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saveSubsetFonts="1" autoCompressPictures="0">
  <p:sldMasterIdLst>
    <p:sldMasterId id="2147484671" r:id="rId4"/>
    <p:sldMasterId id="2147484738" r:id="rId5"/>
  </p:sldMasterIdLst>
  <p:notesMasterIdLst>
    <p:notesMasterId r:id="rId28"/>
  </p:notesMasterIdLst>
  <p:handoutMasterIdLst>
    <p:handoutMasterId r:id="rId29"/>
  </p:handoutMasterIdLst>
  <p:sldIdLst>
    <p:sldId id="1860" r:id="rId6"/>
    <p:sldId id="1861" r:id="rId7"/>
    <p:sldId id="1876" r:id="rId8"/>
    <p:sldId id="3624" r:id="rId9"/>
    <p:sldId id="3617" r:id="rId10"/>
    <p:sldId id="1844" r:id="rId11"/>
    <p:sldId id="3755" r:id="rId12"/>
    <p:sldId id="3719" r:id="rId13"/>
    <p:sldId id="3720" r:id="rId14"/>
    <p:sldId id="3721" r:id="rId15"/>
    <p:sldId id="3722" r:id="rId16"/>
    <p:sldId id="3757" r:id="rId17"/>
    <p:sldId id="3752" r:id="rId18"/>
    <p:sldId id="440" r:id="rId19"/>
    <p:sldId id="3756" r:id="rId20"/>
    <p:sldId id="295" r:id="rId21"/>
    <p:sldId id="3751" r:id="rId22"/>
    <p:sldId id="3746" r:id="rId23"/>
    <p:sldId id="3735" r:id="rId24"/>
    <p:sldId id="3779" r:id="rId25"/>
    <p:sldId id="1878" r:id="rId26"/>
    <p:sldId id="3780" r:id="rId27"/>
  </p:sldIdLst>
  <p:sldSz cx="12192000" cy="6858000"/>
  <p:notesSz cx="6858000" cy="9144000"/>
  <p:defaultTex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defaultTextStyle>
  <p:extLst>
    <p:ext uri="{521415D9-36F7-43E2-AB2F-B90AF26B5E84}">
      <p14:sectionLst xmlns:p14="http://schemas.microsoft.com/office/powerpoint/2010/main">
        <p14:section name="Microsoft Ignite Template" id="{888AB95E-1B7E-4E95-8F39-C5D0E8372BC2}">
          <p14:sldIdLst>
            <p14:sldId id="1860"/>
            <p14:sldId id="1861"/>
            <p14:sldId id="1876"/>
            <p14:sldId id="3624"/>
            <p14:sldId id="3617"/>
            <p14:sldId id="1844"/>
            <p14:sldId id="3755"/>
            <p14:sldId id="3719"/>
            <p14:sldId id="3720"/>
            <p14:sldId id="3721"/>
            <p14:sldId id="3722"/>
            <p14:sldId id="3757"/>
            <p14:sldId id="3752"/>
            <p14:sldId id="440"/>
            <p14:sldId id="3756"/>
            <p14:sldId id="295"/>
            <p14:sldId id="3751"/>
            <p14:sldId id="3746"/>
            <p14:sldId id="3735"/>
            <p14:sldId id="3779"/>
            <p14:sldId id="1878"/>
            <p14:sldId id="3780"/>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8D4"/>
    <a:srgbClr val="BDBDBD"/>
    <a:srgbClr val="D83B01"/>
    <a:srgbClr val="D2D2D2"/>
    <a:srgbClr val="E6E6E6"/>
    <a:srgbClr val="FFB900"/>
    <a:srgbClr val="303030"/>
    <a:srgbClr val="737373"/>
    <a:srgbClr val="F14001"/>
    <a:srgbClr val="E8E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35437B-9EF8-C340-A6D4-5FA350E4897F}" v="1" dt="2018-09-25T14:24:49.872"/>
    <p1510:client id="{83E8706C-D66E-4604-908D-4EC25DBC4FE9}" v="81" dt="2018-09-18T18:27:54.9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67" autoAdjust="0"/>
    <p:restoredTop sz="85007" autoAdjust="0"/>
  </p:normalViewPr>
  <p:slideViewPr>
    <p:cSldViewPr snapToGrid="0">
      <p:cViewPr varScale="1">
        <p:scale>
          <a:sx n="85" d="100"/>
          <a:sy n="85" d="100"/>
        </p:scale>
        <p:origin x="1884" y="84"/>
      </p:cViewPr>
      <p:guideLst/>
    </p:cSldViewPr>
  </p:slideViewPr>
  <p:outlineViewPr>
    <p:cViewPr>
      <p:scale>
        <a:sx n="33" d="100"/>
        <a:sy n="33" d="100"/>
      </p:scale>
      <p:origin x="0" y="-6516"/>
    </p:cViewPr>
  </p:outlineViewPr>
  <p:notesTextViewPr>
    <p:cViewPr>
      <p:scale>
        <a:sx n="3" d="2"/>
        <a:sy n="3" d="2"/>
      </p:scale>
      <p:origin x="0" y="0"/>
    </p:cViewPr>
  </p:notesTextViewPr>
  <p:sorterViewPr>
    <p:cViewPr>
      <p:scale>
        <a:sx n="66" d="100"/>
        <a:sy n="66" d="100"/>
      </p:scale>
      <p:origin x="0" y="-1029"/>
    </p:cViewPr>
  </p:sorterViewPr>
  <p:notesViewPr>
    <p:cSldViewPr snapToGrid="0" showGuides="1">
      <p:cViewPr varScale="1">
        <p:scale>
          <a:sx n="75" d="100"/>
          <a:sy n="75" d="100"/>
        </p:scale>
        <p:origin x="2766" y="36"/>
      </p:cViewPr>
      <p:guideLst>
        <p:guide orient="horz" pos="2880"/>
        <p:guide pos="2160"/>
      </p:guideLst>
    </p:cSldViewPr>
  </p:notes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8.xml" Id="rId13" /><Relationship Type="http://schemas.openxmlformats.org/officeDocument/2006/relationships/slide" Target="slides/slide13.xml" Id="rId18" /><Relationship Type="http://schemas.openxmlformats.org/officeDocument/2006/relationships/slide" Target="slides/slide21.xml" Id="rId26" /><Relationship Type="http://schemas.openxmlformats.org/officeDocument/2006/relationships/customXml" Target="../customXml/item3.xml" Id="rId3" /><Relationship Type="http://schemas.openxmlformats.org/officeDocument/2006/relationships/slide" Target="slides/slide16.xml" Id="rId21" /><Relationship Type="http://schemas.openxmlformats.org/officeDocument/2006/relationships/tableStyles" Target="tableStyles.xml" Id="rId34" /><Relationship Type="http://schemas.openxmlformats.org/officeDocument/2006/relationships/slide" Target="slides/slide2.xml" Id="rId7" /><Relationship Type="http://schemas.openxmlformats.org/officeDocument/2006/relationships/slide" Target="slides/slide7.xml" Id="rId12" /><Relationship Type="http://schemas.openxmlformats.org/officeDocument/2006/relationships/slide" Target="slides/slide12.xml" Id="rId17" /><Relationship Type="http://schemas.openxmlformats.org/officeDocument/2006/relationships/slide" Target="slides/slide20.xml" Id="rId25" /><Relationship Type="http://schemas.openxmlformats.org/officeDocument/2006/relationships/theme" Target="theme/theme1.xml" Id="rId33" /><Relationship Type="http://schemas.openxmlformats.org/officeDocument/2006/relationships/customXml" Target="../customXml/item2.xml" Id="rId2" /><Relationship Type="http://schemas.openxmlformats.org/officeDocument/2006/relationships/slide" Target="slides/slide11.xml" Id="rId16" /><Relationship Type="http://schemas.openxmlformats.org/officeDocument/2006/relationships/slide" Target="slides/slide15.xml" Id="rId20" /><Relationship Type="http://schemas.openxmlformats.org/officeDocument/2006/relationships/handoutMaster" Target="handoutMasters/handoutMaster1.xml" Id="rId29" /><Relationship Type="http://schemas.openxmlformats.org/officeDocument/2006/relationships/customXml" Target="../customXml/item1.xml" Id="rId1" /><Relationship Type="http://schemas.openxmlformats.org/officeDocument/2006/relationships/slide" Target="slides/slide1.xml" Id="rId6" /><Relationship Type="http://schemas.openxmlformats.org/officeDocument/2006/relationships/slide" Target="slides/slide6.xml" Id="rId11" /><Relationship Type="http://schemas.openxmlformats.org/officeDocument/2006/relationships/slide" Target="slides/slide19.xml" Id="rId24" /><Relationship Type="http://schemas.openxmlformats.org/officeDocument/2006/relationships/viewProps" Target="viewProps.xml" Id="rId32" /><Relationship Type="http://schemas.openxmlformats.org/officeDocument/2006/relationships/slideMaster" Target="slideMasters/slideMaster2.xml" Id="rId5" /><Relationship Type="http://schemas.openxmlformats.org/officeDocument/2006/relationships/slide" Target="slides/slide10.xml" Id="rId15" /><Relationship Type="http://schemas.openxmlformats.org/officeDocument/2006/relationships/slide" Target="slides/slide18.xml" Id="rId23" /><Relationship Type="http://schemas.openxmlformats.org/officeDocument/2006/relationships/notesMaster" Target="notesMasters/notesMaster1.xml" Id="rId28" /><Relationship Type="http://schemas.openxmlformats.org/officeDocument/2006/relationships/slide" Target="slides/slide5.xml" Id="rId10" /><Relationship Type="http://schemas.openxmlformats.org/officeDocument/2006/relationships/slide" Target="slides/slide14.xml" Id="rId19" /><Relationship Type="http://schemas.openxmlformats.org/officeDocument/2006/relationships/presProps" Target="presProps.xml" Id="rId31" /><Relationship Type="http://schemas.openxmlformats.org/officeDocument/2006/relationships/slideMaster" Target="slideMasters/slideMaster1.xml" Id="rId4" /><Relationship Type="http://schemas.openxmlformats.org/officeDocument/2006/relationships/slide" Target="slides/slide4.xml" Id="rId9" /><Relationship Type="http://schemas.openxmlformats.org/officeDocument/2006/relationships/slide" Target="slides/slide9.xml" Id="rId14" /><Relationship Type="http://schemas.openxmlformats.org/officeDocument/2006/relationships/slide" Target="slides/slide17.xml" Id="rId22" /><Relationship Type="http://schemas.openxmlformats.org/officeDocument/2006/relationships/slide" Target="slides/slide22.xml" Id="rId27" /><Relationship Type="http://schemas.microsoft.com/office/2015/10/relationships/revisionInfo" Target="revisionInfo.xml" Id="rId35" /><Relationship Type="http://schemas.openxmlformats.org/officeDocument/2006/relationships/slide" Target="slides/slide3.xml" Id="rId8"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60F9EC6-89FF-47E1-8594-1A32E3B45134}" type="datetime8">
              <a:rPr lang="en-US" smtClean="0">
                <a:latin typeface="Segoe UI" pitchFamily="34" charset="0"/>
              </a:rPr>
              <a:t>9/25/2018 11:21 AM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6CE63F-9E7F-4C04-9D0D-FCA25A8E9E86}" type="datetime8">
              <a:rPr lang="en-US" smtClean="0"/>
              <a:t>9/25/2018 11:21 AM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14367" rtl="0" eaLnBrk="1" latinLnBrk="0" hangingPunct="1">
      <a:lnSpc>
        <a:spcPct val="90000"/>
      </a:lnSpc>
      <a:spcAft>
        <a:spcPts val="333"/>
      </a:spcAft>
      <a:defRPr sz="882" kern="1200">
        <a:solidFill>
          <a:schemeClr val="tx1"/>
        </a:solidFill>
        <a:latin typeface="Segoe UI Light" pitchFamily="34" charset="0"/>
        <a:ea typeface="+mn-ea"/>
        <a:cs typeface="+mn-cs"/>
      </a:defRPr>
    </a:lvl1pPr>
    <a:lvl2pPr marL="212982" indent="-105829" algn="l" defTabSz="914367" rtl="0" eaLnBrk="1" latinLnBrk="0" hangingPunct="1">
      <a:lnSpc>
        <a:spcPct val="90000"/>
      </a:lnSpc>
      <a:spcAft>
        <a:spcPts val="333"/>
      </a:spcAft>
      <a:buFont typeface="Arial" pitchFamily="34" charset="0"/>
      <a:buChar char="•"/>
      <a:defRPr sz="882" kern="1200">
        <a:solidFill>
          <a:schemeClr val="tx1"/>
        </a:solidFill>
        <a:latin typeface="Segoe UI Light" pitchFamily="34" charset="0"/>
        <a:ea typeface="+mn-ea"/>
        <a:cs typeface="+mn-cs"/>
      </a:defRPr>
    </a:lvl2pPr>
    <a:lvl3pPr marL="328071" indent="-115090" algn="l" defTabSz="914367" rtl="0" eaLnBrk="1" latinLnBrk="0" hangingPunct="1">
      <a:lnSpc>
        <a:spcPct val="90000"/>
      </a:lnSpc>
      <a:spcAft>
        <a:spcPts val="333"/>
      </a:spcAft>
      <a:buFont typeface="Arial" pitchFamily="34" charset="0"/>
      <a:buChar char="•"/>
      <a:defRPr sz="882" kern="1200">
        <a:solidFill>
          <a:schemeClr val="tx1"/>
        </a:solidFill>
        <a:latin typeface="Segoe UI Light" pitchFamily="34" charset="0"/>
        <a:ea typeface="+mn-ea"/>
        <a:cs typeface="+mn-cs"/>
      </a:defRPr>
    </a:lvl3pPr>
    <a:lvl4pPr marL="482848" indent="-146838" algn="l" defTabSz="914367" rtl="0" eaLnBrk="1" latinLnBrk="0" hangingPunct="1">
      <a:lnSpc>
        <a:spcPct val="90000"/>
      </a:lnSpc>
      <a:spcAft>
        <a:spcPts val="333"/>
      </a:spcAft>
      <a:buFont typeface="Arial" pitchFamily="34" charset="0"/>
      <a:buChar char="•"/>
      <a:defRPr sz="882" kern="1200">
        <a:solidFill>
          <a:schemeClr val="tx1"/>
        </a:solidFill>
        <a:latin typeface="Segoe UI Light" pitchFamily="34" charset="0"/>
        <a:ea typeface="+mn-ea"/>
        <a:cs typeface="+mn-cs"/>
      </a:defRPr>
    </a:lvl4pPr>
    <a:lvl5pPr marL="615134" indent="-115090" algn="l" defTabSz="914367" rtl="0" eaLnBrk="1" latinLnBrk="0" hangingPunct="1">
      <a:lnSpc>
        <a:spcPct val="90000"/>
      </a:lnSpc>
      <a:spcAft>
        <a:spcPts val="333"/>
      </a:spcAft>
      <a:buFont typeface="Arial" pitchFamily="34" charset="0"/>
      <a:buChar char="•"/>
      <a:defRPr sz="882" kern="1200">
        <a:solidFill>
          <a:schemeClr val="tx1"/>
        </a:solidFill>
        <a:latin typeface="Segoe UI Light" pitchFamily="34" charset="0"/>
        <a:ea typeface="+mn-ea"/>
        <a:cs typeface="+mn-cs"/>
      </a:defRPr>
    </a:lvl5pPr>
    <a:lvl6pPr marL="2285918" algn="l" defTabSz="914367" rtl="0" eaLnBrk="1" latinLnBrk="0" hangingPunct="1">
      <a:defRPr sz="1176" kern="1200">
        <a:solidFill>
          <a:schemeClr val="tx1"/>
        </a:solidFill>
        <a:latin typeface="+mn-lt"/>
        <a:ea typeface="+mn-ea"/>
        <a:cs typeface="+mn-cs"/>
      </a:defRPr>
    </a:lvl6pPr>
    <a:lvl7pPr marL="2743101" algn="l" defTabSz="914367" rtl="0" eaLnBrk="1" latinLnBrk="0" hangingPunct="1">
      <a:defRPr sz="1176" kern="1200">
        <a:solidFill>
          <a:schemeClr val="tx1"/>
        </a:solidFill>
        <a:latin typeface="+mn-lt"/>
        <a:ea typeface="+mn-ea"/>
        <a:cs typeface="+mn-cs"/>
      </a:defRPr>
    </a:lvl7pPr>
    <a:lvl8pPr marL="3200284" algn="l" defTabSz="914367" rtl="0" eaLnBrk="1" latinLnBrk="0" hangingPunct="1">
      <a:defRPr sz="1176" kern="1200">
        <a:solidFill>
          <a:schemeClr val="tx1"/>
        </a:solidFill>
        <a:latin typeface="+mn-lt"/>
        <a:ea typeface="+mn-ea"/>
        <a:cs typeface="+mn-cs"/>
      </a:defRPr>
    </a:lvl8pPr>
    <a:lvl9pPr marL="3657469" algn="l" defTabSz="914367" rtl="0" eaLnBrk="1" latinLnBrk="0" hangingPunct="1">
      <a:defRPr sz="117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6CE63F-9E7F-4C04-9D0D-FCA25A8E9E86}" type="datetime8">
              <a:rPr lang="en-US" smtClean="0"/>
              <a:t>9/25/2018 11:21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4110165152"/>
      </p:ext>
    </p:extLst>
  </p:cSld>
  <p:clrMapOvr>
    <a:masterClrMapping/>
  </p:clrMapOvr>
</p:notes>
</file>

<file path=ppt/notesSlides/notesSlide1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D7B9D4F-5F19-438C-92E8-037C6AE8F87D}" type="slidenum">
              <a:rPr lang="en-US" smtClean="0"/>
              <a:t>11</a:t>
            </a:fld>
            <a:endParaRPr lang="en-US"/>
          </a:p>
        </p:txBody>
      </p:sp>
    </p:spTree>
    <p:extLst>
      <p:ext uri="{BB962C8B-B14F-4D97-AF65-F5344CB8AC3E}">
        <p14:creationId xmlns:p14="http://schemas.microsoft.com/office/powerpoint/2010/main" val="165188679"/>
      </p:ext>
    </p:extLst>
  </p:cSld>
  <p:clrMapOvr>
    <a:masterClrMapping/>
  </p:clrMapOvr>
</p:notes>
</file>

<file path=ppt/notesSlides/notesSlide1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D7B9D4F-5F19-438C-92E8-037C6AE8F87D}" type="slidenum">
              <a:rPr lang="en-US" smtClean="0"/>
              <a:t>12</a:t>
            </a:fld>
            <a:endParaRPr lang="en-US"/>
          </a:p>
        </p:txBody>
      </p:sp>
    </p:spTree>
    <p:extLst>
      <p:ext uri="{BB962C8B-B14F-4D97-AF65-F5344CB8AC3E}">
        <p14:creationId xmlns:p14="http://schemas.microsoft.com/office/powerpoint/2010/main" val="3185189718"/>
      </p:ext>
    </p:extLst>
  </p:cSld>
  <p:clrMapOvr>
    <a:masterClrMapping/>
  </p:clrMapOvr>
</p:notes>
</file>

<file path=ppt/notesSlides/notesSlide1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D7B9D4F-5F19-438C-92E8-037C6AE8F87D}" type="slidenum">
              <a:rPr lang="en-US" smtClean="0"/>
              <a:t>13</a:t>
            </a:fld>
            <a:endParaRPr lang="en-US"/>
          </a:p>
        </p:txBody>
      </p:sp>
    </p:spTree>
    <p:extLst>
      <p:ext uri="{BB962C8B-B14F-4D97-AF65-F5344CB8AC3E}">
        <p14:creationId xmlns:p14="http://schemas.microsoft.com/office/powerpoint/2010/main" val="3126754784"/>
      </p:ext>
    </p:extLst>
  </p:cSld>
  <p:clrMapOvr>
    <a:masterClrMapping/>
  </p:clrMapOvr>
</p:notes>
</file>

<file path=ppt/notesSlides/notesSlide1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3D7B9D4F-5F19-438C-92E8-037C6AE8F87D}" type="slidenum">
              <a:rPr lang="en-US" smtClean="0"/>
              <a:t>14</a:t>
            </a:fld>
            <a:endParaRPr lang="en-US"/>
          </a:p>
        </p:txBody>
      </p:sp>
    </p:spTree>
    <p:extLst>
      <p:ext uri="{BB962C8B-B14F-4D97-AF65-F5344CB8AC3E}">
        <p14:creationId xmlns:p14="http://schemas.microsoft.com/office/powerpoint/2010/main" val="1319527619"/>
      </p:ext>
    </p:extLst>
  </p:cSld>
  <p:clrMapOvr>
    <a:masterClrMapping/>
  </p:clrMapOvr>
</p:notes>
</file>

<file path=ppt/notesSlides/notesSlide1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D7B9D4F-5F19-438C-92E8-037C6AE8F87D}" type="slidenum">
              <a:rPr lang="en-US" smtClean="0"/>
              <a:t>15</a:t>
            </a:fld>
            <a:endParaRPr lang="en-US"/>
          </a:p>
        </p:txBody>
      </p:sp>
    </p:spTree>
    <p:extLst>
      <p:ext uri="{BB962C8B-B14F-4D97-AF65-F5344CB8AC3E}">
        <p14:creationId xmlns:p14="http://schemas.microsoft.com/office/powerpoint/2010/main" val="1802863145"/>
      </p:ext>
    </p:extLst>
  </p:cSld>
  <p:clrMapOvr>
    <a:masterClrMapping/>
  </p:clrMapOvr>
</p:notes>
</file>

<file path=ppt/notesSlides/notesSlide1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D7B9D4F-5F19-438C-92E8-037C6AE8F87D}" type="slidenum">
              <a:rPr lang="en-US" smtClean="0"/>
              <a:t>16</a:t>
            </a:fld>
            <a:endParaRPr lang="en-US"/>
          </a:p>
        </p:txBody>
      </p:sp>
    </p:spTree>
    <p:extLst>
      <p:ext uri="{BB962C8B-B14F-4D97-AF65-F5344CB8AC3E}">
        <p14:creationId xmlns:p14="http://schemas.microsoft.com/office/powerpoint/2010/main" val="2544576786"/>
      </p:ext>
    </p:extLst>
  </p:cSld>
  <p:clrMapOvr>
    <a:masterClrMapping/>
  </p:clrMapOvr>
</p:notes>
</file>

<file path=ppt/notesSlides/notesSlide1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D7B9D4F-5F19-438C-92E8-037C6AE8F87D}" type="slidenum">
              <a:rPr lang="en-US" smtClean="0"/>
              <a:t>17</a:t>
            </a:fld>
            <a:endParaRPr lang="en-US"/>
          </a:p>
        </p:txBody>
      </p:sp>
    </p:spTree>
    <p:extLst>
      <p:ext uri="{BB962C8B-B14F-4D97-AF65-F5344CB8AC3E}">
        <p14:creationId xmlns:p14="http://schemas.microsoft.com/office/powerpoint/2010/main" val="1675176902"/>
      </p:ext>
    </p:extLst>
  </p:cSld>
  <p:clrMapOvr>
    <a:masterClrMapping/>
  </p:clrMapOvr>
</p:notes>
</file>

<file path=ppt/notesSlides/notesSlide1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5F2D3714-B553-A044-BA72-366907BA36B5}" type="slidenum">
              <a:rPr lang="en-US" smtClean="0"/>
              <a:t>18</a:t>
            </a:fld>
            <a:endParaRPr lang="en-US"/>
          </a:p>
        </p:txBody>
      </p:sp>
    </p:spTree>
    <p:extLst>
      <p:ext uri="{BB962C8B-B14F-4D97-AF65-F5344CB8AC3E}">
        <p14:creationId xmlns:p14="http://schemas.microsoft.com/office/powerpoint/2010/main" val="1855613384"/>
      </p:ext>
    </p:extLst>
  </p:cSld>
  <p:clrMapOvr>
    <a:masterClrMapping/>
  </p:clrMapOvr>
</p:notes>
</file>

<file path=ppt/notesSlides/notesSlide1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7B9D4F-5F19-438C-92E8-037C6AE8F87D}" type="slidenum">
              <a:rPr lang="en-US" smtClean="0"/>
              <a:t>19</a:t>
            </a:fld>
            <a:endParaRPr lang="en-US"/>
          </a:p>
        </p:txBody>
      </p:sp>
    </p:spTree>
    <p:extLst>
      <p:ext uri="{BB962C8B-B14F-4D97-AF65-F5344CB8AC3E}">
        <p14:creationId xmlns:p14="http://schemas.microsoft.com/office/powerpoint/2010/main" val="2487072476"/>
      </p:ext>
    </p:extLst>
  </p:cSld>
  <p:clrMapOvr>
    <a:masterClrMapping/>
  </p:clrMapOvr>
</p:notes>
</file>

<file path=ppt/notesSlides/notesSlide1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90EC29EE-A8AD-4CE0-9C0B-116E0D4D7533}"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9/25/2018 11:21 AM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937177322"/>
      </p:ext>
    </p:extLst>
  </p:cSld>
  <p:clrMapOvr>
    <a:masterClrMapping/>
  </p:clrMapOvr>
</p:notes>
</file>

<file path=ppt/notesSlides/notesSlide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6CE63F-9E7F-4C04-9D0D-FCA25A8E9E86}" type="datetime8">
              <a:rPr lang="en-US" smtClean="0"/>
              <a:t>9/25/2018 11:21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a:t>
            </a:fld>
            <a:endParaRPr lang="en-US" dirty="0"/>
          </a:p>
        </p:txBody>
      </p:sp>
    </p:spTree>
    <p:extLst>
      <p:ext uri="{BB962C8B-B14F-4D97-AF65-F5344CB8AC3E}">
        <p14:creationId xmlns:p14="http://schemas.microsoft.com/office/powerpoint/2010/main" val="2081008544"/>
      </p:ext>
    </p:extLst>
  </p:cSld>
  <p:clrMapOvr>
    <a:masterClrMapping/>
  </p:clrMapOvr>
</p:notes>
</file>

<file path=ppt/notesSlides/notesSlide2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Date Placeholder 4"/>
          <p:cNvSpPr>
            <a:spLocks noGrp="1"/>
          </p:cNvSpPr>
          <p:nvPr>
            <p:ph type="dt" idx="1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0ECFDC7D-F4BE-4668-920D-08874925A5D7}"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9/25/2018 11:21 AM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EC87E0CF-87F6-4B58-B8B8-DCAB2DAAF3CA}"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6" name="Footer Placeholder 5"/>
          <p:cNvSpPr>
            <a:spLocks noGrp="1"/>
          </p:cNvSpPr>
          <p:nvPr>
            <p:ph type="ftr" sz="quarter" idx="1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Tree>
    <p:extLst>
      <p:ext uri="{BB962C8B-B14F-4D97-AF65-F5344CB8AC3E}">
        <p14:creationId xmlns:p14="http://schemas.microsoft.com/office/powerpoint/2010/main" val="4199429241"/>
      </p:ext>
    </p:extLst>
  </p:cSld>
  <p:clrMapOvr>
    <a:masterClrMapping/>
  </p:clrMapOvr>
</p:notes>
</file>

<file path=ppt/notesSlides/notesSlide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3D7B9D4F-5F19-438C-92E8-037C6AE8F87D}" type="slidenum">
              <a:rPr lang="en-US" smtClean="0"/>
              <a:t>4</a:t>
            </a:fld>
            <a:endParaRPr lang="en-US"/>
          </a:p>
        </p:txBody>
      </p:sp>
    </p:spTree>
    <p:extLst>
      <p:ext uri="{BB962C8B-B14F-4D97-AF65-F5344CB8AC3E}">
        <p14:creationId xmlns:p14="http://schemas.microsoft.com/office/powerpoint/2010/main" val="3133968877"/>
      </p:ext>
    </p:extLst>
  </p:cSld>
  <p:clrMapOvr>
    <a:masterClrMapping/>
  </p:clrMapOvr>
</p:notes>
</file>

<file path=ppt/notesSlides/notesSlide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5F2D3714-B553-A044-BA72-366907BA36B5}" type="slidenum">
              <a:rPr lang="en-US" smtClean="0"/>
              <a:t>5</a:t>
            </a:fld>
            <a:endParaRPr lang="en-US"/>
          </a:p>
        </p:txBody>
      </p:sp>
    </p:spTree>
    <p:extLst>
      <p:ext uri="{BB962C8B-B14F-4D97-AF65-F5344CB8AC3E}">
        <p14:creationId xmlns:p14="http://schemas.microsoft.com/office/powerpoint/2010/main" val="1662783230"/>
      </p:ext>
    </p:extLst>
  </p:cSld>
  <p:clrMapOvr>
    <a:masterClrMapping/>
  </p:clrMapOvr>
</p:notes>
</file>

<file path=ppt/notesSlides/notesSlide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D7B9D4F-5F19-438C-92E8-037C6AE8F87D}" type="slidenum">
              <a:rPr lang="en-US" smtClean="0"/>
              <a:t>6</a:t>
            </a:fld>
            <a:endParaRPr lang="en-US"/>
          </a:p>
        </p:txBody>
      </p:sp>
    </p:spTree>
    <p:extLst>
      <p:ext uri="{BB962C8B-B14F-4D97-AF65-F5344CB8AC3E}">
        <p14:creationId xmlns:p14="http://schemas.microsoft.com/office/powerpoint/2010/main" val="1855335289"/>
      </p:ext>
    </p:extLst>
  </p:cSld>
  <p:clrMapOvr>
    <a:masterClrMapping/>
  </p:clrMapOvr>
</p:notes>
</file>

<file path=ppt/notesSlides/notesSlide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D18B56EA-E28F-4F92-9F16-7A6F2501B303}" type="datetime8">
              <a:rPr lang="en-US" smtClean="0"/>
              <a:t>9/25/2018 11:21 AM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7</a:t>
            </a:fld>
            <a:endParaRPr lang="en-US"/>
          </a:p>
        </p:txBody>
      </p:sp>
    </p:spTree>
    <p:extLst>
      <p:ext uri="{BB962C8B-B14F-4D97-AF65-F5344CB8AC3E}">
        <p14:creationId xmlns:p14="http://schemas.microsoft.com/office/powerpoint/2010/main" val="677988109"/>
      </p:ext>
    </p:extLst>
  </p:cSld>
  <p:clrMapOvr>
    <a:masterClrMapping/>
  </p:clrMapOvr>
</p:notes>
</file>

<file path=ppt/notesSlides/notesSlide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3D7B9D4F-5F19-438C-92E8-037C6AE8F87D}" type="slidenum">
              <a:rPr lang="en-US" smtClean="0"/>
              <a:t>8</a:t>
            </a:fld>
            <a:endParaRPr lang="en-US"/>
          </a:p>
        </p:txBody>
      </p:sp>
    </p:spTree>
    <p:extLst>
      <p:ext uri="{BB962C8B-B14F-4D97-AF65-F5344CB8AC3E}">
        <p14:creationId xmlns:p14="http://schemas.microsoft.com/office/powerpoint/2010/main" val="552169609"/>
      </p:ext>
    </p:extLst>
  </p:cSld>
  <p:clrMapOvr>
    <a:masterClrMapping/>
  </p:clrMapOvr>
</p:notes>
</file>

<file path=ppt/notesSlides/notesSlide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D7B9D4F-5F19-438C-92E8-037C6AE8F87D}" type="slidenum">
              <a:rPr lang="en-US" smtClean="0"/>
              <a:t>9</a:t>
            </a:fld>
            <a:endParaRPr lang="en-US"/>
          </a:p>
        </p:txBody>
      </p:sp>
    </p:spTree>
    <p:extLst>
      <p:ext uri="{BB962C8B-B14F-4D97-AF65-F5344CB8AC3E}">
        <p14:creationId xmlns:p14="http://schemas.microsoft.com/office/powerpoint/2010/main" val="2441138407"/>
      </p:ext>
    </p:extLst>
  </p:cSld>
  <p:clrMapOvr>
    <a:masterClrMapping/>
  </p:clrMapOvr>
</p:notes>
</file>

<file path=ppt/notesSlides/notesSlide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D7B9D4F-5F19-438C-92E8-037C6AE8F87D}" type="slidenum">
              <a:rPr lang="en-US" smtClean="0"/>
              <a:t>10</a:t>
            </a:fld>
            <a:endParaRPr lang="en-US"/>
          </a:p>
        </p:txBody>
      </p:sp>
    </p:spTree>
    <p:extLst>
      <p:ext uri="{BB962C8B-B14F-4D97-AF65-F5344CB8AC3E}">
        <p14:creationId xmlns:p14="http://schemas.microsoft.com/office/powerpoint/2010/main" val="28291471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4.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2.emf"/></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p:bgRef idx="1001">
        <a:schemeClr val="bg2"/>
      </p:bgRef>
    </p:bg>
    <p:spTree>
      <p:nvGrpSpPr>
        <p:cNvPr id="1" name=""/>
        <p:cNvGrpSpPr/>
        <p:nvPr/>
      </p:nvGrpSpPr>
      <p:grpSpPr>
        <a:xfrm>
          <a:off x="0" y="0"/>
          <a:ext cx="0" cy="0"/>
          <a:chOff x="0" y="0"/>
          <a:chExt cx="0" cy="0"/>
        </a:xfrm>
      </p:grpSpPr>
      <p:pic>
        <p:nvPicPr>
          <p:cNvPr id="29" name="MS logo gray - EMF" descr="Microsoft logo, gray text version">
            <a:extLst>
              <a:ext uri="{FF2B5EF4-FFF2-40B4-BE49-F238E27FC236}">
                <a16:creationId xmlns:a16="http://schemas.microsoft.com/office/drawing/2014/main" id="{8804C2B3-3878-4889-940D-3F3386B9455D}"/>
              </a:ext>
            </a:extLst>
          </p:cNvPr>
          <p:cNvPicPr>
            <a:picLocks noChangeAspect="1"/>
          </p:cNvPicPr>
          <p:nvPr userDrawn="1"/>
        </p:nvPicPr>
        <p:blipFill>
          <a:blip r:embed="rId2"/>
          <a:stretch>
            <a:fillRect/>
          </a:stretch>
        </p:blipFill>
        <p:spPr bwMode="black">
          <a:xfrm>
            <a:off x="584200" y="586080"/>
            <a:ext cx="1366440" cy="292608"/>
          </a:xfrm>
          <a:prstGeom prst="rect">
            <a:avLst/>
          </a:prstGeom>
        </p:spPr>
      </p:pic>
      <p:sp>
        <p:nvSpPr>
          <p:cNvPr id="30" name="Rectangle 29">
            <a:extLst>
              <a:ext uri="{FF2B5EF4-FFF2-40B4-BE49-F238E27FC236}">
                <a16:creationId xmlns:a16="http://schemas.microsoft.com/office/drawing/2014/main" id="{8B2E4F62-54DC-4435-AA29-18599C177284}"/>
              </a:ext>
            </a:extLst>
          </p:cNvPr>
          <p:cNvSpPr/>
          <p:nvPr userDrawn="1"/>
        </p:nvSpPr>
        <p:spPr bwMode="gray">
          <a:xfrm>
            <a:off x="293044" y="1170431"/>
            <a:ext cx="11604624" cy="5393881"/>
          </a:xfrm>
          <a:prstGeom prst="rect">
            <a:avLst/>
          </a:prstGeom>
          <a:solidFill>
            <a:srgbClr val="D83B0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3" name="Group 2">
            <a:extLst>
              <a:ext uri="{FF2B5EF4-FFF2-40B4-BE49-F238E27FC236}">
                <a16:creationId xmlns:a16="http://schemas.microsoft.com/office/drawing/2014/main" id="{56FAD87F-DBF5-4E2F-A61B-3CCEC5C7D0B9}"/>
              </a:ext>
            </a:extLst>
          </p:cNvPr>
          <p:cNvGrpSpPr/>
          <p:nvPr userDrawn="1"/>
        </p:nvGrpSpPr>
        <p:grpSpPr bwMode="ltGray">
          <a:xfrm>
            <a:off x="8710812" y="1771650"/>
            <a:ext cx="3481189" cy="4196081"/>
            <a:chOff x="8710812" y="1771650"/>
            <a:chExt cx="3481189" cy="4196081"/>
          </a:xfrm>
        </p:grpSpPr>
        <p:sp>
          <p:nvSpPr>
            <p:cNvPr id="32" name="Freeform 5">
              <a:extLst>
                <a:ext uri="{FF2B5EF4-FFF2-40B4-BE49-F238E27FC236}">
                  <a16:creationId xmlns:a16="http://schemas.microsoft.com/office/drawing/2014/main" id="{6B0365F1-E7DF-4958-962E-9FFD3A394140}"/>
                </a:ext>
              </a:extLst>
            </p:cNvPr>
            <p:cNvSpPr>
              <a:spLocks/>
            </p:cNvSpPr>
            <p:nvPr userDrawn="1"/>
          </p:nvSpPr>
          <p:spPr bwMode="ltGray">
            <a:xfrm>
              <a:off x="9246854" y="3720628"/>
              <a:ext cx="531187" cy="974975"/>
            </a:xfrm>
            <a:custGeom>
              <a:avLst/>
              <a:gdLst>
                <a:gd name="T0" fmla="*/ 547 w 547"/>
                <a:gd name="T1" fmla="*/ 704 h 1004"/>
                <a:gd name="T2" fmla="*/ 0 w 547"/>
                <a:gd name="T3" fmla="*/ 1004 h 1004"/>
                <a:gd name="T4" fmla="*/ 0 w 547"/>
                <a:gd name="T5" fmla="*/ 300 h 1004"/>
                <a:gd name="T6" fmla="*/ 547 w 547"/>
                <a:gd name="T7" fmla="*/ 0 h 1004"/>
                <a:gd name="T8" fmla="*/ 547 w 547"/>
                <a:gd name="T9" fmla="*/ 704 h 1004"/>
              </a:gdLst>
              <a:ahLst/>
              <a:cxnLst>
                <a:cxn ang="0">
                  <a:pos x="T0" y="T1"/>
                </a:cxn>
                <a:cxn ang="0">
                  <a:pos x="T2" y="T3"/>
                </a:cxn>
                <a:cxn ang="0">
                  <a:pos x="T4" y="T5"/>
                </a:cxn>
                <a:cxn ang="0">
                  <a:pos x="T6" y="T7"/>
                </a:cxn>
                <a:cxn ang="0">
                  <a:pos x="T8" y="T9"/>
                </a:cxn>
              </a:cxnLst>
              <a:rect l="0" t="0" r="r" b="b"/>
              <a:pathLst>
                <a:path w="547" h="1004">
                  <a:moveTo>
                    <a:pt x="547" y="704"/>
                  </a:moveTo>
                  <a:lnTo>
                    <a:pt x="0" y="1004"/>
                  </a:lnTo>
                  <a:lnTo>
                    <a:pt x="0" y="300"/>
                  </a:lnTo>
                  <a:lnTo>
                    <a:pt x="547" y="0"/>
                  </a:lnTo>
                  <a:lnTo>
                    <a:pt x="547" y="704"/>
                  </a:lnTo>
                  <a:close/>
                </a:path>
              </a:pathLst>
            </a:custGeom>
            <a:solidFill>
              <a:srgbClr val="F375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6">
              <a:extLst>
                <a:ext uri="{FF2B5EF4-FFF2-40B4-BE49-F238E27FC236}">
                  <a16:creationId xmlns:a16="http://schemas.microsoft.com/office/drawing/2014/main" id="{39253E4C-431D-4257-8CC7-C1456CD2F32D}"/>
                </a:ext>
              </a:extLst>
            </p:cNvPr>
            <p:cNvSpPr>
              <a:spLocks/>
            </p:cNvSpPr>
            <p:nvPr userDrawn="1"/>
          </p:nvSpPr>
          <p:spPr bwMode="ltGray">
            <a:xfrm>
              <a:off x="9778040" y="3720628"/>
              <a:ext cx="532157" cy="974975"/>
            </a:xfrm>
            <a:custGeom>
              <a:avLst/>
              <a:gdLst>
                <a:gd name="T0" fmla="*/ 0 w 548"/>
                <a:gd name="T1" fmla="*/ 704 h 1004"/>
                <a:gd name="T2" fmla="*/ 548 w 548"/>
                <a:gd name="T3" fmla="*/ 1004 h 1004"/>
                <a:gd name="T4" fmla="*/ 548 w 548"/>
                <a:gd name="T5" fmla="*/ 300 h 1004"/>
                <a:gd name="T6" fmla="*/ 0 w 548"/>
                <a:gd name="T7" fmla="*/ 0 h 1004"/>
                <a:gd name="T8" fmla="*/ 0 w 548"/>
                <a:gd name="T9" fmla="*/ 704 h 1004"/>
              </a:gdLst>
              <a:ahLst/>
              <a:cxnLst>
                <a:cxn ang="0">
                  <a:pos x="T0" y="T1"/>
                </a:cxn>
                <a:cxn ang="0">
                  <a:pos x="T2" y="T3"/>
                </a:cxn>
                <a:cxn ang="0">
                  <a:pos x="T4" y="T5"/>
                </a:cxn>
                <a:cxn ang="0">
                  <a:pos x="T6" y="T7"/>
                </a:cxn>
                <a:cxn ang="0">
                  <a:pos x="T8" y="T9"/>
                </a:cxn>
              </a:cxnLst>
              <a:rect l="0" t="0" r="r" b="b"/>
              <a:pathLst>
                <a:path w="548" h="1004">
                  <a:moveTo>
                    <a:pt x="0" y="704"/>
                  </a:moveTo>
                  <a:lnTo>
                    <a:pt x="548" y="1004"/>
                  </a:lnTo>
                  <a:lnTo>
                    <a:pt x="548" y="300"/>
                  </a:lnTo>
                  <a:lnTo>
                    <a:pt x="0" y="0"/>
                  </a:lnTo>
                  <a:lnTo>
                    <a:pt x="0" y="704"/>
                  </a:lnTo>
                  <a:close/>
                </a:path>
              </a:pathLst>
            </a:custGeom>
            <a:solidFill>
              <a:srgbClr val="303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7">
              <a:extLst>
                <a:ext uri="{FF2B5EF4-FFF2-40B4-BE49-F238E27FC236}">
                  <a16:creationId xmlns:a16="http://schemas.microsoft.com/office/drawing/2014/main" id="{E928826C-9C74-4194-A556-98EC9A96F677}"/>
                </a:ext>
              </a:extLst>
            </p:cNvPr>
            <p:cNvSpPr>
              <a:spLocks/>
            </p:cNvSpPr>
            <p:nvPr userDrawn="1"/>
          </p:nvSpPr>
          <p:spPr bwMode="ltGray">
            <a:xfrm>
              <a:off x="9246854" y="4404276"/>
              <a:ext cx="1063344" cy="586538"/>
            </a:xfrm>
            <a:custGeom>
              <a:avLst/>
              <a:gdLst>
                <a:gd name="T0" fmla="*/ 547 w 1095"/>
                <a:gd name="T1" fmla="*/ 0 h 604"/>
                <a:gd name="T2" fmla="*/ 0 w 1095"/>
                <a:gd name="T3" fmla="*/ 300 h 604"/>
                <a:gd name="T4" fmla="*/ 560 w 1095"/>
                <a:gd name="T5" fmla="*/ 604 h 604"/>
                <a:gd name="T6" fmla="*/ 1095 w 1095"/>
                <a:gd name="T7" fmla="*/ 300 h 604"/>
                <a:gd name="T8" fmla="*/ 547 w 1095"/>
                <a:gd name="T9" fmla="*/ 0 h 604"/>
              </a:gdLst>
              <a:ahLst/>
              <a:cxnLst>
                <a:cxn ang="0">
                  <a:pos x="T0" y="T1"/>
                </a:cxn>
                <a:cxn ang="0">
                  <a:pos x="T2" y="T3"/>
                </a:cxn>
                <a:cxn ang="0">
                  <a:pos x="T4" y="T5"/>
                </a:cxn>
                <a:cxn ang="0">
                  <a:pos x="T6" y="T7"/>
                </a:cxn>
                <a:cxn ang="0">
                  <a:pos x="T8" y="T9"/>
                </a:cxn>
              </a:cxnLst>
              <a:rect l="0" t="0" r="r" b="b"/>
              <a:pathLst>
                <a:path w="1095" h="604">
                  <a:moveTo>
                    <a:pt x="547" y="0"/>
                  </a:moveTo>
                  <a:lnTo>
                    <a:pt x="0" y="300"/>
                  </a:lnTo>
                  <a:lnTo>
                    <a:pt x="560" y="604"/>
                  </a:lnTo>
                  <a:lnTo>
                    <a:pt x="1095" y="300"/>
                  </a:lnTo>
                  <a:lnTo>
                    <a:pt x="547" y="0"/>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8">
              <a:extLst>
                <a:ext uri="{FF2B5EF4-FFF2-40B4-BE49-F238E27FC236}">
                  <a16:creationId xmlns:a16="http://schemas.microsoft.com/office/drawing/2014/main" id="{7ACB5DE1-DAC6-4C99-B2CC-0EB12CE0D5FE}"/>
                </a:ext>
              </a:extLst>
            </p:cNvPr>
            <p:cNvSpPr>
              <a:spLocks/>
            </p:cNvSpPr>
            <p:nvPr userDrawn="1"/>
          </p:nvSpPr>
          <p:spPr bwMode="ltGray">
            <a:xfrm>
              <a:off x="8710812" y="2748567"/>
              <a:ext cx="532157" cy="976917"/>
            </a:xfrm>
            <a:custGeom>
              <a:avLst/>
              <a:gdLst>
                <a:gd name="T0" fmla="*/ 548 w 548"/>
                <a:gd name="T1" fmla="*/ 706 h 1006"/>
                <a:gd name="T2" fmla="*/ 0 w 548"/>
                <a:gd name="T3" fmla="*/ 1006 h 1006"/>
                <a:gd name="T4" fmla="*/ 0 w 548"/>
                <a:gd name="T5" fmla="*/ 300 h 1006"/>
                <a:gd name="T6" fmla="*/ 548 w 548"/>
                <a:gd name="T7" fmla="*/ 0 h 1006"/>
                <a:gd name="T8" fmla="*/ 548 w 548"/>
                <a:gd name="T9" fmla="*/ 706 h 1006"/>
              </a:gdLst>
              <a:ahLst/>
              <a:cxnLst>
                <a:cxn ang="0">
                  <a:pos x="T0" y="T1"/>
                </a:cxn>
                <a:cxn ang="0">
                  <a:pos x="T2" y="T3"/>
                </a:cxn>
                <a:cxn ang="0">
                  <a:pos x="T4" y="T5"/>
                </a:cxn>
                <a:cxn ang="0">
                  <a:pos x="T6" y="T7"/>
                </a:cxn>
                <a:cxn ang="0">
                  <a:pos x="T8" y="T9"/>
                </a:cxn>
              </a:cxnLst>
              <a:rect l="0" t="0" r="r" b="b"/>
              <a:pathLst>
                <a:path w="548" h="1006">
                  <a:moveTo>
                    <a:pt x="548" y="706"/>
                  </a:moveTo>
                  <a:lnTo>
                    <a:pt x="0" y="1006"/>
                  </a:lnTo>
                  <a:lnTo>
                    <a:pt x="0" y="300"/>
                  </a:lnTo>
                  <a:lnTo>
                    <a:pt x="548" y="0"/>
                  </a:lnTo>
                  <a:lnTo>
                    <a:pt x="548" y="706"/>
                  </a:lnTo>
                  <a:close/>
                </a:path>
              </a:pathLst>
            </a:custGeom>
            <a:solidFill>
              <a:srgbClr val="F375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9">
              <a:extLst>
                <a:ext uri="{FF2B5EF4-FFF2-40B4-BE49-F238E27FC236}">
                  <a16:creationId xmlns:a16="http://schemas.microsoft.com/office/drawing/2014/main" id="{5D630C8B-3A7C-4321-A3EF-B1D0A698F738}"/>
                </a:ext>
              </a:extLst>
            </p:cNvPr>
            <p:cNvSpPr>
              <a:spLocks/>
            </p:cNvSpPr>
            <p:nvPr userDrawn="1"/>
          </p:nvSpPr>
          <p:spPr bwMode="ltGray">
            <a:xfrm>
              <a:off x="9242969" y="2748567"/>
              <a:ext cx="531187" cy="976917"/>
            </a:xfrm>
            <a:custGeom>
              <a:avLst/>
              <a:gdLst>
                <a:gd name="T0" fmla="*/ 0 w 547"/>
                <a:gd name="T1" fmla="*/ 706 h 1006"/>
                <a:gd name="T2" fmla="*/ 547 w 547"/>
                <a:gd name="T3" fmla="*/ 1006 h 1006"/>
                <a:gd name="T4" fmla="*/ 547 w 547"/>
                <a:gd name="T5" fmla="*/ 300 h 1006"/>
                <a:gd name="T6" fmla="*/ 0 w 547"/>
                <a:gd name="T7" fmla="*/ 0 h 1006"/>
                <a:gd name="T8" fmla="*/ 0 w 547"/>
                <a:gd name="T9" fmla="*/ 706 h 1006"/>
              </a:gdLst>
              <a:ahLst/>
              <a:cxnLst>
                <a:cxn ang="0">
                  <a:pos x="T0" y="T1"/>
                </a:cxn>
                <a:cxn ang="0">
                  <a:pos x="T2" y="T3"/>
                </a:cxn>
                <a:cxn ang="0">
                  <a:pos x="T4" y="T5"/>
                </a:cxn>
                <a:cxn ang="0">
                  <a:pos x="T6" y="T7"/>
                </a:cxn>
                <a:cxn ang="0">
                  <a:pos x="T8" y="T9"/>
                </a:cxn>
              </a:cxnLst>
              <a:rect l="0" t="0" r="r" b="b"/>
              <a:pathLst>
                <a:path w="547" h="1006">
                  <a:moveTo>
                    <a:pt x="0" y="706"/>
                  </a:moveTo>
                  <a:lnTo>
                    <a:pt x="547" y="1006"/>
                  </a:lnTo>
                  <a:lnTo>
                    <a:pt x="547" y="300"/>
                  </a:lnTo>
                  <a:lnTo>
                    <a:pt x="0" y="0"/>
                  </a:lnTo>
                  <a:lnTo>
                    <a:pt x="0" y="706"/>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10">
              <a:extLst>
                <a:ext uri="{FF2B5EF4-FFF2-40B4-BE49-F238E27FC236}">
                  <a16:creationId xmlns:a16="http://schemas.microsoft.com/office/drawing/2014/main" id="{2A590461-2675-4E4A-B9BB-BF5471E89538}"/>
                </a:ext>
              </a:extLst>
            </p:cNvPr>
            <p:cNvSpPr>
              <a:spLocks/>
            </p:cNvSpPr>
            <p:nvPr userDrawn="1"/>
          </p:nvSpPr>
          <p:spPr bwMode="ltGray">
            <a:xfrm>
              <a:off x="8710812" y="3434156"/>
              <a:ext cx="1063344" cy="586538"/>
            </a:xfrm>
            <a:custGeom>
              <a:avLst/>
              <a:gdLst>
                <a:gd name="T0" fmla="*/ 548 w 1095"/>
                <a:gd name="T1" fmla="*/ 0 h 604"/>
                <a:gd name="T2" fmla="*/ 0 w 1095"/>
                <a:gd name="T3" fmla="*/ 300 h 604"/>
                <a:gd name="T4" fmla="*/ 560 w 1095"/>
                <a:gd name="T5" fmla="*/ 604 h 604"/>
                <a:gd name="T6" fmla="*/ 1095 w 1095"/>
                <a:gd name="T7" fmla="*/ 300 h 604"/>
                <a:gd name="T8" fmla="*/ 548 w 1095"/>
                <a:gd name="T9" fmla="*/ 0 h 604"/>
              </a:gdLst>
              <a:ahLst/>
              <a:cxnLst>
                <a:cxn ang="0">
                  <a:pos x="T0" y="T1"/>
                </a:cxn>
                <a:cxn ang="0">
                  <a:pos x="T2" y="T3"/>
                </a:cxn>
                <a:cxn ang="0">
                  <a:pos x="T4" y="T5"/>
                </a:cxn>
                <a:cxn ang="0">
                  <a:pos x="T6" y="T7"/>
                </a:cxn>
                <a:cxn ang="0">
                  <a:pos x="T8" y="T9"/>
                </a:cxn>
              </a:cxnLst>
              <a:rect l="0" t="0" r="r" b="b"/>
              <a:pathLst>
                <a:path w="1095" h="604">
                  <a:moveTo>
                    <a:pt x="548" y="0"/>
                  </a:moveTo>
                  <a:lnTo>
                    <a:pt x="0" y="300"/>
                  </a:lnTo>
                  <a:lnTo>
                    <a:pt x="560" y="604"/>
                  </a:lnTo>
                  <a:lnTo>
                    <a:pt x="1095" y="300"/>
                  </a:lnTo>
                  <a:lnTo>
                    <a:pt x="548" y="0"/>
                  </a:lnTo>
                  <a:close/>
                </a:path>
              </a:pathLst>
            </a:custGeom>
            <a:solidFill>
              <a:srgbClr val="303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11">
              <a:extLst>
                <a:ext uri="{FF2B5EF4-FFF2-40B4-BE49-F238E27FC236}">
                  <a16:creationId xmlns:a16="http://schemas.microsoft.com/office/drawing/2014/main" id="{48EAECFD-0CA3-492F-BA94-22EF6EB2205B}"/>
                </a:ext>
              </a:extLst>
            </p:cNvPr>
            <p:cNvSpPr>
              <a:spLocks/>
            </p:cNvSpPr>
            <p:nvPr userDrawn="1"/>
          </p:nvSpPr>
          <p:spPr bwMode="ltGray">
            <a:xfrm>
              <a:off x="9773185" y="2748567"/>
              <a:ext cx="532157" cy="976917"/>
            </a:xfrm>
            <a:custGeom>
              <a:avLst/>
              <a:gdLst>
                <a:gd name="T0" fmla="*/ 548 w 548"/>
                <a:gd name="T1" fmla="*/ 706 h 1006"/>
                <a:gd name="T2" fmla="*/ 0 w 548"/>
                <a:gd name="T3" fmla="*/ 1006 h 1006"/>
                <a:gd name="T4" fmla="*/ 0 w 548"/>
                <a:gd name="T5" fmla="*/ 300 h 1006"/>
                <a:gd name="T6" fmla="*/ 548 w 548"/>
                <a:gd name="T7" fmla="*/ 0 h 1006"/>
                <a:gd name="T8" fmla="*/ 548 w 548"/>
                <a:gd name="T9" fmla="*/ 706 h 1006"/>
              </a:gdLst>
              <a:ahLst/>
              <a:cxnLst>
                <a:cxn ang="0">
                  <a:pos x="T0" y="T1"/>
                </a:cxn>
                <a:cxn ang="0">
                  <a:pos x="T2" y="T3"/>
                </a:cxn>
                <a:cxn ang="0">
                  <a:pos x="T4" y="T5"/>
                </a:cxn>
                <a:cxn ang="0">
                  <a:pos x="T6" y="T7"/>
                </a:cxn>
                <a:cxn ang="0">
                  <a:pos x="T8" y="T9"/>
                </a:cxn>
              </a:cxnLst>
              <a:rect l="0" t="0" r="r" b="b"/>
              <a:pathLst>
                <a:path w="548" h="1006">
                  <a:moveTo>
                    <a:pt x="548" y="706"/>
                  </a:moveTo>
                  <a:lnTo>
                    <a:pt x="0" y="1006"/>
                  </a:lnTo>
                  <a:lnTo>
                    <a:pt x="0" y="300"/>
                  </a:lnTo>
                  <a:lnTo>
                    <a:pt x="548" y="0"/>
                  </a:lnTo>
                  <a:lnTo>
                    <a:pt x="548" y="706"/>
                  </a:ln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12">
              <a:extLst>
                <a:ext uri="{FF2B5EF4-FFF2-40B4-BE49-F238E27FC236}">
                  <a16:creationId xmlns:a16="http://schemas.microsoft.com/office/drawing/2014/main" id="{62FFEC32-2F2F-43F4-9C21-7F15A26966AC}"/>
                </a:ext>
              </a:extLst>
            </p:cNvPr>
            <p:cNvSpPr>
              <a:spLocks/>
            </p:cNvSpPr>
            <p:nvPr userDrawn="1"/>
          </p:nvSpPr>
          <p:spPr bwMode="ltGray">
            <a:xfrm>
              <a:off x="9773185" y="3434157"/>
              <a:ext cx="1063345" cy="586538"/>
            </a:xfrm>
            <a:custGeom>
              <a:avLst/>
              <a:gdLst>
                <a:gd name="T0" fmla="*/ 548 w 1095"/>
                <a:gd name="T1" fmla="*/ 0 h 604"/>
                <a:gd name="T2" fmla="*/ 0 w 1095"/>
                <a:gd name="T3" fmla="*/ 300 h 604"/>
                <a:gd name="T4" fmla="*/ 560 w 1095"/>
                <a:gd name="T5" fmla="*/ 604 h 604"/>
                <a:gd name="T6" fmla="*/ 1095 w 1095"/>
                <a:gd name="T7" fmla="*/ 300 h 604"/>
                <a:gd name="T8" fmla="*/ 548 w 1095"/>
                <a:gd name="T9" fmla="*/ 0 h 604"/>
                <a:gd name="connsiteX0" fmla="*/ 5005 w 10000"/>
                <a:gd name="connsiteY0" fmla="*/ 0 h 10000"/>
                <a:gd name="connsiteX1" fmla="*/ 0 w 10000"/>
                <a:gd name="connsiteY1" fmla="*/ 4967 h 10000"/>
                <a:gd name="connsiteX2" fmla="*/ 5048 w 10000"/>
                <a:gd name="connsiteY2" fmla="*/ 10000 h 10000"/>
                <a:gd name="connsiteX3" fmla="*/ 10000 w 10000"/>
                <a:gd name="connsiteY3" fmla="*/ 4967 h 10000"/>
                <a:gd name="connsiteX4" fmla="*/ 5005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5005" y="0"/>
                  </a:moveTo>
                  <a:lnTo>
                    <a:pt x="0" y="4967"/>
                  </a:lnTo>
                  <a:lnTo>
                    <a:pt x="5048" y="10000"/>
                  </a:lnTo>
                  <a:lnTo>
                    <a:pt x="10000" y="4967"/>
                  </a:lnTo>
                  <a:lnTo>
                    <a:pt x="5005" y="0"/>
                  </a:lnTo>
                  <a:close/>
                </a:path>
              </a:pathLst>
            </a:custGeom>
            <a:solidFill>
              <a:srgbClr val="303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3">
              <a:extLst>
                <a:ext uri="{FF2B5EF4-FFF2-40B4-BE49-F238E27FC236}">
                  <a16:creationId xmlns:a16="http://schemas.microsoft.com/office/drawing/2014/main" id="{647709D2-F4CC-4414-B183-427A6D2A22AB}"/>
                </a:ext>
              </a:extLst>
            </p:cNvPr>
            <p:cNvSpPr>
              <a:spLocks/>
            </p:cNvSpPr>
            <p:nvPr userDrawn="1"/>
          </p:nvSpPr>
          <p:spPr bwMode="ltGray">
            <a:xfrm>
              <a:off x="11361823" y="2748566"/>
              <a:ext cx="534332" cy="982635"/>
            </a:xfrm>
            <a:custGeom>
              <a:avLst/>
              <a:gdLst>
                <a:gd name="T0" fmla="*/ 0 w 548"/>
                <a:gd name="T1" fmla="*/ 706 h 1006"/>
                <a:gd name="T2" fmla="*/ 548 w 548"/>
                <a:gd name="T3" fmla="*/ 1006 h 1006"/>
                <a:gd name="T4" fmla="*/ 548 w 548"/>
                <a:gd name="T5" fmla="*/ 300 h 1006"/>
                <a:gd name="T6" fmla="*/ 0 w 548"/>
                <a:gd name="T7" fmla="*/ 0 h 1006"/>
                <a:gd name="T8" fmla="*/ 0 w 548"/>
                <a:gd name="T9" fmla="*/ 706 h 1006"/>
              </a:gdLst>
              <a:ahLst/>
              <a:cxnLst>
                <a:cxn ang="0">
                  <a:pos x="T0" y="T1"/>
                </a:cxn>
                <a:cxn ang="0">
                  <a:pos x="T2" y="T3"/>
                </a:cxn>
                <a:cxn ang="0">
                  <a:pos x="T4" y="T5"/>
                </a:cxn>
                <a:cxn ang="0">
                  <a:pos x="T6" y="T7"/>
                </a:cxn>
                <a:cxn ang="0">
                  <a:pos x="T8" y="T9"/>
                </a:cxn>
              </a:cxnLst>
              <a:rect l="0" t="0" r="r" b="b"/>
              <a:pathLst>
                <a:path w="548" h="1006">
                  <a:moveTo>
                    <a:pt x="0" y="706"/>
                  </a:moveTo>
                  <a:lnTo>
                    <a:pt x="548" y="1006"/>
                  </a:lnTo>
                  <a:lnTo>
                    <a:pt x="548" y="300"/>
                  </a:lnTo>
                  <a:lnTo>
                    <a:pt x="0" y="0"/>
                  </a:lnTo>
                  <a:lnTo>
                    <a:pt x="0" y="706"/>
                  </a:lnTo>
                  <a:close/>
                </a:path>
              </a:pathLst>
            </a:custGeom>
            <a:solidFill>
              <a:srgbClr val="303030"/>
            </a:solidFill>
            <a:ln w="9525">
              <a:noFill/>
              <a:round/>
              <a:headEnd/>
              <a:tailEnd/>
            </a:ln>
            <a:extLst/>
          </p:spPr>
          <p:txBody>
            <a:bodyPr vert="horz" wrap="square" lIns="91440" tIns="45720" rIns="91440" bIns="45720" numCol="1" anchor="t" anchorCtr="0" compatLnSpc="1">
              <a:prstTxWarp prst="textNoShape">
                <a:avLst/>
              </a:prstTxWarp>
            </a:bodyPr>
            <a:lstStyle/>
            <a:p>
              <a:pPr lvl="0"/>
              <a:endParaRPr lang="en-US" dirty="0"/>
            </a:p>
          </p:txBody>
        </p:sp>
        <p:sp>
          <p:nvSpPr>
            <p:cNvPr id="41" name="Freeform 14">
              <a:extLst>
                <a:ext uri="{FF2B5EF4-FFF2-40B4-BE49-F238E27FC236}">
                  <a16:creationId xmlns:a16="http://schemas.microsoft.com/office/drawing/2014/main" id="{72928ABA-DF2E-4C8E-B194-7FA528229810}"/>
                </a:ext>
              </a:extLst>
            </p:cNvPr>
            <p:cNvSpPr>
              <a:spLocks/>
            </p:cNvSpPr>
            <p:nvPr userDrawn="1"/>
          </p:nvSpPr>
          <p:spPr bwMode="ltGray">
            <a:xfrm>
              <a:off x="10833616" y="3434158"/>
              <a:ext cx="1060195" cy="586539"/>
            </a:xfrm>
            <a:custGeom>
              <a:avLst/>
              <a:gdLst>
                <a:gd name="T0" fmla="*/ 548 w 1096"/>
                <a:gd name="T1" fmla="*/ 0 h 604"/>
                <a:gd name="T2" fmla="*/ 0 w 1096"/>
                <a:gd name="T3" fmla="*/ 300 h 604"/>
                <a:gd name="T4" fmla="*/ 560 w 1096"/>
                <a:gd name="T5" fmla="*/ 604 h 604"/>
                <a:gd name="T6" fmla="*/ 1096 w 1096"/>
                <a:gd name="T7" fmla="*/ 300 h 604"/>
                <a:gd name="T8" fmla="*/ 548 w 1096"/>
                <a:gd name="T9" fmla="*/ 0 h 604"/>
                <a:gd name="connsiteX0" fmla="*/ 5000 w 9956"/>
                <a:gd name="connsiteY0" fmla="*/ 0 h 10000"/>
                <a:gd name="connsiteX1" fmla="*/ 0 w 9956"/>
                <a:gd name="connsiteY1" fmla="*/ 4967 h 10000"/>
                <a:gd name="connsiteX2" fmla="*/ 5109 w 9956"/>
                <a:gd name="connsiteY2" fmla="*/ 10000 h 10000"/>
                <a:gd name="connsiteX3" fmla="*/ 9956 w 9956"/>
                <a:gd name="connsiteY3" fmla="*/ 4967 h 10000"/>
                <a:gd name="connsiteX4" fmla="*/ 5000 w 9956"/>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56" h="10000">
                  <a:moveTo>
                    <a:pt x="5000" y="0"/>
                  </a:moveTo>
                  <a:lnTo>
                    <a:pt x="0" y="4967"/>
                  </a:lnTo>
                  <a:lnTo>
                    <a:pt x="5109" y="10000"/>
                  </a:lnTo>
                  <a:lnTo>
                    <a:pt x="9956" y="4967"/>
                  </a:lnTo>
                  <a:lnTo>
                    <a:pt x="5000" y="0"/>
                  </a:lnTo>
                  <a:close/>
                </a:path>
              </a:pathLst>
            </a:custGeom>
            <a:solidFill>
              <a:srgbClr val="303030"/>
            </a:solidFill>
            <a:ln w="9525">
              <a:noFill/>
              <a:round/>
              <a:headEnd/>
              <a:tailEnd/>
            </a:ln>
            <a:extLst/>
          </p:spPr>
          <p:txBody>
            <a:bodyPr vert="horz" wrap="square" lIns="91440" tIns="45720" rIns="91440" bIns="45720" numCol="1" anchor="t" anchorCtr="0" compatLnSpc="1">
              <a:prstTxWarp prst="textNoShape">
                <a:avLst/>
              </a:prstTxWarp>
            </a:bodyPr>
            <a:lstStyle/>
            <a:p>
              <a:pPr lvl="0"/>
              <a:endParaRPr lang="en-US"/>
            </a:p>
          </p:txBody>
        </p:sp>
        <p:sp>
          <p:nvSpPr>
            <p:cNvPr id="42" name="Freeform 15">
              <a:extLst>
                <a:ext uri="{FF2B5EF4-FFF2-40B4-BE49-F238E27FC236}">
                  <a16:creationId xmlns:a16="http://schemas.microsoft.com/office/drawing/2014/main" id="{5A52C6C9-8220-4E26-B41D-1AA4F49DF9B8}"/>
                </a:ext>
              </a:extLst>
            </p:cNvPr>
            <p:cNvSpPr>
              <a:spLocks/>
            </p:cNvSpPr>
            <p:nvPr userDrawn="1"/>
          </p:nvSpPr>
          <p:spPr bwMode="ltGray">
            <a:xfrm>
              <a:off x="10299515" y="1771650"/>
              <a:ext cx="532157" cy="976917"/>
            </a:xfrm>
            <a:custGeom>
              <a:avLst/>
              <a:gdLst>
                <a:gd name="T0" fmla="*/ 548 w 548"/>
                <a:gd name="T1" fmla="*/ 706 h 1006"/>
                <a:gd name="T2" fmla="*/ 0 w 548"/>
                <a:gd name="T3" fmla="*/ 1006 h 1006"/>
                <a:gd name="T4" fmla="*/ 0 w 548"/>
                <a:gd name="T5" fmla="*/ 300 h 1006"/>
                <a:gd name="T6" fmla="*/ 548 w 548"/>
                <a:gd name="T7" fmla="*/ 0 h 1006"/>
                <a:gd name="T8" fmla="*/ 548 w 548"/>
                <a:gd name="T9" fmla="*/ 706 h 1006"/>
              </a:gdLst>
              <a:ahLst/>
              <a:cxnLst>
                <a:cxn ang="0">
                  <a:pos x="T0" y="T1"/>
                </a:cxn>
                <a:cxn ang="0">
                  <a:pos x="T2" y="T3"/>
                </a:cxn>
                <a:cxn ang="0">
                  <a:pos x="T4" y="T5"/>
                </a:cxn>
                <a:cxn ang="0">
                  <a:pos x="T6" y="T7"/>
                </a:cxn>
                <a:cxn ang="0">
                  <a:pos x="T8" y="T9"/>
                </a:cxn>
              </a:cxnLst>
              <a:rect l="0" t="0" r="r" b="b"/>
              <a:pathLst>
                <a:path w="548" h="1006">
                  <a:moveTo>
                    <a:pt x="548" y="706"/>
                  </a:moveTo>
                  <a:lnTo>
                    <a:pt x="0" y="1006"/>
                  </a:lnTo>
                  <a:lnTo>
                    <a:pt x="0" y="300"/>
                  </a:lnTo>
                  <a:lnTo>
                    <a:pt x="548" y="0"/>
                  </a:lnTo>
                  <a:lnTo>
                    <a:pt x="548" y="706"/>
                  </a:lnTo>
                  <a:close/>
                </a:path>
              </a:pathLst>
            </a:custGeom>
            <a:solidFill>
              <a:srgbClr val="D83B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16">
              <a:extLst>
                <a:ext uri="{FF2B5EF4-FFF2-40B4-BE49-F238E27FC236}">
                  <a16:creationId xmlns:a16="http://schemas.microsoft.com/office/drawing/2014/main" id="{8548CD94-9B34-4B91-BB2B-8736861E89E1}"/>
                </a:ext>
              </a:extLst>
            </p:cNvPr>
            <p:cNvSpPr>
              <a:spLocks/>
            </p:cNvSpPr>
            <p:nvPr userDrawn="1"/>
          </p:nvSpPr>
          <p:spPr bwMode="ltGray">
            <a:xfrm>
              <a:off x="10831673" y="1771650"/>
              <a:ext cx="531187" cy="976917"/>
            </a:xfrm>
            <a:custGeom>
              <a:avLst/>
              <a:gdLst>
                <a:gd name="T0" fmla="*/ 0 w 547"/>
                <a:gd name="T1" fmla="*/ 706 h 1006"/>
                <a:gd name="T2" fmla="*/ 547 w 547"/>
                <a:gd name="T3" fmla="*/ 1006 h 1006"/>
                <a:gd name="T4" fmla="*/ 547 w 547"/>
                <a:gd name="T5" fmla="*/ 300 h 1006"/>
                <a:gd name="T6" fmla="*/ 0 w 547"/>
                <a:gd name="T7" fmla="*/ 0 h 1006"/>
                <a:gd name="T8" fmla="*/ 0 w 547"/>
                <a:gd name="T9" fmla="*/ 706 h 1006"/>
              </a:gdLst>
              <a:ahLst/>
              <a:cxnLst>
                <a:cxn ang="0">
                  <a:pos x="T0" y="T1"/>
                </a:cxn>
                <a:cxn ang="0">
                  <a:pos x="T2" y="T3"/>
                </a:cxn>
                <a:cxn ang="0">
                  <a:pos x="T4" y="T5"/>
                </a:cxn>
                <a:cxn ang="0">
                  <a:pos x="T6" y="T7"/>
                </a:cxn>
                <a:cxn ang="0">
                  <a:pos x="T8" y="T9"/>
                </a:cxn>
              </a:cxnLst>
              <a:rect l="0" t="0" r="r" b="b"/>
              <a:pathLst>
                <a:path w="547" h="1006">
                  <a:moveTo>
                    <a:pt x="0" y="706"/>
                  </a:moveTo>
                  <a:lnTo>
                    <a:pt x="547" y="1006"/>
                  </a:lnTo>
                  <a:lnTo>
                    <a:pt x="547" y="300"/>
                  </a:lnTo>
                  <a:lnTo>
                    <a:pt x="0" y="0"/>
                  </a:lnTo>
                  <a:lnTo>
                    <a:pt x="0" y="706"/>
                  </a:ln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7">
              <a:extLst>
                <a:ext uri="{FF2B5EF4-FFF2-40B4-BE49-F238E27FC236}">
                  <a16:creationId xmlns:a16="http://schemas.microsoft.com/office/drawing/2014/main" id="{CFFFDB94-105D-4570-A938-4AD7CE4AE782}"/>
                </a:ext>
              </a:extLst>
            </p:cNvPr>
            <p:cNvSpPr>
              <a:spLocks/>
            </p:cNvSpPr>
            <p:nvPr userDrawn="1"/>
          </p:nvSpPr>
          <p:spPr bwMode="ltGray">
            <a:xfrm>
              <a:off x="10299515" y="2457240"/>
              <a:ext cx="1063344" cy="586538"/>
            </a:xfrm>
            <a:custGeom>
              <a:avLst/>
              <a:gdLst>
                <a:gd name="T0" fmla="*/ 548 w 1095"/>
                <a:gd name="T1" fmla="*/ 0 h 604"/>
                <a:gd name="T2" fmla="*/ 0 w 1095"/>
                <a:gd name="T3" fmla="*/ 300 h 604"/>
                <a:gd name="T4" fmla="*/ 560 w 1095"/>
                <a:gd name="T5" fmla="*/ 604 h 604"/>
                <a:gd name="T6" fmla="*/ 1095 w 1095"/>
                <a:gd name="T7" fmla="*/ 300 h 604"/>
                <a:gd name="T8" fmla="*/ 548 w 1095"/>
                <a:gd name="T9" fmla="*/ 0 h 604"/>
              </a:gdLst>
              <a:ahLst/>
              <a:cxnLst>
                <a:cxn ang="0">
                  <a:pos x="T0" y="T1"/>
                </a:cxn>
                <a:cxn ang="0">
                  <a:pos x="T2" y="T3"/>
                </a:cxn>
                <a:cxn ang="0">
                  <a:pos x="T4" y="T5"/>
                </a:cxn>
                <a:cxn ang="0">
                  <a:pos x="T6" y="T7"/>
                </a:cxn>
                <a:cxn ang="0">
                  <a:pos x="T8" y="T9"/>
                </a:cxn>
              </a:cxnLst>
              <a:rect l="0" t="0" r="r" b="b"/>
              <a:pathLst>
                <a:path w="1095" h="604">
                  <a:moveTo>
                    <a:pt x="548" y="0"/>
                  </a:moveTo>
                  <a:lnTo>
                    <a:pt x="0" y="300"/>
                  </a:lnTo>
                  <a:lnTo>
                    <a:pt x="560" y="604"/>
                  </a:lnTo>
                  <a:lnTo>
                    <a:pt x="1095" y="300"/>
                  </a:lnTo>
                  <a:lnTo>
                    <a:pt x="548" y="0"/>
                  </a:lnTo>
                  <a:close/>
                </a:path>
              </a:pathLst>
            </a:custGeom>
            <a:solidFill>
              <a:srgbClr val="303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8">
              <a:extLst>
                <a:ext uri="{FF2B5EF4-FFF2-40B4-BE49-F238E27FC236}">
                  <a16:creationId xmlns:a16="http://schemas.microsoft.com/office/drawing/2014/main" id="{AC2A78A9-4071-45DC-BAE8-1C643EDD9B01}"/>
                </a:ext>
              </a:extLst>
            </p:cNvPr>
            <p:cNvSpPr>
              <a:spLocks/>
            </p:cNvSpPr>
            <p:nvPr userDrawn="1"/>
          </p:nvSpPr>
          <p:spPr bwMode="ltGray">
            <a:xfrm>
              <a:off x="11364801" y="1771650"/>
              <a:ext cx="531187" cy="976917"/>
            </a:xfrm>
            <a:custGeom>
              <a:avLst/>
              <a:gdLst>
                <a:gd name="T0" fmla="*/ 547 w 547"/>
                <a:gd name="T1" fmla="*/ 706 h 1006"/>
                <a:gd name="T2" fmla="*/ 0 w 547"/>
                <a:gd name="T3" fmla="*/ 1006 h 1006"/>
                <a:gd name="T4" fmla="*/ 0 w 547"/>
                <a:gd name="T5" fmla="*/ 300 h 1006"/>
                <a:gd name="T6" fmla="*/ 547 w 547"/>
                <a:gd name="T7" fmla="*/ 0 h 1006"/>
                <a:gd name="T8" fmla="*/ 547 w 547"/>
                <a:gd name="T9" fmla="*/ 706 h 1006"/>
              </a:gdLst>
              <a:ahLst/>
              <a:cxnLst>
                <a:cxn ang="0">
                  <a:pos x="T0" y="T1"/>
                </a:cxn>
                <a:cxn ang="0">
                  <a:pos x="T2" y="T3"/>
                </a:cxn>
                <a:cxn ang="0">
                  <a:pos x="T4" y="T5"/>
                </a:cxn>
                <a:cxn ang="0">
                  <a:pos x="T6" y="T7"/>
                </a:cxn>
                <a:cxn ang="0">
                  <a:pos x="T8" y="T9"/>
                </a:cxn>
              </a:cxnLst>
              <a:rect l="0" t="0" r="r" b="b"/>
              <a:pathLst>
                <a:path w="547" h="1006">
                  <a:moveTo>
                    <a:pt x="547" y="706"/>
                  </a:moveTo>
                  <a:lnTo>
                    <a:pt x="0" y="1006"/>
                  </a:lnTo>
                  <a:lnTo>
                    <a:pt x="0" y="300"/>
                  </a:lnTo>
                  <a:lnTo>
                    <a:pt x="547" y="0"/>
                  </a:lnTo>
                  <a:lnTo>
                    <a:pt x="547" y="706"/>
                  </a:lnTo>
                  <a:close/>
                </a:path>
              </a:pathLst>
            </a:custGeom>
            <a:solidFill>
              <a:srgbClr val="D83B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Shape 56">
              <a:extLst>
                <a:ext uri="{FF2B5EF4-FFF2-40B4-BE49-F238E27FC236}">
                  <a16:creationId xmlns:a16="http://schemas.microsoft.com/office/drawing/2014/main" id="{6A0EEF9B-FB8E-409B-A24F-BD7570B88204}"/>
                </a:ext>
              </a:extLst>
            </p:cNvPr>
            <p:cNvSpPr>
              <a:spLocks/>
            </p:cNvSpPr>
            <p:nvPr userDrawn="1"/>
          </p:nvSpPr>
          <p:spPr bwMode="ltGray">
            <a:xfrm>
              <a:off x="11895988" y="1771650"/>
              <a:ext cx="296013" cy="847641"/>
            </a:xfrm>
            <a:custGeom>
              <a:avLst/>
              <a:gdLst>
                <a:gd name="connsiteX0" fmla="*/ 0 w 296013"/>
                <a:gd name="connsiteY0" fmla="*/ 0 h 847641"/>
                <a:gd name="connsiteX1" fmla="*/ 296013 w 296013"/>
                <a:gd name="connsiteY1" fmla="*/ 162051 h 847641"/>
                <a:gd name="connsiteX2" fmla="*/ 296013 w 296013"/>
                <a:gd name="connsiteY2" fmla="*/ 847641 h 847641"/>
                <a:gd name="connsiteX3" fmla="*/ 0 w 296013"/>
                <a:gd name="connsiteY3" fmla="*/ 685590 h 847641"/>
              </a:gdLst>
              <a:ahLst/>
              <a:cxnLst>
                <a:cxn ang="0">
                  <a:pos x="connsiteX0" y="connsiteY0"/>
                </a:cxn>
                <a:cxn ang="0">
                  <a:pos x="connsiteX1" y="connsiteY1"/>
                </a:cxn>
                <a:cxn ang="0">
                  <a:pos x="connsiteX2" y="connsiteY2"/>
                </a:cxn>
                <a:cxn ang="0">
                  <a:pos x="connsiteX3" y="connsiteY3"/>
                </a:cxn>
              </a:cxnLst>
              <a:rect l="l" t="t" r="r" b="b"/>
              <a:pathLst>
                <a:path w="296013" h="847641">
                  <a:moveTo>
                    <a:pt x="0" y="0"/>
                  </a:moveTo>
                  <a:lnTo>
                    <a:pt x="296013" y="162051"/>
                  </a:lnTo>
                  <a:lnTo>
                    <a:pt x="296013" y="847641"/>
                  </a:lnTo>
                  <a:lnTo>
                    <a:pt x="0" y="685590"/>
                  </a:lnTo>
                  <a:close/>
                </a:path>
              </a:pathLst>
            </a:custGeom>
            <a:solidFill>
              <a:srgbClr val="F375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59" name="Freeform: Shape 58">
              <a:extLst>
                <a:ext uri="{FF2B5EF4-FFF2-40B4-BE49-F238E27FC236}">
                  <a16:creationId xmlns:a16="http://schemas.microsoft.com/office/drawing/2014/main" id="{390FC8DE-C4AD-4BD3-9506-276C17F0C333}"/>
                </a:ext>
              </a:extLst>
            </p:cNvPr>
            <p:cNvSpPr>
              <a:spLocks/>
            </p:cNvSpPr>
            <p:nvPr userDrawn="1"/>
          </p:nvSpPr>
          <p:spPr bwMode="ltGray">
            <a:xfrm>
              <a:off x="11364800" y="2457240"/>
              <a:ext cx="827200" cy="593577"/>
            </a:xfrm>
            <a:custGeom>
              <a:avLst/>
              <a:gdLst>
                <a:gd name="connsiteX0" fmla="*/ 531141 w 827200"/>
                <a:gd name="connsiteY0" fmla="*/ 0 h 593577"/>
                <a:gd name="connsiteX1" fmla="*/ 827200 w 827200"/>
                <a:gd name="connsiteY1" fmla="*/ 162066 h 593577"/>
                <a:gd name="connsiteX2" fmla="*/ 827200 w 827200"/>
                <a:gd name="connsiteY2" fmla="*/ 425095 h 593577"/>
                <a:gd name="connsiteX3" fmla="*/ 529758 w 827200"/>
                <a:gd name="connsiteY3" fmla="*/ 593577 h 593577"/>
                <a:gd name="connsiteX4" fmla="*/ 0 w 827200"/>
                <a:gd name="connsiteY4" fmla="*/ 291334 h 593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7200" h="593577">
                  <a:moveTo>
                    <a:pt x="531141" y="0"/>
                  </a:moveTo>
                  <a:lnTo>
                    <a:pt x="827200" y="162066"/>
                  </a:lnTo>
                  <a:lnTo>
                    <a:pt x="827200" y="425095"/>
                  </a:lnTo>
                  <a:lnTo>
                    <a:pt x="529758" y="593577"/>
                  </a:lnTo>
                  <a:lnTo>
                    <a:pt x="0" y="291334"/>
                  </a:lnTo>
                  <a:close/>
                </a:path>
              </a:pathLst>
            </a:custGeom>
            <a:solidFill>
              <a:srgbClr val="303030"/>
            </a:solidFill>
            <a:ln w="9525">
              <a:solidFill>
                <a:srgbClr val="303030"/>
              </a:solidFill>
              <a:round/>
              <a:headEnd/>
              <a:tailEnd/>
            </a:ln>
            <a:extLst/>
          </p:spPr>
          <p:txBody>
            <a:bodyPr vert="horz" wrap="square" lIns="91440" tIns="45720" rIns="91440" bIns="45720" numCol="1" anchor="t" anchorCtr="0" compatLnSpc="1">
              <a:prstTxWarp prst="textNoShape">
                <a:avLst/>
              </a:prstTxWarp>
              <a:noAutofit/>
            </a:bodyPr>
            <a:lstStyle/>
            <a:p>
              <a:pPr lvl="0"/>
              <a:endParaRPr lang="en-US"/>
            </a:p>
          </p:txBody>
        </p:sp>
        <p:sp>
          <p:nvSpPr>
            <p:cNvPr id="48" name="Freeform 21">
              <a:extLst>
                <a:ext uri="{FF2B5EF4-FFF2-40B4-BE49-F238E27FC236}">
                  <a16:creationId xmlns:a16="http://schemas.microsoft.com/office/drawing/2014/main" id="{77297A5A-69AC-4DF4-95F9-A09D48D814E3}"/>
                </a:ext>
              </a:extLst>
            </p:cNvPr>
            <p:cNvSpPr>
              <a:spLocks/>
            </p:cNvSpPr>
            <p:nvPr userDrawn="1"/>
          </p:nvSpPr>
          <p:spPr bwMode="ltGray">
            <a:xfrm>
              <a:off x="10316024" y="4400391"/>
              <a:ext cx="531187" cy="976917"/>
            </a:xfrm>
            <a:custGeom>
              <a:avLst/>
              <a:gdLst>
                <a:gd name="T0" fmla="*/ 547 w 547"/>
                <a:gd name="T1" fmla="*/ 707 h 1006"/>
                <a:gd name="T2" fmla="*/ 0 w 547"/>
                <a:gd name="T3" fmla="*/ 1006 h 1006"/>
                <a:gd name="T4" fmla="*/ 0 w 547"/>
                <a:gd name="T5" fmla="*/ 300 h 1006"/>
                <a:gd name="T6" fmla="*/ 547 w 547"/>
                <a:gd name="T7" fmla="*/ 0 h 1006"/>
                <a:gd name="T8" fmla="*/ 547 w 547"/>
                <a:gd name="T9" fmla="*/ 707 h 1006"/>
              </a:gdLst>
              <a:ahLst/>
              <a:cxnLst>
                <a:cxn ang="0">
                  <a:pos x="T0" y="T1"/>
                </a:cxn>
                <a:cxn ang="0">
                  <a:pos x="T2" y="T3"/>
                </a:cxn>
                <a:cxn ang="0">
                  <a:pos x="T4" y="T5"/>
                </a:cxn>
                <a:cxn ang="0">
                  <a:pos x="T6" y="T7"/>
                </a:cxn>
                <a:cxn ang="0">
                  <a:pos x="T8" y="T9"/>
                </a:cxn>
              </a:cxnLst>
              <a:rect l="0" t="0" r="r" b="b"/>
              <a:pathLst>
                <a:path w="547" h="1006">
                  <a:moveTo>
                    <a:pt x="547" y="707"/>
                  </a:moveTo>
                  <a:lnTo>
                    <a:pt x="0" y="1006"/>
                  </a:lnTo>
                  <a:lnTo>
                    <a:pt x="0" y="300"/>
                  </a:lnTo>
                  <a:lnTo>
                    <a:pt x="547" y="0"/>
                  </a:lnTo>
                  <a:lnTo>
                    <a:pt x="547" y="707"/>
                  </a:lnTo>
                  <a:close/>
                </a:path>
              </a:pathLst>
            </a:custGeom>
            <a:solidFill>
              <a:srgbClr val="D83B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22">
              <a:extLst>
                <a:ext uri="{FF2B5EF4-FFF2-40B4-BE49-F238E27FC236}">
                  <a16:creationId xmlns:a16="http://schemas.microsoft.com/office/drawing/2014/main" id="{E65087DC-7AC8-4AA7-9010-A067ADE1CF79}"/>
                </a:ext>
              </a:extLst>
            </p:cNvPr>
            <p:cNvSpPr>
              <a:spLocks/>
            </p:cNvSpPr>
            <p:nvPr userDrawn="1"/>
          </p:nvSpPr>
          <p:spPr bwMode="ltGray">
            <a:xfrm>
              <a:off x="10847210" y="4400391"/>
              <a:ext cx="532157" cy="976917"/>
            </a:xfrm>
            <a:custGeom>
              <a:avLst/>
              <a:gdLst>
                <a:gd name="T0" fmla="*/ 0 w 548"/>
                <a:gd name="T1" fmla="*/ 707 h 1006"/>
                <a:gd name="T2" fmla="*/ 548 w 548"/>
                <a:gd name="T3" fmla="*/ 1006 h 1006"/>
                <a:gd name="T4" fmla="*/ 548 w 548"/>
                <a:gd name="T5" fmla="*/ 300 h 1006"/>
                <a:gd name="T6" fmla="*/ 0 w 548"/>
                <a:gd name="T7" fmla="*/ 0 h 1006"/>
                <a:gd name="T8" fmla="*/ 0 w 548"/>
                <a:gd name="T9" fmla="*/ 707 h 1006"/>
              </a:gdLst>
              <a:ahLst/>
              <a:cxnLst>
                <a:cxn ang="0">
                  <a:pos x="T0" y="T1"/>
                </a:cxn>
                <a:cxn ang="0">
                  <a:pos x="T2" y="T3"/>
                </a:cxn>
                <a:cxn ang="0">
                  <a:pos x="T4" y="T5"/>
                </a:cxn>
                <a:cxn ang="0">
                  <a:pos x="T6" y="T7"/>
                </a:cxn>
                <a:cxn ang="0">
                  <a:pos x="T8" y="T9"/>
                </a:cxn>
              </a:cxnLst>
              <a:rect l="0" t="0" r="r" b="b"/>
              <a:pathLst>
                <a:path w="548" h="1006">
                  <a:moveTo>
                    <a:pt x="0" y="707"/>
                  </a:moveTo>
                  <a:lnTo>
                    <a:pt x="548" y="1006"/>
                  </a:lnTo>
                  <a:lnTo>
                    <a:pt x="548" y="300"/>
                  </a:lnTo>
                  <a:lnTo>
                    <a:pt x="0" y="0"/>
                  </a:lnTo>
                  <a:lnTo>
                    <a:pt x="0" y="707"/>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3">
              <a:extLst>
                <a:ext uri="{FF2B5EF4-FFF2-40B4-BE49-F238E27FC236}">
                  <a16:creationId xmlns:a16="http://schemas.microsoft.com/office/drawing/2014/main" id="{3B4C2EBB-4C89-4380-A5E7-A7BD40C2B90E}"/>
                </a:ext>
              </a:extLst>
            </p:cNvPr>
            <p:cNvSpPr>
              <a:spLocks/>
            </p:cNvSpPr>
            <p:nvPr userDrawn="1"/>
          </p:nvSpPr>
          <p:spPr bwMode="ltGray">
            <a:xfrm>
              <a:off x="10316024" y="5086952"/>
              <a:ext cx="1063344" cy="585568"/>
            </a:xfrm>
            <a:custGeom>
              <a:avLst/>
              <a:gdLst>
                <a:gd name="T0" fmla="*/ 547 w 1095"/>
                <a:gd name="T1" fmla="*/ 0 h 603"/>
                <a:gd name="T2" fmla="*/ 0 w 1095"/>
                <a:gd name="T3" fmla="*/ 299 h 603"/>
                <a:gd name="T4" fmla="*/ 560 w 1095"/>
                <a:gd name="T5" fmla="*/ 603 h 603"/>
                <a:gd name="T6" fmla="*/ 1095 w 1095"/>
                <a:gd name="T7" fmla="*/ 299 h 603"/>
                <a:gd name="T8" fmla="*/ 547 w 1095"/>
                <a:gd name="T9" fmla="*/ 0 h 603"/>
              </a:gdLst>
              <a:ahLst/>
              <a:cxnLst>
                <a:cxn ang="0">
                  <a:pos x="T0" y="T1"/>
                </a:cxn>
                <a:cxn ang="0">
                  <a:pos x="T2" y="T3"/>
                </a:cxn>
                <a:cxn ang="0">
                  <a:pos x="T4" y="T5"/>
                </a:cxn>
                <a:cxn ang="0">
                  <a:pos x="T6" y="T7"/>
                </a:cxn>
                <a:cxn ang="0">
                  <a:pos x="T8" y="T9"/>
                </a:cxn>
              </a:cxnLst>
              <a:rect l="0" t="0" r="r" b="b"/>
              <a:pathLst>
                <a:path w="1095" h="603">
                  <a:moveTo>
                    <a:pt x="547" y="0"/>
                  </a:moveTo>
                  <a:lnTo>
                    <a:pt x="0" y="299"/>
                  </a:lnTo>
                  <a:lnTo>
                    <a:pt x="560" y="603"/>
                  </a:lnTo>
                  <a:lnTo>
                    <a:pt x="1095" y="299"/>
                  </a:lnTo>
                  <a:lnTo>
                    <a:pt x="547" y="0"/>
                  </a:lnTo>
                  <a:close/>
                </a:path>
              </a:pathLst>
            </a:custGeom>
            <a:solidFill>
              <a:srgbClr val="303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4">
              <a:extLst>
                <a:ext uri="{FF2B5EF4-FFF2-40B4-BE49-F238E27FC236}">
                  <a16:creationId xmlns:a16="http://schemas.microsoft.com/office/drawing/2014/main" id="{0D7CD4FA-6D18-4E1F-9C7D-91AA2E32B2BC}"/>
                </a:ext>
              </a:extLst>
            </p:cNvPr>
            <p:cNvSpPr>
              <a:spLocks/>
            </p:cNvSpPr>
            <p:nvPr userDrawn="1"/>
          </p:nvSpPr>
          <p:spPr bwMode="ltGray">
            <a:xfrm>
              <a:off x="8720523" y="4697545"/>
              <a:ext cx="531187" cy="974975"/>
            </a:xfrm>
            <a:custGeom>
              <a:avLst/>
              <a:gdLst>
                <a:gd name="T0" fmla="*/ 547 w 547"/>
                <a:gd name="T1" fmla="*/ 705 h 1004"/>
                <a:gd name="T2" fmla="*/ 0 w 547"/>
                <a:gd name="T3" fmla="*/ 1004 h 1004"/>
                <a:gd name="T4" fmla="*/ 0 w 547"/>
                <a:gd name="T5" fmla="*/ 298 h 1004"/>
                <a:gd name="T6" fmla="*/ 547 w 547"/>
                <a:gd name="T7" fmla="*/ 0 h 1004"/>
                <a:gd name="T8" fmla="*/ 547 w 547"/>
                <a:gd name="T9" fmla="*/ 705 h 1004"/>
              </a:gdLst>
              <a:ahLst/>
              <a:cxnLst>
                <a:cxn ang="0">
                  <a:pos x="T0" y="T1"/>
                </a:cxn>
                <a:cxn ang="0">
                  <a:pos x="T2" y="T3"/>
                </a:cxn>
                <a:cxn ang="0">
                  <a:pos x="T4" y="T5"/>
                </a:cxn>
                <a:cxn ang="0">
                  <a:pos x="T6" y="T7"/>
                </a:cxn>
                <a:cxn ang="0">
                  <a:pos x="T8" y="T9"/>
                </a:cxn>
              </a:cxnLst>
              <a:rect l="0" t="0" r="r" b="b"/>
              <a:pathLst>
                <a:path w="547" h="1004">
                  <a:moveTo>
                    <a:pt x="547" y="705"/>
                  </a:moveTo>
                  <a:lnTo>
                    <a:pt x="0" y="1004"/>
                  </a:lnTo>
                  <a:lnTo>
                    <a:pt x="0" y="298"/>
                  </a:lnTo>
                  <a:lnTo>
                    <a:pt x="547" y="0"/>
                  </a:lnTo>
                  <a:lnTo>
                    <a:pt x="547" y="705"/>
                  </a:lnTo>
                  <a:close/>
                </a:path>
              </a:pathLst>
            </a:custGeom>
            <a:solidFill>
              <a:srgbClr val="D83B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5">
              <a:extLst>
                <a:ext uri="{FF2B5EF4-FFF2-40B4-BE49-F238E27FC236}">
                  <a16:creationId xmlns:a16="http://schemas.microsoft.com/office/drawing/2014/main" id="{5D06D6BE-8F81-4F1F-9E44-429E129C1957}"/>
                </a:ext>
              </a:extLst>
            </p:cNvPr>
            <p:cNvSpPr>
              <a:spLocks/>
            </p:cNvSpPr>
            <p:nvPr userDrawn="1"/>
          </p:nvSpPr>
          <p:spPr bwMode="ltGray">
            <a:xfrm>
              <a:off x="9251709" y="4697545"/>
              <a:ext cx="532157" cy="974975"/>
            </a:xfrm>
            <a:custGeom>
              <a:avLst/>
              <a:gdLst>
                <a:gd name="T0" fmla="*/ 0 w 548"/>
                <a:gd name="T1" fmla="*/ 705 h 1004"/>
                <a:gd name="T2" fmla="*/ 548 w 548"/>
                <a:gd name="T3" fmla="*/ 1004 h 1004"/>
                <a:gd name="T4" fmla="*/ 548 w 548"/>
                <a:gd name="T5" fmla="*/ 298 h 1004"/>
                <a:gd name="T6" fmla="*/ 0 w 548"/>
                <a:gd name="T7" fmla="*/ 0 h 1004"/>
                <a:gd name="T8" fmla="*/ 0 w 548"/>
                <a:gd name="T9" fmla="*/ 705 h 1004"/>
              </a:gdLst>
              <a:ahLst/>
              <a:cxnLst>
                <a:cxn ang="0">
                  <a:pos x="T0" y="T1"/>
                </a:cxn>
                <a:cxn ang="0">
                  <a:pos x="T2" y="T3"/>
                </a:cxn>
                <a:cxn ang="0">
                  <a:pos x="T4" y="T5"/>
                </a:cxn>
                <a:cxn ang="0">
                  <a:pos x="T6" y="T7"/>
                </a:cxn>
                <a:cxn ang="0">
                  <a:pos x="T8" y="T9"/>
                </a:cxn>
              </a:cxnLst>
              <a:rect l="0" t="0" r="r" b="b"/>
              <a:pathLst>
                <a:path w="548" h="1004">
                  <a:moveTo>
                    <a:pt x="0" y="705"/>
                  </a:moveTo>
                  <a:lnTo>
                    <a:pt x="548" y="1004"/>
                  </a:lnTo>
                  <a:lnTo>
                    <a:pt x="548" y="298"/>
                  </a:lnTo>
                  <a:lnTo>
                    <a:pt x="0" y="0"/>
                  </a:lnTo>
                  <a:lnTo>
                    <a:pt x="0" y="705"/>
                  </a:ln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6">
              <a:extLst>
                <a:ext uri="{FF2B5EF4-FFF2-40B4-BE49-F238E27FC236}">
                  <a16:creationId xmlns:a16="http://schemas.microsoft.com/office/drawing/2014/main" id="{3F7CF64D-F067-41E4-8D9F-41FF38972828}"/>
                </a:ext>
              </a:extLst>
            </p:cNvPr>
            <p:cNvSpPr>
              <a:spLocks/>
            </p:cNvSpPr>
            <p:nvPr userDrawn="1"/>
          </p:nvSpPr>
          <p:spPr bwMode="ltGray">
            <a:xfrm>
              <a:off x="8720523" y="5382163"/>
              <a:ext cx="1063344" cy="585568"/>
            </a:xfrm>
            <a:custGeom>
              <a:avLst/>
              <a:gdLst>
                <a:gd name="T0" fmla="*/ 547 w 1095"/>
                <a:gd name="T1" fmla="*/ 0 h 603"/>
                <a:gd name="T2" fmla="*/ 0 w 1095"/>
                <a:gd name="T3" fmla="*/ 299 h 603"/>
                <a:gd name="T4" fmla="*/ 560 w 1095"/>
                <a:gd name="T5" fmla="*/ 603 h 603"/>
                <a:gd name="T6" fmla="*/ 1095 w 1095"/>
                <a:gd name="T7" fmla="*/ 299 h 603"/>
                <a:gd name="T8" fmla="*/ 547 w 1095"/>
                <a:gd name="T9" fmla="*/ 0 h 603"/>
              </a:gdLst>
              <a:ahLst/>
              <a:cxnLst>
                <a:cxn ang="0">
                  <a:pos x="T0" y="T1"/>
                </a:cxn>
                <a:cxn ang="0">
                  <a:pos x="T2" y="T3"/>
                </a:cxn>
                <a:cxn ang="0">
                  <a:pos x="T4" y="T5"/>
                </a:cxn>
                <a:cxn ang="0">
                  <a:pos x="T6" y="T7"/>
                </a:cxn>
                <a:cxn ang="0">
                  <a:pos x="T8" y="T9"/>
                </a:cxn>
              </a:cxnLst>
              <a:rect l="0" t="0" r="r" b="b"/>
              <a:pathLst>
                <a:path w="1095" h="603">
                  <a:moveTo>
                    <a:pt x="547" y="0"/>
                  </a:moveTo>
                  <a:lnTo>
                    <a:pt x="0" y="299"/>
                  </a:lnTo>
                  <a:lnTo>
                    <a:pt x="560" y="603"/>
                  </a:lnTo>
                  <a:lnTo>
                    <a:pt x="1095" y="299"/>
                  </a:lnTo>
                  <a:lnTo>
                    <a:pt x="547" y="0"/>
                  </a:lnTo>
                  <a:close/>
                </a:path>
              </a:pathLst>
            </a:custGeom>
            <a:solidFill>
              <a:srgbClr val="303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4" name="Rectangle 53">
            <a:extLst>
              <a:ext uri="{FF2B5EF4-FFF2-40B4-BE49-F238E27FC236}">
                <a16:creationId xmlns:a16="http://schemas.microsoft.com/office/drawing/2014/main" id="{4899085C-4B16-41A5-A2CB-5D4798A0322E}"/>
              </a:ext>
            </a:extLst>
          </p:cNvPr>
          <p:cNvSpPr/>
          <p:nvPr userDrawn="1"/>
        </p:nvSpPr>
        <p:spPr bwMode="white">
          <a:xfrm>
            <a:off x="5791479" y="3074916"/>
            <a:ext cx="2321486" cy="1405513"/>
          </a:xfrm>
          <a:prstGeom prst="rect">
            <a:avLst/>
          </a:prstGeom>
        </p:spPr>
        <p:txBody>
          <a:bodyPr wrap="square" lIns="0" tIns="0" rIns="0" bIns="0">
            <a:spAutoFit/>
          </a:bodyPr>
          <a:lstStyle/>
          <a:p>
            <a:pPr marL="0" marR="0" lvl="0" indent="0" algn="l" defTabSz="932742" rtl="0" eaLnBrk="1" fontAlgn="auto" latinLnBrk="0" hangingPunct="1">
              <a:lnSpc>
                <a:spcPct val="100000"/>
              </a:lnSpc>
              <a:spcBef>
                <a:spcPts val="800"/>
              </a:spcBef>
              <a:spcAft>
                <a:spcPts val="0"/>
              </a:spcAft>
              <a:buClrTx/>
              <a:buSzTx/>
              <a:buFontTx/>
              <a:buNone/>
              <a:tabLst/>
              <a:defRPr/>
            </a:pPr>
            <a:r>
              <a:rPr kumimoji="0" lang="en-US" sz="2600" b="0" i="0" u="none" strike="noStrike" kern="1200" cap="none" normalizeH="0" baseline="0" noProof="0" dirty="0">
                <a:ln w="3175">
                  <a:noFill/>
                </a:ln>
                <a:gradFill>
                  <a:gsLst>
                    <a:gs pos="14801">
                      <a:schemeClr val="bg1"/>
                    </a:gs>
                    <a:gs pos="75000">
                      <a:schemeClr val="bg1"/>
                    </a:gs>
                  </a:gsLst>
                  <a:lin ang="5400000" scaled="1"/>
                </a:gradFill>
                <a:effectLst/>
                <a:uLnTx/>
                <a:uFillTx/>
                <a:latin typeface="Segoe UI Semibold"/>
                <a:ea typeface="+mn-ea"/>
                <a:cs typeface="Segoe UI" pitchFamily="34" charset="0"/>
              </a:rPr>
              <a:t>Learn.</a:t>
            </a:r>
          </a:p>
          <a:p>
            <a:pPr marL="0" marR="0" lvl="0" indent="0" algn="l" defTabSz="932742" rtl="0" eaLnBrk="1" fontAlgn="auto" latinLnBrk="0" hangingPunct="1">
              <a:lnSpc>
                <a:spcPct val="100000"/>
              </a:lnSpc>
              <a:spcBef>
                <a:spcPts val="800"/>
              </a:spcBef>
              <a:spcAft>
                <a:spcPts val="0"/>
              </a:spcAft>
              <a:buClrTx/>
              <a:buSzTx/>
              <a:buFontTx/>
              <a:buNone/>
              <a:tabLst/>
              <a:defRPr/>
            </a:pPr>
            <a:r>
              <a:rPr kumimoji="0" lang="en-US" sz="2600" b="0" i="0" u="none" strike="noStrike" kern="1200" cap="none" normalizeH="0" baseline="0" noProof="0" dirty="0">
                <a:ln w="3175">
                  <a:noFill/>
                </a:ln>
                <a:gradFill>
                  <a:gsLst>
                    <a:gs pos="14801">
                      <a:schemeClr val="bg1"/>
                    </a:gs>
                    <a:gs pos="75000">
                      <a:schemeClr val="bg1"/>
                    </a:gs>
                  </a:gsLst>
                  <a:lin ang="5400000" scaled="1"/>
                </a:gradFill>
                <a:effectLst/>
                <a:uLnTx/>
                <a:uFillTx/>
                <a:latin typeface="Segoe UI Semibold"/>
                <a:ea typeface="+mn-ea"/>
                <a:cs typeface="Segoe UI" pitchFamily="34" charset="0"/>
              </a:rPr>
              <a:t>Connect.</a:t>
            </a:r>
          </a:p>
          <a:p>
            <a:pPr marL="0" marR="0" lvl="0" indent="0" algn="l" defTabSz="932742" rtl="0" eaLnBrk="1" fontAlgn="auto" latinLnBrk="0" hangingPunct="1">
              <a:lnSpc>
                <a:spcPct val="100000"/>
              </a:lnSpc>
              <a:spcBef>
                <a:spcPts val="800"/>
              </a:spcBef>
              <a:spcAft>
                <a:spcPts val="0"/>
              </a:spcAft>
              <a:buClrTx/>
              <a:buSzTx/>
              <a:buFontTx/>
              <a:buNone/>
              <a:tabLst/>
              <a:defRPr/>
            </a:pPr>
            <a:r>
              <a:rPr kumimoji="0" lang="en-US" sz="2600" b="0" i="0" u="none" strike="noStrike" kern="1200" cap="none" normalizeH="0" baseline="0" noProof="0" dirty="0">
                <a:ln w="3175">
                  <a:noFill/>
                </a:ln>
                <a:gradFill>
                  <a:gsLst>
                    <a:gs pos="14801">
                      <a:schemeClr val="bg1"/>
                    </a:gs>
                    <a:gs pos="75000">
                      <a:schemeClr val="bg1"/>
                    </a:gs>
                  </a:gsLst>
                  <a:lin ang="5400000" scaled="1"/>
                </a:gradFill>
                <a:effectLst/>
                <a:uLnTx/>
                <a:uFillTx/>
                <a:latin typeface="Segoe UI Semibold"/>
                <a:ea typeface="+mn-ea"/>
                <a:cs typeface="Segoe UI" pitchFamily="34" charset="0"/>
              </a:rPr>
              <a:t>Explore.</a:t>
            </a:r>
          </a:p>
        </p:txBody>
      </p:sp>
      <p:pic>
        <p:nvPicPr>
          <p:cNvPr id="55" name="Graphic 54">
            <a:extLst>
              <a:ext uri="{FF2B5EF4-FFF2-40B4-BE49-F238E27FC236}">
                <a16:creationId xmlns:a16="http://schemas.microsoft.com/office/drawing/2014/main" id="{CF5E403F-D2DC-4030-8392-9E3E0A38A1D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bwMode="white">
          <a:xfrm>
            <a:off x="1174192" y="3183752"/>
            <a:ext cx="2712307" cy="1367241"/>
          </a:xfrm>
          <a:prstGeom prst="rect">
            <a:avLst/>
          </a:prstGeom>
          <a:effectLst/>
        </p:spPr>
      </p:pic>
    </p:spTree>
    <p:extLst>
      <p:ext uri="{BB962C8B-B14F-4D97-AF65-F5344CB8AC3E}">
        <p14:creationId xmlns:p14="http://schemas.microsoft.com/office/powerpoint/2010/main" val="307346892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 Square Photo">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200F7B6E-608C-4712-A939-BEBE059E295A}"/>
              </a:ext>
            </a:extLst>
          </p:cNvPr>
          <p:cNvGrpSpPr/>
          <p:nvPr userDrawn="1"/>
        </p:nvGrpSpPr>
        <p:grpSpPr bwMode="ltGray">
          <a:xfrm>
            <a:off x="6256117" y="-21839"/>
            <a:ext cx="5932086" cy="6890047"/>
            <a:chOff x="6256117" y="-21839"/>
            <a:chExt cx="5932086" cy="6890047"/>
          </a:xfrm>
        </p:grpSpPr>
        <p:grpSp>
          <p:nvGrpSpPr>
            <p:cNvPr id="56" name="Group 55">
              <a:extLst>
                <a:ext uri="{FF2B5EF4-FFF2-40B4-BE49-F238E27FC236}">
                  <a16:creationId xmlns:a16="http://schemas.microsoft.com/office/drawing/2014/main" id="{6DC5E8A2-8275-4F90-BA55-9B66D81C4A9F}"/>
                </a:ext>
              </a:extLst>
            </p:cNvPr>
            <p:cNvGrpSpPr/>
            <p:nvPr userDrawn="1"/>
          </p:nvGrpSpPr>
          <p:grpSpPr bwMode="ltGray">
            <a:xfrm>
              <a:off x="8507413" y="1457714"/>
              <a:ext cx="3680790" cy="5392441"/>
              <a:chOff x="8507413" y="1457714"/>
              <a:chExt cx="3680790" cy="5392441"/>
            </a:xfrm>
          </p:grpSpPr>
          <p:sp>
            <p:nvSpPr>
              <p:cNvPr id="65" name="Freeform: Shape 64">
                <a:extLst>
                  <a:ext uri="{FF2B5EF4-FFF2-40B4-BE49-F238E27FC236}">
                    <a16:creationId xmlns:a16="http://schemas.microsoft.com/office/drawing/2014/main" id="{6C563208-4732-48A3-81E6-533A2E2DD538}"/>
                  </a:ext>
                </a:extLst>
              </p:cNvPr>
              <p:cNvSpPr/>
              <p:nvPr/>
            </p:nvSpPr>
            <p:spPr bwMode="ltGray">
              <a:xfrm>
                <a:off x="8507413" y="2803166"/>
                <a:ext cx="743840" cy="1356898"/>
              </a:xfrm>
              <a:custGeom>
                <a:avLst/>
                <a:gdLst/>
                <a:ahLst/>
                <a:cxnLst/>
                <a:rect l="0" t="0" r="0" b="0"/>
                <a:pathLst>
                  <a:path w="866775" h="1581150">
                    <a:moveTo>
                      <a:pt x="862489" y="1107281"/>
                    </a:moveTo>
                    <a:lnTo>
                      <a:pt x="7144" y="1574959"/>
                    </a:lnTo>
                    <a:lnTo>
                      <a:pt x="7144" y="473869"/>
                    </a:lnTo>
                    <a:lnTo>
                      <a:pt x="862489" y="7144"/>
                    </a:lnTo>
                    <a:close/>
                  </a:path>
                </a:pathLst>
              </a:custGeom>
              <a:noFill/>
              <a:ln w="17463" cap="flat">
                <a:solidFill>
                  <a:srgbClr val="BDBD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66" name="Freeform: Shape 65">
                <a:extLst>
                  <a:ext uri="{FF2B5EF4-FFF2-40B4-BE49-F238E27FC236}">
                    <a16:creationId xmlns:a16="http://schemas.microsoft.com/office/drawing/2014/main" id="{DD0ADC22-C4D5-4BE8-99A8-91566ADDBF50}"/>
                  </a:ext>
                </a:extLst>
              </p:cNvPr>
              <p:cNvSpPr/>
              <p:nvPr/>
            </p:nvSpPr>
            <p:spPr bwMode="ltGray">
              <a:xfrm>
                <a:off x="9241444" y="2803166"/>
                <a:ext cx="743840" cy="1356898"/>
              </a:xfrm>
              <a:custGeom>
                <a:avLst/>
                <a:gdLst/>
                <a:ahLst/>
                <a:cxnLst/>
                <a:rect l="0" t="0" r="0" b="0"/>
                <a:pathLst>
                  <a:path w="866775" h="1581150">
                    <a:moveTo>
                      <a:pt x="7144" y="1107281"/>
                    </a:moveTo>
                    <a:lnTo>
                      <a:pt x="861536" y="1574959"/>
                    </a:lnTo>
                    <a:lnTo>
                      <a:pt x="861536" y="473869"/>
                    </a:lnTo>
                    <a:lnTo>
                      <a:pt x="7144" y="7144"/>
                    </a:lnTo>
                    <a:close/>
                  </a:path>
                </a:pathLst>
              </a:custGeom>
              <a:noFill/>
              <a:ln w="17463" cap="flat">
                <a:solidFill>
                  <a:srgbClr val="BDBD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67" name="Freeform: Shape 66">
                <a:extLst>
                  <a:ext uri="{FF2B5EF4-FFF2-40B4-BE49-F238E27FC236}">
                    <a16:creationId xmlns:a16="http://schemas.microsoft.com/office/drawing/2014/main" id="{91C4D457-0F93-4853-AB02-01C200DE6658}"/>
                  </a:ext>
                </a:extLst>
              </p:cNvPr>
              <p:cNvSpPr/>
              <p:nvPr/>
            </p:nvSpPr>
            <p:spPr bwMode="ltGray">
              <a:xfrm>
                <a:off x="8507413" y="3747272"/>
                <a:ext cx="1479509" cy="809234"/>
              </a:xfrm>
              <a:custGeom>
                <a:avLst/>
                <a:gdLst/>
                <a:ahLst/>
                <a:cxnLst/>
                <a:rect l="0" t="0" r="0" b="0"/>
                <a:pathLst>
                  <a:path w="1724025" h="942975">
                    <a:moveTo>
                      <a:pt x="862489" y="7144"/>
                    </a:moveTo>
                    <a:lnTo>
                      <a:pt x="7144" y="474821"/>
                    </a:lnTo>
                    <a:lnTo>
                      <a:pt x="862489" y="941546"/>
                    </a:lnTo>
                    <a:lnTo>
                      <a:pt x="1716881" y="474821"/>
                    </a:lnTo>
                    <a:close/>
                  </a:path>
                </a:pathLst>
              </a:custGeom>
              <a:noFill/>
              <a:ln w="17463" cap="flat">
                <a:solidFill>
                  <a:srgbClr val="BDBD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68" name="Freeform: Shape 67">
                <a:extLst>
                  <a:ext uri="{FF2B5EF4-FFF2-40B4-BE49-F238E27FC236}">
                    <a16:creationId xmlns:a16="http://schemas.microsoft.com/office/drawing/2014/main" id="{E8D605B0-4DEE-4101-AC83-CD1D15D14DB9}"/>
                  </a:ext>
                </a:extLst>
              </p:cNvPr>
              <p:cNvSpPr/>
              <p:nvPr/>
            </p:nvSpPr>
            <p:spPr bwMode="ltGray">
              <a:xfrm>
                <a:off x="8507413" y="5493257"/>
                <a:ext cx="743840" cy="1356898"/>
              </a:xfrm>
              <a:custGeom>
                <a:avLst/>
                <a:gdLst/>
                <a:ahLst/>
                <a:cxnLst/>
                <a:rect l="0" t="0" r="0" b="0"/>
                <a:pathLst>
                  <a:path w="866775" h="1581150">
                    <a:moveTo>
                      <a:pt x="862489" y="1108234"/>
                    </a:moveTo>
                    <a:lnTo>
                      <a:pt x="7144" y="1574959"/>
                    </a:lnTo>
                    <a:lnTo>
                      <a:pt x="7144" y="474821"/>
                    </a:lnTo>
                    <a:lnTo>
                      <a:pt x="862489" y="7144"/>
                    </a:lnTo>
                    <a:close/>
                  </a:path>
                </a:pathLst>
              </a:custGeom>
              <a:noFill/>
              <a:ln w="17463" cap="flat">
                <a:solidFill>
                  <a:srgbClr val="BDBD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69" name="Freeform: Shape 68">
                <a:extLst>
                  <a:ext uri="{FF2B5EF4-FFF2-40B4-BE49-F238E27FC236}">
                    <a16:creationId xmlns:a16="http://schemas.microsoft.com/office/drawing/2014/main" id="{2EF14ED5-2275-4C01-96DD-1D24FE9FD6EE}"/>
                  </a:ext>
                </a:extLst>
              </p:cNvPr>
              <p:cNvSpPr/>
              <p:nvPr/>
            </p:nvSpPr>
            <p:spPr bwMode="ltGray">
              <a:xfrm>
                <a:off x="9241444" y="5493257"/>
                <a:ext cx="743840" cy="1356898"/>
              </a:xfrm>
              <a:custGeom>
                <a:avLst/>
                <a:gdLst/>
                <a:ahLst/>
                <a:cxnLst/>
                <a:rect l="0" t="0" r="0" b="0"/>
                <a:pathLst>
                  <a:path w="866775" h="1581150">
                    <a:moveTo>
                      <a:pt x="7144" y="1108234"/>
                    </a:moveTo>
                    <a:lnTo>
                      <a:pt x="861536" y="1574959"/>
                    </a:lnTo>
                    <a:lnTo>
                      <a:pt x="861536" y="474821"/>
                    </a:lnTo>
                    <a:lnTo>
                      <a:pt x="7144" y="7144"/>
                    </a:lnTo>
                    <a:close/>
                  </a:path>
                </a:pathLst>
              </a:custGeom>
              <a:noFill/>
              <a:ln w="17463" cap="flat">
                <a:solidFill>
                  <a:srgbClr val="BDBD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70" name="Freeform: Shape 69">
                <a:extLst>
                  <a:ext uri="{FF2B5EF4-FFF2-40B4-BE49-F238E27FC236}">
                    <a16:creationId xmlns:a16="http://schemas.microsoft.com/office/drawing/2014/main" id="{F31E8C76-6A67-4E1C-BCC4-8D2ABCC0212A}"/>
                  </a:ext>
                </a:extLst>
              </p:cNvPr>
              <p:cNvSpPr/>
              <p:nvPr/>
            </p:nvSpPr>
            <p:spPr bwMode="ltGray">
              <a:xfrm>
                <a:off x="8513545" y="6444311"/>
                <a:ext cx="1467248" cy="400530"/>
              </a:xfrm>
              <a:custGeom>
                <a:avLst/>
                <a:gdLst>
                  <a:gd name="connsiteX0" fmla="*/ 855345 w 1709736"/>
                  <a:gd name="connsiteY0" fmla="*/ 934403 h 1040954"/>
                  <a:gd name="connsiteX1" fmla="*/ 1709737 w 1709736"/>
                  <a:gd name="connsiteY1" fmla="*/ 466725 h 1040954"/>
                  <a:gd name="connsiteX2" fmla="*/ 855345 w 1709736"/>
                  <a:gd name="connsiteY2" fmla="*/ 0 h 1040954"/>
                  <a:gd name="connsiteX3" fmla="*/ 0 w 1709736"/>
                  <a:gd name="connsiteY3" fmla="*/ 466725 h 1040954"/>
                  <a:gd name="connsiteX4" fmla="*/ 961897 w 1709736"/>
                  <a:gd name="connsiteY4" fmla="*/ 1040955 h 1040954"/>
                  <a:gd name="connsiteX0" fmla="*/ 855345 w 1709737"/>
                  <a:gd name="connsiteY0" fmla="*/ 934403 h 934403"/>
                  <a:gd name="connsiteX1" fmla="*/ 1709737 w 1709737"/>
                  <a:gd name="connsiteY1" fmla="*/ 466725 h 934403"/>
                  <a:gd name="connsiteX2" fmla="*/ 855345 w 1709737"/>
                  <a:gd name="connsiteY2" fmla="*/ 0 h 934403"/>
                  <a:gd name="connsiteX3" fmla="*/ 0 w 1709737"/>
                  <a:gd name="connsiteY3" fmla="*/ 466725 h 934403"/>
                  <a:gd name="connsiteX0" fmla="*/ 1709737 w 1709737"/>
                  <a:gd name="connsiteY0" fmla="*/ 466725 h 466725"/>
                  <a:gd name="connsiteX1" fmla="*/ 855345 w 1709737"/>
                  <a:gd name="connsiteY1" fmla="*/ 0 h 466725"/>
                  <a:gd name="connsiteX2" fmla="*/ 0 w 1709737"/>
                  <a:gd name="connsiteY2" fmla="*/ 466725 h 466725"/>
                </a:gdLst>
                <a:ahLst/>
                <a:cxnLst>
                  <a:cxn ang="0">
                    <a:pos x="connsiteX0" y="connsiteY0"/>
                  </a:cxn>
                  <a:cxn ang="0">
                    <a:pos x="connsiteX1" y="connsiteY1"/>
                  </a:cxn>
                  <a:cxn ang="0">
                    <a:pos x="connsiteX2" y="connsiteY2"/>
                  </a:cxn>
                </a:cxnLst>
                <a:rect l="l" t="t" r="r" b="b"/>
                <a:pathLst>
                  <a:path w="1709737" h="466725">
                    <a:moveTo>
                      <a:pt x="1709737" y="466725"/>
                    </a:moveTo>
                    <a:lnTo>
                      <a:pt x="855345" y="0"/>
                    </a:lnTo>
                    <a:lnTo>
                      <a:pt x="0" y="466725"/>
                    </a:lnTo>
                  </a:path>
                </a:pathLst>
              </a:custGeom>
              <a:noFill/>
              <a:ln w="17463" cap="flat">
                <a:solidFill>
                  <a:srgbClr val="BDBD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71" name="Freeform: Shape 70">
                <a:extLst>
                  <a:ext uri="{FF2B5EF4-FFF2-40B4-BE49-F238E27FC236}">
                    <a16:creationId xmlns:a16="http://schemas.microsoft.com/office/drawing/2014/main" id="{9ABDD9FA-82C7-4E69-9895-354AD0BDD19E}"/>
                  </a:ext>
                </a:extLst>
              </p:cNvPr>
              <p:cNvSpPr/>
              <p:nvPr/>
            </p:nvSpPr>
            <p:spPr bwMode="ltGray">
              <a:xfrm>
                <a:off x="9241444" y="4148621"/>
                <a:ext cx="743840" cy="1356898"/>
              </a:xfrm>
              <a:custGeom>
                <a:avLst/>
                <a:gdLst/>
                <a:ahLst/>
                <a:cxnLst/>
                <a:rect l="0" t="0" r="0" b="0"/>
                <a:pathLst>
                  <a:path w="866775" h="1581150">
                    <a:moveTo>
                      <a:pt x="861536" y="1107281"/>
                    </a:moveTo>
                    <a:lnTo>
                      <a:pt x="7144" y="1574006"/>
                    </a:lnTo>
                    <a:lnTo>
                      <a:pt x="7144" y="473869"/>
                    </a:lnTo>
                    <a:lnTo>
                      <a:pt x="861536" y="7144"/>
                    </a:lnTo>
                    <a:close/>
                  </a:path>
                </a:pathLst>
              </a:custGeom>
              <a:noFill/>
              <a:ln w="17463" cap="flat">
                <a:solidFill>
                  <a:srgbClr val="BDBD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72" name="Freeform: Shape 71">
                <a:extLst>
                  <a:ext uri="{FF2B5EF4-FFF2-40B4-BE49-F238E27FC236}">
                    <a16:creationId xmlns:a16="http://schemas.microsoft.com/office/drawing/2014/main" id="{2A7CD18E-2839-44B2-9BA7-6356529D686A}"/>
                  </a:ext>
                </a:extLst>
              </p:cNvPr>
              <p:cNvSpPr/>
              <p:nvPr/>
            </p:nvSpPr>
            <p:spPr bwMode="ltGray">
              <a:xfrm>
                <a:off x="9974659" y="2803166"/>
                <a:ext cx="743840" cy="1356898"/>
              </a:xfrm>
              <a:custGeom>
                <a:avLst/>
                <a:gdLst/>
                <a:ahLst/>
                <a:cxnLst/>
                <a:rect l="0" t="0" r="0" b="0"/>
                <a:pathLst>
                  <a:path w="866775" h="1581150">
                    <a:moveTo>
                      <a:pt x="862489" y="1107281"/>
                    </a:moveTo>
                    <a:lnTo>
                      <a:pt x="7144" y="1574959"/>
                    </a:lnTo>
                    <a:lnTo>
                      <a:pt x="7144" y="473869"/>
                    </a:lnTo>
                    <a:lnTo>
                      <a:pt x="862489" y="7144"/>
                    </a:lnTo>
                    <a:close/>
                  </a:path>
                </a:pathLst>
              </a:custGeom>
              <a:noFill/>
              <a:ln w="17463" cap="flat">
                <a:solidFill>
                  <a:srgbClr val="BDBD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73" name="Freeform: Shape 72">
                <a:extLst>
                  <a:ext uri="{FF2B5EF4-FFF2-40B4-BE49-F238E27FC236}">
                    <a16:creationId xmlns:a16="http://schemas.microsoft.com/office/drawing/2014/main" id="{0B7E64CE-434E-410A-823C-4872E71DD278}"/>
                  </a:ext>
                </a:extLst>
              </p:cNvPr>
              <p:cNvSpPr/>
              <p:nvPr/>
            </p:nvSpPr>
            <p:spPr bwMode="ltGray">
              <a:xfrm>
                <a:off x="9247573" y="3753404"/>
                <a:ext cx="2200463" cy="2147333"/>
              </a:xfrm>
              <a:custGeom>
                <a:avLst/>
                <a:gdLst>
                  <a:gd name="connsiteX0" fmla="*/ 854393 w 2564131"/>
                  <a:gd name="connsiteY0" fmla="*/ 467680 h 2502221"/>
                  <a:gd name="connsiteX1" fmla="*/ 1709737 w 2564131"/>
                  <a:gd name="connsiteY1" fmla="*/ 934405 h 2502221"/>
                  <a:gd name="connsiteX2" fmla="*/ 1709737 w 2564131"/>
                  <a:gd name="connsiteY2" fmla="*/ 2034543 h 2502221"/>
                  <a:gd name="connsiteX3" fmla="*/ 1709739 w 2564131"/>
                  <a:gd name="connsiteY3" fmla="*/ 2034544 h 2502221"/>
                  <a:gd name="connsiteX4" fmla="*/ 854393 w 2564131"/>
                  <a:gd name="connsiteY4" fmla="*/ 2502221 h 2502221"/>
                  <a:gd name="connsiteX5" fmla="*/ 0 w 2564131"/>
                  <a:gd name="connsiteY5" fmla="*/ 2034544 h 2502221"/>
                  <a:gd name="connsiteX6" fmla="*/ 854393 w 2564131"/>
                  <a:gd name="connsiteY6" fmla="*/ 1567819 h 2502221"/>
                  <a:gd name="connsiteX7" fmla="*/ 1646487 w 2564131"/>
                  <a:gd name="connsiteY7" fmla="*/ 2000030 h 2502221"/>
                  <a:gd name="connsiteX8" fmla="*/ 854393 w 2564131"/>
                  <a:gd name="connsiteY8" fmla="*/ 1567818 h 2502221"/>
                  <a:gd name="connsiteX9" fmla="*/ 1709739 w 2564131"/>
                  <a:gd name="connsiteY9" fmla="*/ 0 h 2502221"/>
                  <a:gd name="connsiteX10" fmla="*/ 2564131 w 2564131"/>
                  <a:gd name="connsiteY10" fmla="*/ 467677 h 2502221"/>
                  <a:gd name="connsiteX11" fmla="*/ 1709739 w 2564131"/>
                  <a:gd name="connsiteY11" fmla="*/ 934402 h 2502221"/>
                  <a:gd name="connsiteX12" fmla="*/ 854393 w 2564131"/>
                  <a:gd name="connsiteY12" fmla="*/ 467677 h 2502221"/>
                  <a:gd name="connsiteX0" fmla="*/ 854393 w 2564131"/>
                  <a:gd name="connsiteY0" fmla="*/ 467680 h 2502221"/>
                  <a:gd name="connsiteX1" fmla="*/ 1709737 w 2564131"/>
                  <a:gd name="connsiteY1" fmla="*/ 934405 h 2502221"/>
                  <a:gd name="connsiteX2" fmla="*/ 1709737 w 2564131"/>
                  <a:gd name="connsiteY2" fmla="*/ 2034543 h 2502221"/>
                  <a:gd name="connsiteX3" fmla="*/ 1709739 w 2564131"/>
                  <a:gd name="connsiteY3" fmla="*/ 2034544 h 2502221"/>
                  <a:gd name="connsiteX4" fmla="*/ 854393 w 2564131"/>
                  <a:gd name="connsiteY4" fmla="*/ 2502221 h 2502221"/>
                  <a:gd name="connsiteX5" fmla="*/ 0 w 2564131"/>
                  <a:gd name="connsiteY5" fmla="*/ 2034544 h 2502221"/>
                  <a:gd name="connsiteX6" fmla="*/ 854393 w 2564131"/>
                  <a:gd name="connsiteY6" fmla="*/ 1567819 h 2502221"/>
                  <a:gd name="connsiteX7" fmla="*/ 1715922 w 2564131"/>
                  <a:gd name="connsiteY7" fmla="*/ 2039087 h 2502221"/>
                  <a:gd name="connsiteX8" fmla="*/ 854393 w 2564131"/>
                  <a:gd name="connsiteY8" fmla="*/ 1567818 h 2502221"/>
                  <a:gd name="connsiteX9" fmla="*/ 854393 w 2564131"/>
                  <a:gd name="connsiteY9" fmla="*/ 467680 h 2502221"/>
                  <a:gd name="connsiteX10" fmla="*/ 1709739 w 2564131"/>
                  <a:gd name="connsiteY10" fmla="*/ 0 h 2502221"/>
                  <a:gd name="connsiteX11" fmla="*/ 2564131 w 2564131"/>
                  <a:gd name="connsiteY11" fmla="*/ 467677 h 2502221"/>
                  <a:gd name="connsiteX12" fmla="*/ 1709739 w 2564131"/>
                  <a:gd name="connsiteY12" fmla="*/ 934402 h 2502221"/>
                  <a:gd name="connsiteX13" fmla="*/ 854393 w 2564131"/>
                  <a:gd name="connsiteY13" fmla="*/ 467677 h 2502221"/>
                  <a:gd name="connsiteX14" fmla="*/ 1709739 w 2564131"/>
                  <a:gd name="connsiteY14" fmla="*/ 0 h 2502221"/>
                  <a:gd name="connsiteX0" fmla="*/ 854393 w 2564131"/>
                  <a:gd name="connsiteY0" fmla="*/ 467680 h 2502221"/>
                  <a:gd name="connsiteX1" fmla="*/ 1709737 w 2564131"/>
                  <a:gd name="connsiteY1" fmla="*/ 934405 h 2502221"/>
                  <a:gd name="connsiteX2" fmla="*/ 1709737 w 2564131"/>
                  <a:gd name="connsiteY2" fmla="*/ 2034543 h 2502221"/>
                  <a:gd name="connsiteX3" fmla="*/ 1709739 w 2564131"/>
                  <a:gd name="connsiteY3" fmla="*/ 2034544 h 2502221"/>
                  <a:gd name="connsiteX4" fmla="*/ 854393 w 2564131"/>
                  <a:gd name="connsiteY4" fmla="*/ 2502221 h 2502221"/>
                  <a:gd name="connsiteX5" fmla="*/ 0 w 2564131"/>
                  <a:gd name="connsiteY5" fmla="*/ 2034544 h 2502221"/>
                  <a:gd name="connsiteX6" fmla="*/ 854393 w 2564131"/>
                  <a:gd name="connsiteY6" fmla="*/ 1567819 h 2502221"/>
                  <a:gd name="connsiteX7" fmla="*/ 1715922 w 2564131"/>
                  <a:gd name="connsiteY7" fmla="*/ 2039087 h 2502221"/>
                  <a:gd name="connsiteX8" fmla="*/ 854393 w 2564131"/>
                  <a:gd name="connsiteY8" fmla="*/ 1567818 h 2502221"/>
                  <a:gd name="connsiteX9" fmla="*/ 854393 w 2564131"/>
                  <a:gd name="connsiteY9" fmla="*/ 467680 h 2502221"/>
                  <a:gd name="connsiteX10" fmla="*/ 1709739 w 2564131"/>
                  <a:gd name="connsiteY10" fmla="*/ 0 h 2502221"/>
                  <a:gd name="connsiteX11" fmla="*/ 2564131 w 2564131"/>
                  <a:gd name="connsiteY11" fmla="*/ 467677 h 2502221"/>
                  <a:gd name="connsiteX12" fmla="*/ 1709739 w 2564131"/>
                  <a:gd name="connsiteY12" fmla="*/ 934402 h 2502221"/>
                  <a:gd name="connsiteX13" fmla="*/ 854393 w 2564131"/>
                  <a:gd name="connsiteY13" fmla="*/ 467677 h 2502221"/>
                  <a:gd name="connsiteX14" fmla="*/ 1709739 w 2564131"/>
                  <a:gd name="connsiteY14" fmla="*/ 0 h 2502221"/>
                  <a:gd name="connsiteX0" fmla="*/ 854393 w 2564131"/>
                  <a:gd name="connsiteY0" fmla="*/ 467680 h 2502221"/>
                  <a:gd name="connsiteX1" fmla="*/ 1709737 w 2564131"/>
                  <a:gd name="connsiteY1" fmla="*/ 934405 h 2502221"/>
                  <a:gd name="connsiteX2" fmla="*/ 1709737 w 2564131"/>
                  <a:gd name="connsiteY2" fmla="*/ 2034543 h 2502221"/>
                  <a:gd name="connsiteX3" fmla="*/ 1709739 w 2564131"/>
                  <a:gd name="connsiteY3" fmla="*/ 2034544 h 2502221"/>
                  <a:gd name="connsiteX4" fmla="*/ 854393 w 2564131"/>
                  <a:gd name="connsiteY4" fmla="*/ 2502221 h 2502221"/>
                  <a:gd name="connsiteX5" fmla="*/ 0 w 2564131"/>
                  <a:gd name="connsiteY5" fmla="*/ 2034544 h 2502221"/>
                  <a:gd name="connsiteX6" fmla="*/ 854393 w 2564131"/>
                  <a:gd name="connsiteY6" fmla="*/ 1567819 h 2502221"/>
                  <a:gd name="connsiteX7" fmla="*/ 1715922 w 2564131"/>
                  <a:gd name="connsiteY7" fmla="*/ 2039087 h 2502221"/>
                  <a:gd name="connsiteX8" fmla="*/ 1139551 w 2564131"/>
                  <a:gd name="connsiteY8" fmla="*/ 1721386 h 2502221"/>
                  <a:gd name="connsiteX9" fmla="*/ 854393 w 2564131"/>
                  <a:gd name="connsiteY9" fmla="*/ 1567818 h 2502221"/>
                  <a:gd name="connsiteX10" fmla="*/ 854393 w 2564131"/>
                  <a:gd name="connsiteY10" fmla="*/ 467680 h 2502221"/>
                  <a:gd name="connsiteX11" fmla="*/ 1709739 w 2564131"/>
                  <a:gd name="connsiteY11" fmla="*/ 0 h 2502221"/>
                  <a:gd name="connsiteX12" fmla="*/ 2564131 w 2564131"/>
                  <a:gd name="connsiteY12" fmla="*/ 467677 h 2502221"/>
                  <a:gd name="connsiteX13" fmla="*/ 1709739 w 2564131"/>
                  <a:gd name="connsiteY13" fmla="*/ 934402 h 2502221"/>
                  <a:gd name="connsiteX14" fmla="*/ 854393 w 2564131"/>
                  <a:gd name="connsiteY14" fmla="*/ 467677 h 2502221"/>
                  <a:gd name="connsiteX15" fmla="*/ 1709739 w 2564131"/>
                  <a:gd name="connsiteY15" fmla="*/ 0 h 2502221"/>
                  <a:gd name="connsiteX0" fmla="*/ 854393 w 2564131"/>
                  <a:gd name="connsiteY0" fmla="*/ 467680 h 2502221"/>
                  <a:gd name="connsiteX1" fmla="*/ 1709737 w 2564131"/>
                  <a:gd name="connsiteY1" fmla="*/ 934405 h 2502221"/>
                  <a:gd name="connsiteX2" fmla="*/ 1709737 w 2564131"/>
                  <a:gd name="connsiteY2" fmla="*/ 2034543 h 2502221"/>
                  <a:gd name="connsiteX3" fmla="*/ 1709739 w 2564131"/>
                  <a:gd name="connsiteY3" fmla="*/ 2034544 h 2502221"/>
                  <a:gd name="connsiteX4" fmla="*/ 854393 w 2564131"/>
                  <a:gd name="connsiteY4" fmla="*/ 2502221 h 2502221"/>
                  <a:gd name="connsiteX5" fmla="*/ 0 w 2564131"/>
                  <a:gd name="connsiteY5" fmla="*/ 2034544 h 2502221"/>
                  <a:gd name="connsiteX6" fmla="*/ 854393 w 2564131"/>
                  <a:gd name="connsiteY6" fmla="*/ 1567819 h 2502221"/>
                  <a:gd name="connsiteX7" fmla="*/ 1139551 w 2564131"/>
                  <a:gd name="connsiteY7" fmla="*/ 1721386 h 2502221"/>
                  <a:gd name="connsiteX8" fmla="*/ 854393 w 2564131"/>
                  <a:gd name="connsiteY8" fmla="*/ 1567818 h 2502221"/>
                  <a:gd name="connsiteX9" fmla="*/ 854393 w 2564131"/>
                  <a:gd name="connsiteY9" fmla="*/ 467680 h 2502221"/>
                  <a:gd name="connsiteX10" fmla="*/ 1709739 w 2564131"/>
                  <a:gd name="connsiteY10" fmla="*/ 0 h 2502221"/>
                  <a:gd name="connsiteX11" fmla="*/ 2564131 w 2564131"/>
                  <a:gd name="connsiteY11" fmla="*/ 467677 h 2502221"/>
                  <a:gd name="connsiteX12" fmla="*/ 1709739 w 2564131"/>
                  <a:gd name="connsiteY12" fmla="*/ 934402 h 2502221"/>
                  <a:gd name="connsiteX13" fmla="*/ 854393 w 2564131"/>
                  <a:gd name="connsiteY13" fmla="*/ 467677 h 2502221"/>
                  <a:gd name="connsiteX14" fmla="*/ 1709739 w 2564131"/>
                  <a:gd name="connsiteY14" fmla="*/ 0 h 2502221"/>
                  <a:gd name="connsiteX0" fmla="*/ 854393 w 2564131"/>
                  <a:gd name="connsiteY0" fmla="*/ 467680 h 2502221"/>
                  <a:gd name="connsiteX1" fmla="*/ 1709737 w 2564131"/>
                  <a:gd name="connsiteY1" fmla="*/ 934405 h 2502221"/>
                  <a:gd name="connsiteX2" fmla="*/ 1709737 w 2564131"/>
                  <a:gd name="connsiteY2" fmla="*/ 2034543 h 2502221"/>
                  <a:gd name="connsiteX3" fmla="*/ 1709739 w 2564131"/>
                  <a:gd name="connsiteY3" fmla="*/ 2034544 h 2502221"/>
                  <a:gd name="connsiteX4" fmla="*/ 854393 w 2564131"/>
                  <a:gd name="connsiteY4" fmla="*/ 2502221 h 2502221"/>
                  <a:gd name="connsiteX5" fmla="*/ 0 w 2564131"/>
                  <a:gd name="connsiteY5" fmla="*/ 2034544 h 2502221"/>
                  <a:gd name="connsiteX6" fmla="*/ 854393 w 2564131"/>
                  <a:gd name="connsiteY6" fmla="*/ 1567819 h 2502221"/>
                  <a:gd name="connsiteX7" fmla="*/ 854393 w 2564131"/>
                  <a:gd name="connsiteY7" fmla="*/ 1567818 h 2502221"/>
                  <a:gd name="connsiteX8" fmla="*/ 854393 w 2564131"/>
                  <a:gd name="connsiteY8" fmla="*/ 467680 h 2502221"/>
                  <a:gd name="connsiteX9" fmla="*/ 1709739 w 2564131"/>
                  <a:gd name="connsiteY9" fmla="*/ 0 h 2502221"/>
                  <a:gd name="connsiteX10" fmla="*/ 2564131 w 2564131"/>
                  <a:gd name="connsiteY10" fmla="*/ 467677 h 2502221"/>
                  <a:gd name="connsiteX11" fmla="*/ 1709739 w 2564131"/>
                  <a:gd name="connsiteY11" fmla="*/ 934402 h 2502221"/>
                  <a:gd name="connsiteX12" fmla="*/ 854393 w 2564131"/>
                  <a:gd name="connsiteY12" fmla="*/ 467677 h 2502221"/>
                  <a:gd name="connsiteX13" fmla="*/ 1709739 w 2564131"/>
                  <a:gd name="connsiteY13" fmla="*/ 0 h 2502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64131" h="2502221">
                    <a:moveTo>
                      <a:pt x="854393" y="467680"/>
                    </a:moveTo>
                    <a:lnTo>
                      <a:pt x="1709737" y="934405"/>
                    </a:lnTo>
                    <a:lnTo>
                      <a:pt x="1709737" y="2034543"/>
                    </a:lnTo>
                    <a:cubicBezTo>
                      <a:pt x="1709738" y="2034543"/>
                      <a:pt x="1709738" y="2034544"/>
                      <a:pt x="1709739" y="2034544"/>
                    </a:cubicBezTo>
                    <a:lnTo>
                      <a:pt x="854393" y="2502221"/>
                    </a:lnTo>
                    <a:lnTo>
                      <a:pt x="0" y="2034544"/>
                    </a:lnTo>
                    <a:lnTo>
                      <a:pt x="854393" y="1567819"/>
                    </a:lnTo>
                    <a:lnTo>
                      <a:pt x="854393" y="1567818"/>
                    </a:lnTo>
                    <a:lnTo>
                      <a:pt x="854393" y="467680"/>
                    </a:lnTo>
                    <a:close/>
                    <a:moveTo>
                      <a:pt x="1709739" y="0"/>
                    </a:moveTo>
                    <a:lnTo>
                      <a:pt x="2564131" y="467677"/>
                    </a:lnTo>
                    <a:lnTo>
                      <a:pt x="1709739" y="934402"/>
                    </a:lnTo>
                    <a:lnTo>
                      <a:pt x="854393" y="467677"/>
                    </a:lnTo>
                    <a:lnTo>
                      <a:pt x="1709739" y="0"/>
                    </a:lnTo>
                    <a:close/>
                  </a:path>
                </a:pathLst>
              </a:custGeom>
              <a:noFill/>
              <a:ln w="17463" cap="flat">
                <a:solidFill>
                  <a:srgbClr val="BDBD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dirty="0"/>
              </a:p>
            </p:txBody>
          </p:sp>
          <p:sp>
            <p:nvSpPr>
              <p:cNvPr id="74" name="Freeform: Shape 73">
                <a:extLst>
                  <a:ext uri="{FF2B5EF4-FFF2-40B4-BE49-F238E27FC236}">
                    <a16:creationId xmlns:a16="http://schemas.microsoft.com/office/drawing/2014/main" id="{0D92AA81-D52A-4877-AE2C-AB5B4D374D19}"/>
                  </a:ext>
                </a:extLst>
              </p:cNvPr>
              <p:cNvSpPr/>
              <p:nvPr/>
            </p:nvSpPr>
            <p:spPr bwMode="ltGray">
              <a:xfrm>
                <a:off x="10708694" y="5092729"/>
                <a:ext cx="743840" cy="1356898"/>
              </a:xfrm>
              <a:custGeom>
                <a:avLst/>
                <a:gdLst/>
                <a:ahLst/>
                <a:cxnLst/>
                <a:rect l="0" t="0" r="0" b="0"/>
                <a:pathLst>
                  <a:path w="866775" h="1581150">
                    <a:moveTo>
                      <a:pt x="861536" y="1107281"/>
                    </a:moveTo>
                    <a:lnTo>
                      <a:pt x="7144" y="1574959"/>
                    </a:lnTo>
                    <a:lnTo>
                      <a:pt x="7144" y="473869"/>
                    </a:lnTo>
                    <a:lnTo>
                      <a:pt x="861536" y="7144"/>
                    </a:lnTo>
                    <a:close/>
                  </a:path>
                </a:pathLst>
              </a:custGeom>
              <a:noFill/>
              <a:ln w="17463" cap="flat">
                <a:solidFill>
                  <a:srgbClr val="BDBD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75" name="Freeform: Shape 74">
                <a:extLst>
                  <a:ext uri="{FF2B5EF4-FFF2-40B4-BE49-F238E27FC236}">
                    <a16:creationId xmlns:a16="http://schemas.microsoft.com/office/drawing/2014/main" id="{BE84D11A-0DE4-40A8-BB80-889FF30CCE03}"/>
                  </a:ext>
                </a:extLst>
              </p:cNvPr>
              <p:cNvSpPr/>
              <p:nvPr/>
            </p:nvSpPr>
            <p:spPr bwMode="ltGray">
              <a:xfrm>
                <a:off x="11441908" y="5092729"/>
                <a:ext cx="743840" cy="1356898"/>
              </a:xfrm>
              <a:custGeom>
                <a:avLst/>
                <a:gdLst/>
                <a:ahLst/>
                <a:cxnLst/>
                <a:rect l="0" t="0" r="0" b="0"/>
                <a:pathLst>
                  <a:path w="866775" h="1581150">
                    <a:moveTo>
                      <a:pt x="7144" y="1107281"/>
                    </a:moveTo>
                    <a:lnTo>
                      <a:pt x="862489" y="1574959"/>
                    </a:lnTo>
                    <a:lnTo>
                      <a:pt x="862489" y="473869"/>
                    </a:lnTo>
                    <a:lnTo>
                      <a:pt x="7144" y="7144"/>
                    </a:lnTo>
                    <a:close/>
                  </a:path>
                </a:pathLst>
              </a:custGeom>
              <a:noFill/>
              <a:ln w="17463" cap="flat">
                <a:solidFill>
                  <a:srgbClr val="BDBD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76" name="Freeform: Shape 75">
                <a:extLst>
                  <a:ext uri="{FF2B5EF4-FFF2-40B4-BE49-F238E27FC236}">
                    <a16:creationId xmlns:a16="http://schemas.microsoft.com/office/drawing/2014/main" id="{A80E0B5D-2F12-4C6E-92C5-3765C579ADE8}"/>
                  </a:ext>
                </a:extLst>
              </p:cNvPr>
              <p:cNvSpPr/>
              <p:nvPr/>
            </p:nvSpPr>
            <p:spPr bwMode="ltGray">
              <a:xfrm>
                <a:off x="10708694" y="6036831"/>
                <a:ext cx="1479509" cy="809234"/>
              </a:xfrm>
              <a:custGeom>
                <a:avLst/>
                <a:gdLst/>
                <a:ahLst/>
                <a:cxnLst/>
                <a:rect l="0" t="0" r="0" b="0"/>
                <a:pathLst>
                  <a:path w="1724025" h="942975">
                    <a:moveTo>
                      <a:pt x="861536" y="7144"/>
                    </a:moveTo>
                    <a:lnTo>
                      <a:pt x="7144" y="474821"/>
                    </a:lnTo>
                    <a:lnTo>
                      <a:pt x="861536" y="941546"/>
                    </a:lnTo>
                    <a:lnTo>
                      <a:pt x="1716881" y="474821"/>
                    </a:lnTo>
                    <a:close/>
                  </a:path>
                </a:pathLst>
              </a:custGeom>
              <a:noFill/>
              <a:ln w="17463" cap="flat">
                <a:solidFill>
                  <a:srgbClr val="BDBD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77" name="Freeform: Shape 76">
                <a:extLst>
                  <a:ext uri="{FF2B5EF4-FFF2-40B4-BE49-F238E27FC236}">
                    <a16:creationId xmlns:a16="http://schemas.microsoft.com/office/drawing/2014/main" id="{765DAB00-242D-4D78-B6BF-F678C14B519F}"/>
                  </a:ext>
                </a:extLst>
              </p:cNvPr>
              <p:cNvSpPr/>
              <p:nvPr/>
            </p:nvSpPr>
            <p:spPr bwMode="ltGray">
              <a:xfrm>
                <a:off x="10708694" y="1457714"/>
                <a:ext cx="743840" cy="1356898"/>
              </a:xfrm>
              <a:custGeom>
                <a:avLst/>
                <a:gdLst/>
                <a:ahLst/>
                <a:cxnLst/>
                <a:rect l="0" t="0" r="0" b="0"/>
                <a:pathLst>
                  <a:path w="866775" h="1581150">
                    <a:moveTo>
                      <a:pt x="861536" y="1107281"/>
                    </a:moveTo>
                    <a:lnTo>
                      <a:pt x="7144" y="1574959"/>
                    </a:lnTo>
                    <a:lnTo>
                      <a:pt x="7144" y="474821"/>
                    </a:lnTo>
                    <a:lnTo>
                      <a:pt x="861536" y="7144"/>
                    </a:lnTo>
                    <a:close/>
                  </a:path>
                </a:pathLst>
              </a:custGeom>
              <a:noFill/>
              <a:ln w="17463" cap="flat">
                <a:solidFill>
                  <a:srgbClr val="BDBD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78" name="Freeform: Shape 77">
                <a:extLst>
                  <a:ext uri="{FF2B5EF4-FFF2-40B4-BE49-F238E27FC236}">
                    <a16:creationId xmlns:a16="http://schemas.microsoft.com/office/drawing/2014/main" id="{D824698C-3D67-4D42-9DE6-531F5A0C7EA3}"/>
                  </a:ext>
                </a:extLst>
              </p:cNvPr>
              <p:cNvSpPr/>
              <p:nvPr/>
            </p:nvSpPr>
            <p:spPr bwMode="ltGray">
              <a:xfrm>
                <a:off x="11441908" y="1457714"/>
                <a:ext cx="743840" cy="1356898"/>
              </a:xfrm>
              <a:custGeom>
                <a:avLst/>
                <a:gdLst/>
                <a:ahLst/>
                <a:cxnLst/>
                <a:rect l="0" t="0" r="0" b="0"/>
                <a:pathLst>
                  <a:path w="866775" h="1581150">
                    <a:moveTo>
                      <a:pt x="7144" y="1107281"/>
                    </a:moveTo>
                    <a:lnTo>
                      <a:pt x="862489" y="1574959"/>
                    </a:lnTo>
                    <a:lnTo>
                      <a:pt x="862489" y="474821"/>
                    </a:lnTo>
                    <a:lnTo>
                      <a:pt x="7144" y="7144"/>
                    </a:lnTo>
                    <a:close/>
                  </a:path>
                </a:pathLst>
              </a:custGeom>
              <a:noFill/>
              <a:ln w="17463" cap="flat">
                <a:solidFill>
                  <a:srgbClr val="BDBD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79" name="Freeform: Shape 78">
                <a:extLst>
                  <a:ext uri="{FF2B5EF4-FFF2-40B4-BE49-F238E27FC236}">
                    <a16:creationId xmlns:a16="http://schemas.microsoft.com/office/drawing/2014/main" id="{699246CD-F05A-4044-B7A4-384A7B272509}"/>
                  </a:ext>
                </a:extLst>
              </p:cNvPr>
              <p:cNvSpPr/>
              <p:nvPr/>
            </p:nvSpPr>
            <p:spPr bwMode="ltGray">
              <a:xfrm>
                <a:off x="10708694" y="2401820"/>
                <a:ext cx="1479509" cy="809235"/>
              </a:xfrm>
              <a:custGeom>
                <a:avLst/>
                <a:gdLst/>
                <a:ahLst/>
                <a:cxnLst/>
                <a:rect l="0" t="0" r="0" b="0"/>
                <a:pathLst>
                  <a:path w="1724025" h="942975">
                    <a:moveTo>
                      <a:pt x="861536" y="7144"/>
                    </a:moveTo>
                    <a:lnTo>
                      <a:pt x="7144" y="474821"/>
                    </a:lnTo>
                    <a:lnTo>
                      <a:pt x="861536" y="941546"/>
                    </a:lnTo>
                    <a:lnTo>
                      <a:pt x="1716881" y="474821"/>
                    </a:lnTo>
                    <a:close/>
                  </a:path>
                </a:pathLst>
              </a:custGeom>
              <a:noFill/>
              <a:ln w="17463" cap="flat">
                <a:solidFill>
                  <a:srgbClr val="BDBD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80" name="Freeform: Shape 79">
                <a:extLst>
                  <a:ext uri="{FF2B5EF4-FFF2-40B4-BE49-F238E27FC236}">
                    <a16:creationId xmlns:a16="http://schemas.microsoft.com/office/drawing/2014/main" id="{06930CAB-4305-4191-AD01-9D22AAD264D9}"/>
                  </a:ext>
                </a:extLst>
              </p:cNvPr>
              <p:cNvSpPr/>
              <p:nvPr/>
            </p:nvSpPr>
            <p:spPr bwMode="ltGray">
              <a:xfrm>
                <a:off x="11451715" y="2809296"/>
                <a:ext cx="734033" cy="1745983"/>
              </a:xfrm>
              <a:custGeom>
                <a:avLst/>
                <a:gdLst>
                  <a:gd name="connsiteX0" fmla="*/ 1709736 w 2565081"/>
                  <a:gd name="connsiteY0" fmla="*/ 0 h 2502215"/>
                  <a:gd name="connsiteX1" fmla="*/ 2565081 w 2565081"/>
                  <a:gd name="connsiteY1" fmla="*/ 467677 h 2502215"/>
                  <a:gd name="connsiteX2" fmla="*/ 1709736 w 2565081"/>
                  <a:gd name="connsiteY2" fmla="*/ 934402 h 2502215"/>
                  <a:gd name="connsiteX3" fmla="*/ 1709734 w 2565081"/>
                  <a:gd name="connsiteY3" fmla="*/ 934401 h 2502215"/>
                  <a:gd name="connsiteX4" fmla="*/ 1709734 w 2565081"/>
                  <a:gd name="connsiteY4" fmla="*/ 2035488 h 2502215"/>
                  <a:gd name="connsiteX5" fmla="*/ 1709738 w 2565081"/>
                  <a:gd name="connsiteY5" fmla="*/ 2035490 h 2502215"/>
                  <a:gd name="connsiteX6" fmla="*/ 855346 w 2565081"/>
                  <a:gd name="connsiteY6" fmla="*/ 2502215 h 2502215"/>
                  <a:gd name="connsiteX7" fmla="*/ 0 w 2565081"/>
                  <a:gd name="connsiteY7" fmla="*/ 2035490 h 2502215"/>
                  <a:gd name="connsiteX8" fmla="*/ 855345 w 2565081"/>
                  <a:gd name="connsiteY8" fmla="*/ 1567814 h 2502215"/>
                  <a:gd name="connsiteX9" fmla="*/ 855343 w 2565081"/>
                  <a:gd name="connsiteY9" fmla="*/ 1567813 h 2502215"/>
                  <a:gd name="connsiteX10" fmla="*/ 855343 w 2565081"/>
                  <a:gd name="connsiteY10" fmla="*/ 467677 h 2502215"/>
                  <a:gd name="connsiteX11" fmla="*/ 855343 w 2565081"/>
                  <a:gd name="connsiteY11" fmla="*/ 467675 h 2502215"/>
                  <a:gd name="connsiteX12" fmla="*/ 855345 w 2565081"/>
                  <a:gd name="connsiteY12" fmla="*/ 467676 h 2502215"/>
                  <a:gd name="connsiteX0" fmla="*/ 2565081 w 2671633"/>
                  <a:gd name="connsiteY0" fmla="*/ 467677 h 2502215"/>
                  <a:gd name="connsiteX1" fmla="*/ 1709736 w 2671633"/>
                  <a:gd name="connsiteY1" fmla="*/ 934402 h 2502215"/>
                  <a:gd name="connsiteX2" fmla="*/ 1709734 w 2671633"/>
                  <a:gd name="connsiteY2" fmla="*/ 934401 h 2502215"/>
                  <a:gd name="connsiteX3" fmla="*/ 1709734 w 2671633"/>
                  <a:gd name="connsiteY3" fmla="*/ 2035488 h 2502215"/>
                  <a:gd name="connsiteX4" fmla="*/ 1709738 w 2671633"/>
                  <a:gd name="connsiteY4" fmla="*/ 2035490 h 2502215"/>
                  <a:gd name="connsiteX5" fmla="*/ 855346 w 2671633"/>
                  <a:gd name="connsiteY5" fmla="*/ 2502215 h 2502215"/>
                  <a:gd name="connsiteX6" fmla="*/ 0 w 2671633"/>
                  <a:gd name="connsiteY6" fmla="*/ 2035490 h 2502215"/>
                  <a:gd name="connsiteX7" fmla="*/ 855345 w 2671633"/>
                  <a:gd name="connsiteY7" fmla="*/ 1567814 h 2502215"/>
                  <a:gd name="connsiteX8" fmla="*/ 855343 w 2671633"/>
                  <a:gd name="connsiteY8" fmla="*/ 1567813 h 2502215"/>
                  <a:gd name="connsiteX9" fmla="*/ 855343 w 2671633"/>
                  <a:gd name="connsiteY9" fmla="*/ 467677 h 2502215"/>
                  <a:gd name="connsiteX10" fmla="*/ 855343 w 2671633"/>
                  <a:gd name="connsiteY10" fmla="*/ 467675 h 2502215"/>
                  <a:gd name="connsiteX11" fmla="*/ 855345 w 2671633"/>
                  <a:gd name="connsiteY11" fmla="*/ 467676 h 2502215"/>
                  <a:gd name="connsiteX12" fmla="*/ 1709736 w 2671633"/>
                  <a:gd name="connsiteY12" fmla="*/ 0 h 2502215"/>
                  <a:gd name="connsiteX13" fmla="*/ 2671633 w 2671633"/>
                  <a:gd name="connsiteY13" fmla="*/ 574229 h 2502215"/>
                  <a:gd name="connsiteX0" fmla="*/ 2565081 w 2565081"/>
                  <a:gd name="connsiteY0" fmla="*/ 467677 h 2502215"/>
                  <a:gd name="connsiteX1" fmla="*/ 1709736 w 2565081"/>
                  <a:gd name="connsiteY1" fmla="*/ 934402 h 2502215"/>
                  <a:gd name="connsiteX2" fmla="*/ 1709734 w 2565081"/>
                  <a:gd name="connsiteY2" fmla="*/ 934401 h 2502215"/>
                  <a:gd name="connsiteX3" fmla="*/ 1709734 w 2565081"/>
                  <a:gd name="connsiteY3" fmla="*/ 2035488 h 2502215"/>
                  <a:gd name="connsiteX4" fmla="*/ 1709738 w 2565081"/>
                  <a:gd name="connsiteY4" fmla="*/ 2035490 h 2502215"/>
                  <a:gd name="connsiteX5" fmla="*/ 855346 w 2565081"/>
                  <a:gd name="connsiteY5" fmla="*/ 2502215 h 2502215"/>
                  <a:gd name="connsiteX6" fmla="*/ 0 w 2565081"/>
                  <a:gd name="connsiteY6" fmla="*/ 2035490 h 2502215"/>
                  <a:gd name="connsiteX7" fmla="*/ 855345 w 2565081"/>
                  <a:gd name="connsiteY7" fmla="*/ 1567814 h 2502215"/>
                  <a:gd name="connsiteX8" fmla="*/ 855343 w 2565081"/>
                  <a:gd name="connsiteY8" fmla="*/ 1567813 h 2502215"/>
                  <a:gd name="connsiteX9" fmla="*/ 855343 w 2565081"/>
                  <a:gd name="connsiteY9" fmla="*/ 467677 h 2502215"/>
                  <a:gd name="connsiteX10" fmla="*/ 855343 w 2565081"/>
                  <a:gd name="connsiteY10" fmla="*/ 467675 h 2502215"/>
                  <a:gd name="connsiteX11" fmla="*/ 855345 w 2565081"/>
                  <a:gd name="connsiteY11" fmla="*/ 467676 h 2502215"/>
                  <a:gd name="connsiteX12" fmla="*/ 1709736 w 2565081"/>
                  <a:gd name="connsiteY12" fmla="*/ 0 h 2502215"/>
                  <a:gd name="connsiteX0" fmla="*/ 2565081 w 2565081"/>
                  <a:gd name="connsiteY0" fmla="*/ 2 h 2034540"/>
                  <a:gd name="connsiteX1" fmla="*/ 1709736 w 2565081"/>
                  <a:gd name="connsiteY1" fmla="*/ 466727 h 2034540"/>
                  <a:gd name="connsiteX2" fmla="*/ 1709734 w 2565081"/>
                  <a:gd name="connsiteY2" fmla="*/ 466726 h 2034540"/>
                  <a:gd name="connsiteX3" fmla="*/ 1709734 w 2565081"/>
                  <a:gd name="connsiteY3" fmla="*/ 1567813 h 2034540"/>
                  <a:gd name="connsiteX4" fmla="*/ 1709738 w 2565081"/>
                  <a:gd name="connsiteY4" fmla="*/ 1567815 h 2034540"/>
                  <a:gd name="connsiteX5" fmla="*/ 855346 w 2565081"/>
                  <a:gd name="connsiteY5" fmla="*/ 2034540 h 2034540"/>
                  <a:gd name="connsiteX6" fmla="*/ 0 w 2565081"/>
                  <a:gd name="connsiteY6" fmla="*/ 1567815 h 2034540"/>
                  <a:gd name="connsiteX7" fmla="*/ 855345 w 2565081"/>
                  <a:gd name="connsiteY7" fmla="*/ 1100139 h 2034540"/>
                  <a:gd name="connsiteX8" fmla="*/ 855343 w 2565081"/>
                  <a:gd name="connsiteY8" fmla="*/ 1100138 h 2034540"/>
                  <a:gd name="connsiteX9" fmla="*/ 855343 w 2565081"/>
                  <a:gd name="connsiteY9" fmla="*/ 2 h 2034540"/>
                  <a:gd name="connsiteX10" fmla="*/ 855343 w 2565081"/>
                  <a:gd name="connsiteY10" fmla="*/ 0 h 2034540"/>
                  <a:gd name="connsiteX11" fmla="*/ 855345 w 2565081"/>
                  <a:gd name="connsiteY11" fmla="*/ 1 h 2034540"/>
                  <a:gd name="connsiteX0" fmla="*/ 1709736 w 1709737"/>
                  <a:gd name="connsiteY0" fmla="*/ 466727 h 2034540"/>
                  <a:gd name="connsiteX1" fmla="*/ 1709734 w 1709737"/>
                  <a:gd name="connsiteY1" fmla="*/ 466726 h 2034540"/>
                  <a:gd name="connsiteX2" fmla="*/ 1709734 w 1709737"/>
                  <a:gd name="connsiteY2" fmla="*/ 1567813 h 2034540"/>
                  <a:gd name="connsiteX3" fmla="*/ 1709738 w 1709737"/>
                  <a:gd name="connsiteY3" fmla="*/ 1567815 h 2034540"/>
                  <a:gd name="connsiteX4" fmla="*/ 855346 w 1709737"/>
                  <a:gd name="connsiteY4" fmla="*/ 2034540 h 2034540"/>
                  <a:gd name="connsiteX5" fmla="*/ 0 w 1709737"/>
                  <a:gd name="connsiteY5" fmla="*/ 1567815 h 2034540"/>
                  <a:gd name="connsiteX6" fmla="*/ 855345 w 1709737"/>
                  <a:gd name="connsiteY6" fmla="*/ 1100139 h 2034540"/>
                  <a:gd name="connsiteX7" fmla="*/ 855343 w 1709737"/>
                  <a:gd name="connsiteY7" fmla="*/ 1100138 h 2034540"/>
                  <a:gd name="connsiteX8" fmla="*/ 855343 w 1709737"/>
                  <a:gd name="connsiteY8" fmla="*/ 2 h 2034540"/>
                  <a:gd name="connsiteX9" fmla="*/ 855343 w 1709737"/>
                  <a:gd name="connsiteY9" fmla="*/ 0 h 2034540"/>
                  <a:gd name="connsiteX10" fmla="*/ 855345 w 1709737"/>
                  <a:gd name="connsiteY10" fmla="*/ 1 h 2034540"/>
                  <a:gd name="connsiteX0" fmla="*/ 1709736 w 1709738"/>
                  <a:gd name="connsiteY0" fmla="*/ 466727 h 2034540"/>
                  <a:gd name="connsiteX1" fmla="*/ 1709734 w 1709738"/>
                  <a:gd name="connsiteY1" fmla="*/ 1567813 h 2034540"/>
                  <a:gd name="connsiteX2" fmla="*/ 1709738 w 1709738"/>
                  <a:gd name="connsiteY2" fmla="*/ 1567815 h 2034540"/>
                  <a:gd name="connsiteX3" fmla="*/ 855346 w 1709738"/>
                  <a:gd name="connsiteY3" fmla="*/ 2034540 h 2034540"/>
                  <a:gd name="connsiteX4" fmla="*/ 0 w 1709738"/>
                  <a:gd name="connsiteY4" fmla="*/ 1567815 h 2034540"/>
                  <a:gd name="connsiteX5" fmla="*/ 855345 w 1709738"/>
                  <a:gd name="connsiteY5" fmla="*/ 1100139 h 2034540"/>
                  <a:gd name="connsiteX6" fmla="*/ 855343 w 1709738"/>
                  <a:gd name="connsiteY6" fmla="*/ 1100138 h 2034540"/>
                  <a:gd name="connsiteX7" fmla="*/ 855343 w 1709738"/>
                  <a:gd name="connsiteY7" fmla="*/ 2 h 2034540"/>
                  <a:gd name="connsiteX8" fmla="*/ 855343 w 1709738"/>
                  <a:gd name="connsiteY8" fmla="*/ 0 h 2034540"/>
                  <a:gd name="connsiteX9" fmla="*/ 855345 w 1709738"/>
                  <a:gd name="connsiteY9" fmla="*/ 1 h 2034540"/>
                  <a:gd name="connsiteX0" fmla="*/ 1709736 w 1709736"/>
                  <a:gd name="connsiteY0" fmla="*/ 466727 h 2034540"/>
                  <a:gd name="connsiteX1" fmla="*/ 1709734 w 1709736"/>
                  <a:gd name="connsiteY1" fmla="*/ 1567813 h 2034540"/>
                  <a:gd name="connsiteX2" fmla="*/ 855346 w 1709736"/>
                  <a:gd name="connsiteY2" fmla="*/ 2034540 h 2034540"/>
                  <a:gd name="connsiteX3" fmla="*/ 0 w 1709736"/>
                  <a:gd name="connsiteY3" fmla="*/ 1567815 h 2034540"/>
                  <a:gd name="connsiteX4" fmla="*/ 855345 w 1709736"/>
                  <a:gd name="connsiteY4" fmla="*/ 1100139 h 2034540"/>
                  <a:gd name="connsiteX5" fmla="*/ 855343 w 1709736"/>
                  <a:gd name="connsiteY5" fmla="*/ 1100138 h 2034540"/>
                  <a:gd name="connsiteX6" fmla="*/ 855343 w 1709736"/>
                  <a:gd name="connsiteY6" fmla="*/ 2 h 2034540"/>
                  <a:gd name="connsiteX7" fmla="*/ 855343 w 1709736"/>
                  <a:gd name="connsiteY7" fmla="*/ 0 h 2034540"/>
                  <a:gd name="connsiteX8" fmla="*/ 855345 w 1709736"/>
                  <a:gd name="connsiteY8" fmla="*/ 1 h 2034540"/>
                  <a:gd name="connsiteX0" fmla="*/ 1709734 w 1709734"/>
                  <a:gd name="connsiteY0" fmla="*/ 1567813 h 2034540"/>
                  <a:gd name="connsiteX1" fmla="*/ 855346 w 1709734"/>
                  <a:gd name="connsiteY1" fmla="*/ 2034540 h 2034540"/>
                  <a:gd name="connsiteX2" fmla="*/ 0 w 1709734"/>
                  <a:gd name="connsiteY2" fmla="*/ 1567815 h 2034540"/>
                  <a:gd name="connsiteX3" fmla="*/ 855345 w 1709734"/>
                  <a:gd name="connsiteY3" fmla="*/ 1100139 h 2034540"/>
                  <a:gd name="connsiteX4" fmla="*/ 855343 w 1709734"/>
                  <a:gd name="connsiteY4" fmla="*/ 1100138 h 2034540"/>
                  <a:gd name="connsiteX5" fmla="*/ 855343 w 1709734"/>
                  <a:gd name="connsiteY5" fmla="*/ 2 h 2034540"/>
                  <a:gd name="connsiteX6" fmla="*/ 855343 w 1709734"/>
                  <a:gd name="connsiteY6" fmla="*/ 0 h 2034540"/>
                  <a:gd name="connsiteX7" fmla="*/ 855345 w 1709734"/>
                  <a:gd name="connsiteY7" fmla="*/ 1 h 2034540"/>
                  <a:gd name="connsiteX0" fmla="*/ 855346 w 855346"/>
                  <a:gd name="connsiteY0" fmla="*/ 2034540 h 2034540"/>
                  <a:gd name="connsiteX1" fmla="*/ 0 w 855346"/>
                  <a:gd name="connsiteY1" fmla="*/ 1567815 h 2034540"/>
                  <a:gd name="connsiteX2" fmla="*/ 855345 w 855346"/>
                  <a:gd name="connsiteY2" fmla="*/ 1100139 h 2034540"/>
                  <a:gd name="connsiteX3" fmla="*/ 855343 w 855346"/>
                  <a:gd name="connsiteY3" fmla="*/ 1100138 h 2034540"/>
                  <a:gd name="connsiteX4" fmla="*/ 855343 w 855346"/>
                  <a:gd name="connsiteY4" fmla="*/ 2 h 2034540"/>
                  <a:gd name="connsiteX5" fmla="*/ 855343 w 855346"/>
                  <a:gd name="connsiteY5" fmla="*/ 0 h 2034540"/>
                  <a:gd name="connsiteX6" fmla="*/ 855345 w 855346"/>
                  <a:gd name="connsiteY6" fmla="*/ 1 h 2034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346" h="2034540">
                    <a:moveTo>
                      <a:pt x="855346" y="2034540"/>
                    </a:moveTo>
                    <a:lnTo>
                      <a:pt x="0" y="1567815"/>
                    </a:lnTo>
                    <a:lnTo>
                      <a:pt x="855345" y="1100139"/>
                    </a:lnTo>
                    <a:cubicBezTo>
                      <a:pt x="855344" y="1100139"/>
                      <a:pt x="855344" y="1100138"/>
                      <a:pt x="855343" y="1100138"/>
                    </a:cubicBezTo>
                    <a:lnTo>
                      <a:pt x="855343" y="2"/>
                    </a:lnTo>
                    <a:lnTo>
                      <a:pt x="855343" y="0"/>
                    </a:lnTo>
                    <a:cubicBezTo>
                      <a:pt x="855344" y="0"/>
                      <a:pt x="855344" y="1"/>
                      <a:pt x="855345" y="1"/>
                    </a:cubicBezTo>
                  </a:path>
                </a:pathLst>
              </a:custGeom>
              <a:noFill/>
              <a:ln w="17463" cap="flat">
                <a:solidFill>
                  <a:srgbClr val="BDBD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cxnSp>
            <p:nvCxnSpPr>
              <p:cNvPr id="81" name="Straight Connector 80">
                <a:extLst>
                  <a:ext uri="{FF2B5EF4-FFF2-40B4-BE49-F238E27FC236}">
                    <a16:creationId xmlns:a16="http://schemas.microsoft.com/office/drawing/2014/main" id="{7FBC50E9-9F0E-4D62-9AA6-DC145681D1EA}"/>
                  </a:ext>
                </a:extLst>
              </p:cNvPr>
              <p:cNvCxnSpPr/>
              <p:nvPr/>
            </p:nvCxnSpPr>
            <p:spPr bwMode="ltGray">
              <a:xfrm>
                <a:off x="9981203" y="5098858"/>
                <a:ext cx="733213" cy="400531"/>
              </a:xfrm>
              <a:prstGeom prst="line">
                <a:avLst/>
              </a:prstGeom>
              <a:noFill/>
              <a:ln w="17463" cap="flat">
                <a:solidFill>
                  <a:srgbClr val="BDBDBD"/>
                </a:solidFill>
                <a:prstDash val="solid"/>
                <a:miter lim="800000"/>
                <a:headEnd/>
                <a:tailEnd/>
              </a:ln>
              <a:extLst>
                <a:ext uri="{909E8E84-426E-40DD-AFC4-6F175D3DCCD1}">
                  <a14:hiddenFill xmlns:a14="http://schemas.microsoft.com/office/drawing/2010/main">
                    <a:solidFill>
                      <a:srgbClr val="FFFFFF"/>
                    </a:solidFill>
                  </a14:hiddenFill>
                </a:ext>
              </a:extLst>
            </p:spPr>
          </p:cxnSp>
        </p:grpSp>
        <p:grpSp>
          <p:nvGrpSpPr>
            <p:cNvPr id="57" name="Group 56">
              <a:extLst>
                <a:ext uri="{FF2B5EF4-FFF2-40B4-BE49-F238E27FC236}">
                  <a16:creationId xmlns:a16="http://schemas.microsoft.com/office/drawing/2014/main" id="{09610B7D-2856-472A-B98F-5684402C6C99}"/>
                </a:ext>
              </a:extLst>
            </p:cNvPr>
            <p:cNvGrpSpPr/>
            <p:nvPr userDrawn="1"/>
          </p:nvGrpSpPr>
          <p:grpSpPr bwMode="ltGray">
            <a:xfrm>
              <a:off x="7545167" y="-21839"/>
              <a:ext cx="1192433" cy="1098538"/>
              <a:chOff x="7545167" y="-9139"/>
              <a:chExt cx="1192433" cy="1098538"/>
            </a:xfrm>
          </p:grpSpPr>
          <p:sp>
            <p:nvSpPr>
              <p:cNvPr id="62" name="Freeform: Shape 61">
                <a:extLst>
                  <a:ext uri="{FF2B5EF4-FFF2-40B4-BE49-F238E27FC236}">
                    <a16:creationId xmlns:a16="http://schemas.microsoft.com/office/drawing/2014/main" id="{5173E078-D753-4C8F-98BB-75D0CBE314FE}"/>
                  </a:ext>
                </a:extLst>
              </p:cNvPr>
              <p:cNvSpPr/>
              <p:nvPr userDrawn="1"/>
            </p:nvSpPr>
            <p:spPr bwMode="ltGray">
              <a:xfrm>
                <a:off x="7550108" y="-9139"/>
                <a:ext cx="591604" cy="774738"/>
              </a:xfrm>
              <a:custGeom>
                <a:avLst/>
                <a:gdLst>
                  <a:gd name="connsiteX0" fmla="*/ 24121 w 591604"/>
                  <a:gd name="connsiteY0" fmla="*/ 0 h 774738"/>
                  <a:gd name="connsiteX1" fmla="*/ 591604 w 591604"/>
                  <a:gd name="connsiteY1" fmla="*/ 0 h 774738"/>
                  <a:gd name="connsiteX2" fmla="*/ 591604 w 591604"/>
                  <a:gd name="connsiteY2" fmla="*/ 451265 h 774738"/>
                  <a:gd name="connsiteX3" fmla="*/ 0 w 591604"/>
                  <a:gd name="connsiteY3" fmla="*/ 774738 h 774738"/>
                  <a:gd name="connsiteX4" fmla="*/ 0 w 591604"/>
                  <a:gd name="connsiteY4" fmla="*/ 13162 h 774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604" h="774738">
                    <a:moveTo>
                      <a:pt x="24121" y="0"/>
                    </a:moveTo>
                    <a:lnTo>
                      <a:pt x="591604" y="0"/>
                    </a:lnTo>
                    <a:lnTo>
                      <a:pt x="591604" y="451265"/>
                    </a:lnTo>
                    <a:lnTo>
                      <a:pt x="0" y="774738"/>
                    </a:lnTo>
                    <a:lnTo>
                      <a:pt x="0" y="13162"/>
                    </a:lnTo>
                    <a:close/>
                  </a:path>
                </a:pathLst>
              </a:custGeom>
              <a:noFill/>
              <a:ln w="17463" cap="flat">
                <a:solidFill>
                  <a:srgbClr val="BDBD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pPr lvl="0"/>
                <a:endParaRPr lang="en-US"/>
              </a:p>
            </p:txBody>
          </p:sp>
          <p:sp>
            <p:nvSpPr>
              <p:cNvPr id="63" name="Freeform: Shape 62">
                <a:extLst>
                  <a:ext uri="{FF2B5EF4-FFF2-40B4-BE49-F238E27FC236}">
                    <a16:creationId xmlns:a16="http://schemas.microsoft.com/office/drawing/2014/main" id="{EAA82456-62CD-4C42-91A4-3FFD8F19BCBD}"/>
                  </a:ext>
                </a:extLst>
              </p:cNvPr>
              <p:cNvSpPr/>
              <p:nvPr userDrawn="1"/>
            </p:nvSpPr>
            <p:spPr bwMode="ltGray">
              <a:xfrm>
                <a:off x="8141712" y="-9139"/>
                <a:ext cx="590944" cy="774738"/>
              </a:xfrm>
              <a:custGeom>
                <a:avLst/>
                <a:gdLst>
                  <a:gd name="connsiteX0" fmla="*/ 0 w 590944"/>
                  <a:gd name="connsiteY0" fmla="*/ 0 h 774738"/>
                  <a:gd name="connsiteX1" fmla="*/ 566850 w 590944"/>
                  <a:gd name="connsiteY1" fmla="*/ 0 h 774738"/>
                  <a:gd name="connsiteX2" fmla="*/ 590944 w 590944"/>
                  <a:gd name="connsiteY2" fmla="*/ 13162 h 774738"/>
                  <a:gd name="connsiteX3" fmla="*/ 590944 w 590944"/>
                  <a:gd name="connsiteY3" fmla="*/ 774738 h 774738"/>
                  <a:gd name="connsiteX4" fmla="*/ 0 w 590944"/>
                  <a:gd name="connsiteY4" fmla="*/ 451265 h 774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944" h="774738">
                    <a:moveTo>
                      <a:pt x="0" y="0"/>
                    </a:moveTo>
                    <a:lnTo>
                      <a:pt x="566850" y="0"/>
                    </a:lnTo>
                    <a:lnTo>
                      <a:pt x="590944" y="13162"/>
                    </a:lnTo>
                    <a:lnTo>
                      <a:pt x="590944" y="774738"/>
                    </a:lnTo>
                    <a:lnTo>
                      <a:pt x="0" y="451265"/>
                    </a:lnTo>
                    <a:close/>
                  </a:path>
                </a:pathLst>
              </a:custGeom>
              <a:noFill/>
              <a:ln w="17463" cap="flat">
                <a:solidFill>
                  <a:srgbClr val="BDBD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pPr lvl="0"/>
                <a:endParaRPr lang="en-US"/>
              </a:p>
            </p:txBody>
          </p:sp>
          <p:sp>
            <p:nvSpPr>
              <p:cNvPr id="64" name="Freeform: Shape 63">
                <a:extLst>
                  <a:ext uri="{FF2B5EF4-FFF2-40B4-BE49-F238E27FC236}">
                    <a16:creationId xmlns:a16="http://schemas.microsoft.com/office/drawing/2014/main" id="{41ABB687-FC0A-4A48-8466-BF8A1129E230}"/>
                  </a:ext>
                </a:extLst>
              </p:cNvPr>
              <p:cNvSpPr/>
              <p:nvPr userDrawn="1"/>
            </p:nvSpPr>
            <p:spPr bwMode="ltGray">
              <a:xfrm>
                <a:off x="7545167" y="437185"/>
                <a:ext cx="1192433" cy="652214"/>
              </a:xfrm>
              <a:custGeom>
                <a:avLst/>
                <a:gdLst/>
                <a:ahLst/>
                <a:cxnLst/>
                <a:rect l="0" t="0" r="0" b="0"/>
                <a:pathLst>
                  <a:path w="1724025" h="942975">
                    <a:moveTo>
                      <a:pt x="862489" y="7144"/>
                    </a:moveTo>
                    <a:lnTo>
                      <a:pt x="7144" y="474821"/>
                    </a:lnTo>
                    <a:lnTo>
                      <a:pt x="862489" y="941546"/>
                    </a:lnTo>
                    <a:lnTo>
                      <a:pt x="1716881" y="474821"/>
                    </a:lnTo>
                    <a:close/>
                  </a:path>
                </a:pathLst>
              </a:custGeom>
              <a:noFill/>
              <a:ln w="17463" cap="flat">
                <a:solidFill>
                  <a:srgbClr val="BDBD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grpSp>
        <p:grpSp>
          <p:nvGrpSpPr>
            <p:cNvPr id="58" name="Group 57">
              <a:extLst>
                <a:ext uri="{FF2B5EF4-FFF2-40B4-BE49-F238E27FC236}">
                  <a16:creationId xmlns:a16="http://schemas.microsoft.com/office/drawing/2014/main" id="{8EEA91BF-1A44-4FB0-92F0-23098E7BBFCD}"/>
                </a:ext>
              </a:extLst>
            </p:cNvPr>
            <p:cNvGrpSpPr/>
            <p:nvPr userDrawn="1"/>
          </p:nvGrpSpPr>
          <p:grpSpPr bwMode="ltGray">
            <a:xfrm>
              <a:off x="6256117" y="5896894"/>
              <a:ext cx="1057910" cy="971314"/>
              <a:chOff x="6256117" y="5896894"/>
              <a:chExt cx="1057910" cy="971314"/>
            </a:xfrm>
          </p:grpSpPr>
          <p:sp>
            <p:nvSpPr>
              <p:cNvPr id="59" name="Freeform: Shape 58">
                <a:extLst>
                  <a:ext uri="{FF2B5EF4-FFF2-40B4-BE49-F238E27FC236}">
                    <a16:creationId xmlns:a16="http://schemas.microsoft.com/office/drawing/2014/main" id="{511C6A8E-CEC6-4129-9FB2-A426C6CE84EB}"/>
                  </a:ext>
                </a:extLst>
              </p:cNvPr>
              <p:cNvSpPr/>
              <p:nvPr userDrawn="1"/>
            </p:nvSpPr>
            <p:spPr bwMode="ltGray">
              <a:xfrm>
                <a:off x="6256117" y="5896894"/>
                <a:ext cx="532466" cy="971314"/>
              </a:xfrm>
              <a:custGeom>
                <a:avLst/>
                <a:gdLst/>
                <a:ahLst/>
                <a:cxnLst/>
                <a:rect l="0" t="0" r="0" b="0"/>
                <a:pathLst>
                  <a:path w="866775" h="1581150">
                    <a:moveTo>
                      <a:pt x="862489" y="1107281"/>
                    </a:moveTo>
                    <a:lnTo>
                      <a:pt x="7144" y="1574959"/>
                    </a:lnTo>
                    <a:lnTo>
                      <a:pt x="7144" y="473869"/>
                    </a:lnTo>
                    <a:lnTo>
                      <a:pt x="862489" y="7144"/>
                    </a:lnTo>
                    <a:close/>
                  </a:path>
                </a:pathLst>
              </a:custGeom>
              <a:noFill/>
              <a:ln w="17463" cap="flat">
                <a:solidFill>
                  <a:srgbClr val="BDBD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60" name="Freeform: Shape 59">
                <a:extLst>
                  <a:ext uri="{FF2B5EF4-FFF2-40B4-BE49-F238E27FC236}">
                    <a16:creationId xmlns:a16="http://schemas.microsoft.com/office/drawing/2014/main" id="{205B8F1F-9F8A-42BF-8770-AEABCEC35D18}"/>
                  </a:ext>
                </a:extLst>
              </p:cNvPr>
              <p:cNvSpPr/>
              <p:nvPr userDrawn="1"/>
            </p:nvSpPr>
            <p:spPr bwMode="ltGray">
              <a:xfrm>
                <a:off x="6781561" y="5896894"/>
                <a:ext cx="532466" cy="971314"/>
              </a:xfrm>
              <a:custGeom>
                <a:avLst/>
                <a:gdLst/>
                <a:ahLst/>
                <a:cxnLst/>
                <a:rect l="0" t="0" r="0" b="0"/>
                <a:pathLst>
                  <a:path w="866775" h="1581150">
                    <a:moveTo>
                      <a:pt x="7144" y="1107281"/>
                    </a:moveTo>
                    <a:lnTo>
                      <a:pt x="861536" y="1574959"/>
                    </a:lnTo>
                    <a:lnTo>
                      <a:pt x="861536" y="473869"/>
                    </a:lnTo>
                    <a:lnTo>
                      <a:pt x="7144" y="7144"/>
                    </a:lnTo>
                    <a:close/>
                  </a:path>
                </a:pathLst>
              </a:custGeom>
              <a:noFill/>
              <a:ln w="17463" cap="flat">
                <a:solidFill>
                  <a:srgbClr val="BDBD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61" name="Freeform: Shape 60">
                <a:extLst>
                  <a:ext uri="{FF2B5EF4-FFF2-40B4-BE49-F238E27FC236}">
                    <a16:creationId xmlns:a16="http://schemas.microsoft.com/office/drawing/2014/main" id="{36EE7F2A-0858-47D2-B1D0-D33BCD933ABE}"/>
                  </a:ext>
                </a:extLst>
              </p:cNvPr>
              <p:cNvSpPr/>
              <p:nvPr userDrawn="1"/>
            </p:nvSpPr>
            <p:spPr bwMode="ltGray">
              <a:xfrm>
                <a:off x="6260506" y="6577107"/>
                <a:ext cx="1050305" cy="287297"/>
              </a:xfrm>
              <a:custGeom>
                <a:avLst/>
                <a:gdLst>
                  <a:gd name="connsiteX0" fmla="*/ 855344 w 1709736"/>
                  <a:gd name="connsiteY0" fmla="*/ 934401 h 1083252"/>
                  <a:gd name="connsiteX1" fmla="*/ 1709736 w 1709736"/>
                  <a:gd name="connsiteY1" fmla="*/ 467676 h 1083252"/>
                  <a:gd name="connsiteX2" fmla="*/ 855344 w 1709736"/>
                  <a:gd name="connsiteY2" fmla="*/ -1 h 1083252"/>
                  <a:gd name="connsiteX3" fmla="*/ -1 w 1709736"/>
                  <a:gd name="connsiteY3" fmla="*/ 467676 h 1083252"/>
                  <a:gd name="connsiteX4" fmla="*/ 1004194 w 1709736"/>
                  <a:gd name="connsiteY4" fmla="*/ 1083251 h 1083252"/>
                  <a:gd name="connsiteX0" fmla="*/ 855346 w 1709738"/>
                  <a:gd name="connsiteY0" fmla="*/ 934403 h 934403"/>
                  <a:gd name="connsiteX1" fmla="*/ 1709738 w 1709738"/>
                  <a:gd name="connsiteY1" fmla="*/ 467678 h 934403"/>
                  <a:gd name="connsiteX2" fmla="*/ 855346 w 1709738"/>
                  <a:gd name="connsiteY2" fmla="*/ 1 h 934403"/>
                  <a:gd name="connsiteX3" fmla="*/ 1 w 1709738"/>
                  <a:gd name="connsiteY3" fmla="*/ 467678 h 934403"/>
                  <a:gd name="connsiteX0" fmla="*/ 1709736 w 1709736"/>
                  <a:gd name="connsiteY0" fmla="*/ 467676 h 467676"/>
                  <a:gd name="connsiteX1" fmla="*/ 855344 w 1709736"/>
                  <a:gd name="connsiteY1" fmla="*/ -1 h 467676"/>
                  <a:gd name="connsiteX2" fmla="*/ -1 w 1709736"/>
                  <a:gd name="connsiteY2" fmla="*/ 467676 h 467676"/>
                </a:gdLst>
                <a:ahLst/>
                <a:cxnLst>
                  <a:cxn ang="0">
                    <a:pos x="connsiteX0" y="connsiteY0"/>
                  </a:cxn>
                  <a:cxn ang="0">
                    <a:pos x="connsiteX1" y="connsiteY1"/>
                  </a:cxn>
                  <a:cxn ang="0">
                    <a:pos x="connsiteX2" y="connsiteY2"/>
                  </a:cxn>
                </a:cxnLst>
                <a:rect l="l" t="t" r="r" b="b"/>
                <a:pathLst>
                  <a:path w="1709736" h="467676">
                    <a:moveTo>
                      <a:pt x="1709736" y="467676"/>
                    </a:moveTo>
                    <a:lnTo>
                      <a:pt x="855344" y="-1"/>
                    </a:lnTo>
                    <a:lnTo>
                      <a:pt x="-1" y="467676"/>
                    </a:lnTo>
                  </a:path>
                </a:pathLst>
              </a:custGeom>
              <a:noFill/>
              <a:ln w="17463" cap="flat">
                <a:solidFill>
                  <a:srgbClr val="BDBD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dirty="0"/>
              </a:p>
            </p:txBody>
          </p:sp>
        </p:grpSp>
      </p:grpSp>
      <p:sp>
        <p:nvSpPr>
          <p:cNvPr id="5" name="Picture Placeholder 4">
            <a:extLst>
              <a:ext uri="{FF2B5EF4-FFF2-40B4-BE49-F238E27FC236}">
                <a16:creationId xmlns:a16="http://schemas.microsoft.com/office/drawing/2014/main" id="{6DF5D6DE-2629-4577-9B98-7A1666013D0A}"/>
              </a:ext>
            </a:extLst>
          </p:cNvPr>
          <p:cNvSpPr>
            <a:spLocks noGrp="1"/>
          </p:cNvSpPr>
          <p:nvPr>
            <p:ph type="pic" sz="quarter" idx="11" hasCustomPrompt="1"/>
          </p:nvPr>
        </p:nvSpPr>
        <p:spPr bwMode="gray">
          <a:xfrm>
            <a:off x="5016500" y="292100"/>
            <a:ext cx="6881813" cy="6272213"/>
          </a:xfrm>
          <a:blipFill>
            <a:blip r:embed="rId2"/>
            <a:stretch>
              <a:fillRect/>
            </a:stretch>
          </a:blipFill>
          <a:ln w="9525" cap="flat">
            <a:noFill/>
            <a:prstDash val="solid"/>
            <a:miter/>
          </a:ln>
          <a:effectLst>
            <a:outerShdw blurRad="508000" dist="63500" dir="2700000" sx="101000" sy="101000" algn="tl" rotWithShape="0">
              <a:prstClr val="black">
                <a:alpha val="33000"/>
              </a:prstClr>
            </a:outerShdw>
          </a:effectLst>
        </p:spPr>
        <p:txBody>
          <a:bodyPr tIns="1188720" anchor="ctr">
            <a:noAutofit/>
          </a:bodyPr>
          <a:lstStyle>
            <a:lvl1pPr marL="0" marR="0" indent="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1400" b="1" kern="1200" spc="0" baseline="0" dirty="0">
                <a:solidFill>
                  <a:srgbClr val="FFFFFF"/>
                </a:solidFill>
                <a:latin typeface="+mn-lt"/>
                <a:ea typeface="+mn-ea"/>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2" name="Title 1"/>
          <p:cNvSpPr>
            <a:spLocks noGrp="1"/>
          </p:cNvSpPr>
          <p:nvPr>
            <p:ph type="title" hasCustomPrompt="1"/>
          </p:nvPr>
        </p:nvSpPr>
        <p:spPr>
          <a:xfrm>
            <a:off x="584201" y="2579648"/>
            <a:ext cx="3768898" cy="553998"/>
          </a:xfrm>
        </p:spPr>
        <p:txBody>
          <a:bodyPr wrap="square" rIns="0" anchor="b">
            <a:spAutoFit/>
          </a:bodyPr>
          <a:lstStyle>
            <a:lvl1pPr>
              <a:lnSpc>
                <a:spcPct val="100000"/>
              </a:lnSpc>
              <a:defRPr sz="3600" b="1" spc="-49" baseline="0">
                <a:gradFill>
                  <a:gsLst>
                    <a:gs pos="1250">
                      <a:schemeClr val="tx1"/>
                    </a:gs>
                    <a:gs pos="100000">
                      <a:schemeClr val="tx1"/>
                    </a:gs>
                  </a:gsLst>
                  <a:lin ang="5400000" scaled="0"/>
                </a:gradFill>
                <a:latin typeface="+mj-lt"/>
                <a:cs typeface="Segoe UI Semilight" panose="020B0402040204020203" pitchFamily="34" charset="0"/>
              </a:defRPr>
            </a:lvl1pPr>
          </a:lstStyle>
          <a:p>
            <a:r>
              <a:rPr lang="en-US" dirty="0"/>
              <a:t>Enter title text</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1" y="3535541"/>
            <a:ext cx="3769300" cy="307777"/>
          </a:xfrm>
        </p:spPr>
        <p:txBody>
          <a:bodyPr/>
          <a:lstStyle>
            <a:lvl1pPr marL="0" indent="0">
              <a:buNone/>
              <a:defRPr sz="20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Edit Master text styles</a:t>
            </a:r>
          </a:p>
        </p:txBody>
      </p:sp>
    </p:spTree>
    <p:extLst>
      <p:ext uri="{BB962C8B-B14F-4D97-AF65-F5344CB8AC3E}">
        <p14:creationId xmlns:p14="http://schemas.microsoft.com/office/powerpoint/2010/main" val="710960028"/>
      </p:ext>
    </p:extLst>
  </p:cSld>
  <p:clrMapOvr>
    <a:masterClrMapping/>
  </p:clrMapOvr>
  <p:transition>
    <p:fade/>
  </p:transition>
  <p:extLst mod="1">
    <p:ext uri="{DCECCB84-F9BA-43D5-87BE-67443E8EF086}">
      <p15:sldGuideLst xmlns:p15="http://schemas.microsoft.com/office/powerpoint/2012/main">
        <p15:guide id="2" pos="3359">
          <p15:clr>
            <a:srgbClr val="FBAE40"/>
          </p15:clr>
        </p15:guide>
        <p15:guide id="6" orient="horz" pos="904">
          <p15:clr>
            <a:srgbClr val="5ACBF0"/>
          </p15:clr>
        </p15:guide>
        <p15:guide id="7" orient="horz" pos="1276">
          <p15:clr>
            <a:srgbClr val="5ACBF0"/>
          </p15:clr>
        </p15:guide>
        <p15:guide id="8" orient="horz" pos="2226">
          <p15:clr>
            <a:srgbClr val="5ACBF0"/>
          </p15:clr>
        </p15:guide>
        <p15:guide id="9" pos="2993">
          <p15:clr>
            <a:srgbClr val="C35EA4"/>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quare Photo body text">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C39AAC9F-C8B8-422E-93FC-08A064104000}"/>
              </a:ext>
            </a:extLst>
          </p:cNvPr>
          <p:cNvGrpSpPr/>
          <p:nvPr userDrawn="1"/>
        </p:nvGrpSpPr>
        <p:grpSpPr bwMode="ltGray">
          <a:xfrm>
            <a:off x="6256117" y="-21839"/>
            <a:ext cx="5932086" cy="6890047"/>
            <a:chOff x="6256117" y="-21839"/>
            <a:chExt cx="5932086" cy="6890047"/>
          </a:xfrm>
        </p:grpSpPr>
        <p:grpSp>
          <p:nvGrpSpPr>
            <p:cNvPr id="31" name="Group 30">
              <a:extLst>
                <a:ext uri="{FF2B5EF4-FFF2-40B4-BE49-F238E27FC236}">
                  <a16:creationId xmlns:a16="http://schemas.microsoft.com/office/drawing/2014/main" id="{A09379AA-B540-4886-8794-46BA10F3D91B}"/>
                </a:ext>
              </a:extLst>
            </p:cNvPr>
            <p:cNvGrpSpPr/>
            <p:nvPr userDrawn="1"/>
          </p:nvGrpSpPr>
          <p:grpSpPr bwMode="ltGray">
            <a:xfrm>
              <a:off x="8507413" y="1457714"/>
              <a:ext cx="3680790" cy="5392441"/>
              <a:chOff x="8507413" y="1457714"/>
              <a:chExt cx="3680790" cy="5392441"/>
            </a:xfrm>
          </p:grpSpPr>
          <p:sp>
            <p:nvSpPr>
              <p:cNvPr id="64" name="Freeform: Shape 63">
                <a:extLst>
                  <a:ext uri="{FF2B5EF4-FFF2-40B4-BE49-F238E27FC236}">
                    <a16:creationId xmlns:a16="http://schemas.microsoft.com/office/drawing/2014/main" id="{9E5BC201-014B-48F5-BAC0-4FBBACCBF586}"/>
                  </a:ext>
                </a:extLst>
              </p:cNvPr>
              <p:cNvSpPr/>
              <p:nvPr/>
            </p:nvSpPr>
            <p:spPr bwMode="ltGray">
              <a:xfrm>
                <a:off x="8507413" y="2803166"/>
                <a:ext cx="743840" cy="1356898"/>
              </a:xfrm>
              <a:custGeom>
                <a:avLst/>
                <a:gdLst/>
                <a:ahLst/>
                <a:cxnLst/>
                <a:rect l="0" t="0" r="0" b="0"/>
                <a:pathLst>
                  <a:path w="866775" h="1581150">
                    <a:moveTo>
                      <a:pt x="862489" y="1107281"/>
                    </a:moveTo>
                    <a:lnTo>
                      <a:pt x="7144" y="1574959"/>
                    </a:lnTo>
                    <a:lnTo>
                      <a:pt x="7144" y="473869"/>
                    </a:lnTo>
                    <a:lnTo>
                      <a:pt x="862489"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65" name="Freeform: Shape 64">
                <a:extLst>
                  <a:ext uri="{FF2B5EF4-FFF2-40B4-BE49-F238E27FC236}">
                    <a16:creationId xmlns:a16="http://schemas.microsoft.com/office/drawing/2014/main" id="{F72CD027-1ABE-4E4A-BE9E-EF73250F9290}"/>
                  </a:ext>
                </a:extLst>
              </p:cNvPr>
              <p:cNvSpPr/>
              <p:nvPr/>
            </p:nvSpPr>
            <p:spPr bwMode="ltGray">
              <a:xfrm>
                <a:off x="9241444" y="2803166"/>
                <a:ext cx="743840" cy="1356898"/>
              </a:xfrm>
              <a:custGeom>
                <a:avLst/>
                <a:gdLst/>
                <a:ahLst/>
                <a:cxnLst/>
                <a:rect l="0" t="0" r="0" b="0"/>
                <a:pathLst>
                  <a:path w="866775" h="1581150">
                    <a:moveTo>
                      <a:pt x="7144" y="1107281"/>
                    </a:moveTo>
                    <a:lnTo>
                      <a:pt x="861536" y="1574959"/>
                    </a:lnTo>
                    <a:lnTo>
                      <a:pt x="861536" y="473869"/>
                    </a:lnTo>
                    <a:lnTo>
                      <a:pt x="7144"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66" name="Freeform: Shape 65">
                <a:extLst>
                  <a:ext uri="{FF2B5EF4-FFF2-40B4-BE49-F238E27FC236}">
                    <a16:creationId xmlns:a16="http://schemas.microsoft.com/office/drawing/2014/main" id="{52C85D91-63CC-4FF7-A826-BE886CDB017C}"/>
                  </a:ext>
                </a:extLst>
              </p:cNvPr>
              <p:cNvSpPr/>
              <p:nvPr/>
            </p:nvSpPr>
            <p:spPr bwMode="ltGray">
              <a:xfrm>
                <a:off x="8507413" y="3747272"/>
                <a:ext cx="1479509" cy="809234"/>
              </a:xfrm>
              <a:custGeom>
                <a:avLst/>
                <a:gdLst/>
                <a:ahLst/>
                <a:cxnLst/>
                <a:rect l="0" t="0" r="0" b="0"/>
                <a:pathLst>
                  <a:path w="1724025" h="942975">
                    <a:moveTo>
                      <a:pt x="862489" y="7144"/>
                    </a:moveTo>
                    <a:lnTo>
                      <a:pt x="7144" y="474821"/>
                    </a:lnTo>
                    <a:lnTo>
                      <a:pt x="862489" y="941546"/>
                    </a:lnTo>
                    <a:lnTo>
                      <a:pt x="1716881" y="474821"/>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67" name="Freeform: Shape 66">
                <a:extLst>
                  <a:ext uri="{FF2B5EF4-FFF2-40B4-BE49-F238E27FC236}">
                    <a16:creationId xmlns:a16="http://schemas.microsoft.com/office/drawing/2014/main" id="{E55C67E6-D930-403F-9550-70EC2A102AB5}"/>
                  </a:ext>
                </a:extLst>
              </p:cNvPr>
              <p:cNvSpPr/>
              <p:nvPr/>
            </p:nvSpPr>
            <p:spPr bwMode="ltGray">
              <a:xfrm>
                <a:off x="8507413" y="5493257"/>
                <a:ext cx="743840" cy="1356898"/>
              </a:xfrm>
              <a:custGeom>
                <a:avLst/>
                <a:gdLst/>
                <a:ahLst/>
                <a:cxnLst/>
                <a:rect l="0" t="0" r="0" b="0"/>
                <a:pathLst>
                  <a:path w="866775" h="1581150">
                    <a:moveTo>
                      <a:pt x="862489" y="1108234"/>
                    </a:moveTo>
                    <a:lnTo>
                      <a:pt x="7144" y="1574959"/>
                    </a:lnTo>
                    <a:lnTo>
                      <a:pt x="7144" y="474821"/>
                    </a:lnTo>
                    <a:lnTo>
                      <a:pt x="862489"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68" name="Freeform: Shape 67">
                <a:extLst>
                  <a:ext uri="{FF2B5EF4-FFF2-40B4-BE49-F238E27FC236}">
                    <a16:creationId xmlns:a16="http://schemas.microsoft.com/office/drawing/2014/main" id="{BDB9C074-A5A6-4082-9FCD-D487FD8013E5}"/>
                  </a:ext>
                </a:extLst>
              </p:cNvPr>
              <p:cNvSpPr/>
              <p:nvPr/>
            </p:nvSpPr>
            <p:spPr bwMode="ltGray">
              <a:xfrm>
                <a:off x="9241444" y="5493257"/>
                <a:ext cx="743840" cy="1356898"/>
              </a:xfrm>
              <a:custGeom>
                <a:avLst/>
                <a:gdLst/>
                <a:ahLst/>
                <a:cxnLst/>
                <a:rect l="0" t="0" r="0" b="0"/>
                <a:pathLst>
                  <a:path w="866775" h="1581150">
                    <a:moveTo>
                      <a:pt x="7144" y="1108234"/>
                    </a:moveTo>
                    <a:lnTo>
                      <a:pt x="861536" y="1574959"/>
                    </a:lnTo>
                    <a:lnTo>
                      <a:pt x="861536" y="474821"/>
                    </a:lnTo>
                    <a:lnTo>
                      <a:pt x="7144"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69" name="Freeform: Shape 68">
                <a:extLst>
                  <a:ext uri="{FF2B5EF4-FFF2-40B4-BE49-F238E27FC236}">
                    <a16:creationId xmlns:a16="http://schemas.microsoft.com/office/drawing/2014/main" id="{4E3D79EB-E5E0-4CA3-A7CE-50069CC73F19}"/>
                  </a:ext>
                </a:extLst>
              </p:cNvPr>
              <p:cNvSpPr/>
              <p:nvPr/>
            </p:nvSpPr>
            <p:spPr bwMode="ltGray">
              <a:xfrm>
                <a:off x="8513545" y="6444311"/>
                <a:ext cx="1467248" cy="400530"/>
              </a:xfrm>
              <a:custGeom>
                <a:avLst/>
                <a:gdLst>
                  <a:gd name="connsiteX0" fmla="*/ 855345 w 1709736"/>
                  <a:gd name="connsiteY0" fmla="*/ 934403 h 1040954"/>
                  <a:gd name="connsiteX1" fmla="*/ 1709737 w 1709736"/>
                  <a:gd name="connsiteY1" fmla="*/ 466725 h 1040954"/>
                  <a:gd name="connsiteX2" fmla="*/ 855345 w 1709736"/>
                  <a:gd name="connsiteY2" fmla="*/ 0 h 1040954"/>
                  <a:gd name="connsiteX3" fmla="*/ 0 w 1709736"/>
                  <a:gd name="connsiteY3" fmla="*/ 466725 h 1040954"/>
                  <a:gd name="connsiteX4" fmla="*/ 961897 w 1709736"/>
                  <a:gd name="connsiteY4" fmla="*/ 1040955 h 1040954"/>
                  <a:gd name="connsiteX0" fmla="*/ 855345 w 1709737"/>
                  <a:gd name="connsiteY0" fmla="*/ 934403 h 934403"/>
                  <a:gd name="connsiteX1" fmla="*/ 1709737 w 1709737"/>
                  <a:gd name="connsiteY1" fmla="*/ 466725 h 934403"/>
                  <a:gd name="connsiteX2" fmla="*/ 855345 w 1709737"/>
                  <a:gd name="connsiteY2" fmla="*/ 0 h 934403"/>
                  <a:gd name="connsiteX3" fmla="*/ 0 w 1709737"/>
                  <a:gd name="connsiteY3" fmla="*/ 466725 h 934403"/>
                  <a:gd name="connsiteX0" fmla="*/ 1709737 w 1709737"/>
                  <a:gd name="connsiteY0" fmla="*/ 466725 h 466725"/>
                  <a:gd name="connsiteX1" fmla="*/ 855345 w 1709737"/>
                  <a:gd name="connsiteY1" fmla="*/ 0 h 466725"/>
                  <a:gd name="connsiteX2" fmla="*/ 0 w 1709737"/>
                  <a:gd name="connsiteY2" fmla="*/ 466725 h 466725"/>
                </a:gdLst>
                <a:ahLst/>
                <a:cxnLst>
                  <a:cxn ang="0">
                    <a:pos x="connsiteX0" y="connsiteY0"/>
                  </a:cxn>
                  <a:cxn ang="0">
                    <a:pos x="connsiteX1" y="connsiteY1"/>
                  </a:cxn>
                  <a:cxn ang="0">
                    <a:pos x="connsiteX2" y="connsiteY2"/>
                  </a:cxn>
                </a:cxnLst>
                <a:rect l="l" t="t" r="r" b="b"/>
                <a:pathLst>
                  <a:path w="1709737" h="466725">
                    <a:moveTo>
                      <a:pt x="1709737" y="466725"/>
                    </a:moveTo>
                    <a:lnTo>
                      <a:pt x="855345" y="0"/>
                    </a:lnTo>
                    <a:lnTo>
                      <a:pt x="0" y="466725"/>
                    </a:lnTo>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70" name="Freeform: Shape 69">
                <a:extLst>
                  <a:ext uri="{FF2B5EF4-FFF2-40B4-BE49-F238E27FC236}">
                    <a16:creationId xmlns:a16="http://schemas.microsoft.com/office/drawing/2014/main" id="{42F892FB-2465-40CF-A81F-AC989DC09CE4}"/>
                  </a:ext>
                </a:extLst>
              </p:cNvPr>
              <p:cNvSpPr/>
              <p:nvPr/>
            </p:nvSpPr>
            <p:spPr bwMode="ltGray">
              <a:xfrm>
                <a:off x="9241444" y="4148621"/>
                <a:ext cx="743840" cy="1356898"/>
              </a:xfrm>
              <a:custGeom>
                <a:avLst/>
                <a:gdLst/>
                <a:ahLst/>
                <a:cxnLst/>
                <a:rect l="0" t="0" r="0" b="0"/>
                <a:pathLst>
                  <a:path w="866775" h="1581150">
                    <a:moveTo>
                      <a:pt x="861536" y="1107281"/>
                    </a:moveTo>
                    <a:lnTo>
                      <a:pt x="7144" y="1574006"/>
                    </a:lnTo>
                    <a:lnTo>
                      <a:pt x="7144" y="473869"/>
                    </a:lnTo>
                    <a:lnTo>
                      <a:pt x="861536"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71" name="Freeform: Shape 70">
                <a:extLst>
                  <a:ext uri="{FF2B5EF4-FFF2-40B4-BE49-F238E27FC236}">
                    <a16:creationId xmlns:a16="http://schemas.microsoft.com/office/drawing/2014/main" id="{E8BADF38-50C7-4E4B-AA00-660BF4161C96}"/>
                  </a:ext>
                </a:extLst>
              </p:cNvPr>
              <p:cNvSpPr/>
              <p:nvPr/>
            </p:nvSpPr>
            <p:spPr bwMode="ltGray">
              <a:xfrm>
                <a:off x="9974659" y="2803166"/>
                <a:ext cx="743840" cy="1356898"/>
              </a:xfrm>
              <a:custGeom>
                <a:avLst/>
                <a:gdLst/>
                <a:ahLst/>
                <a:cxnLst/>
                <a:rect l="0" t="0" r="0" b="0"/>
                <a:pathLst>
                  <a:path w="866775" h="1581150">
                    <a:moveTo>
                      <a:pt x="862489" y="1107281"/>
                    </a:moveTo>
                    <a:lnTo>
                      <a:pt x="7144" y="1574959"/>
                    </a:lnTo>
                    <a:lnTo>
                      <a:pt x="7144" y="473869"/>
                    </a:lnTo>
                    <a:lnTo>
                      <a:pt x="862489"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72" name="Freeform: Shape 71">
                <a:extLst>
                  <a:ext uri="{FF2B5EF4-FFF2-40B4-BE49-F238E27FC236}">
                    <a16:creationId xmlns:a16="http://schemas.microsoft.com/office/drawing/2014/main" id="{A51B782C-38CF-4C16-8A55-9C1BEA5AF3F0}"/>
                  </a:ext>
                </a:extLst>
              </p:cNvPr>
              <p:cNvSpPr/>
              <p:nvPr/>
            </p:nvSpPr>
            <p:spPr bwMode="ltGray">
              <a:xfrm>
                <a:off x="9247573" y="3753404"/>
                <a:ext cx="2200463" cy="2147333"/>
              </a:xfrm>
              <a:custGeom>
                <a:avLst/>
                <a:gdLst>
                  <a:gd name="connsiteX0" fmla="*/ 854393 w 2564131"/>
                  <a:gd name="connsiteY0" fmla="*/ 467680 h 2502221"/>
                  <a:gd name="connsiteX1" fmla="*/ 1709737 w 2564131"/>
                  <a:gd name="connsiteY1" fmla="*/ 934405 h 2502221"/>
                  <a:gd name="connsiteX2" fmla="*/ 1709737 w 2564131"/>
                  <a:gd name="connsiteY2" fmla="*/ 2034543 h 2502221"/>
                  <a:gd name="connsiteX3" fmla="*/ 1709739 w 2564131"/>
                  <a:gd name="connsiteY3" fmla="*/ 2034544 h 2502221"/>
                  <a:gd name="connsiteX4" fmla="*/ 854393 w 2564131"/>
                  <a:gd name="connsiteY4" fmla="*/ 2502221 h 2502221"/>
                  <a:gd name="connsiteX5" fmla="*/ 0 w 2564131"/>
                  <a:gd name="connsiteY5" fmla="*/ 2034544 h 2502221"/>
                  <a:gd name="connsiteX6" fmla="*/ 854393 w 2564131"/>
                  <a:gd name="connsiteY6" fmla="*/ 1567819 h 2502221"/>
                  <a:gd name="connsiteX7" fmla="*/ 1646487 w 2564131"/>
                  <a:gd name="connsiteY7" fmla="*/ 2000030 h 2502221"/>
                  <a:gd name="connsiteX8" fmla="*/ 854393 w 2564131"/>
                  <a:gd name="connsiteY8" fmla="*/ 1567818 h 2502221"/>
                  <a:gd name="connsiteX9" fmla="*/ 1709739 w 2564131"/>
                  <a:gd name="connsiteY9" fmla="*/ 0 h 2502221"/>
                  <a:gd name="connsiteX10" fmla="*/ 2564131 w 2564131"/>
                  <a:gd name="connsiteY10" fmla="*/ 467677 h 2502221"/>
                  <a:gd name="connsiteX11" fmla="*/ 1709739 w 2564131"/>
                  <a:gd name="connsiteY11" fmla="*/ 934402 h 2502221"/>
                  <a:gd name="connsiteX12" fmla="*/ 854393 w 2564131"/>
                  <a:gd name="connsiteY12" fmla="*/ 467677 h 2502221"/>
                  <a:gd name="connsiteX0" fmla="*/ 854393 w 2564131"/>
                  <a:gd name="connsiteY0" fmla="*/ 467680 h 2502221"/>
                  <a:gd name="connsiteX1" fmla="*/ 1709737 w 2564131"/>
                  <a:gd name="connsiteY1" fmla="*/ 934405 h 2502221"/>
                  <a:gd name="connsiteX2" fmla="*/ 1709737 w 2564131"/>
                  <a:gd name="connsiteY2" fmla="*/ 2034543 h 2502221"/>
                  <a:gd name="connsiteX3" fmla="*/ 1709739 w 2564131"/>
                  <a:gd name="connsiteY3" fmla="*/ 2034544 h 2502221"/>
                  <a:gd name="connsiteX4" fmla="*/ 854393 w 2564131"/>
                  <a:gd name="connsiteY4" fmla="*/ 2502221 h 2502221"/>
                  <a:gd name="connsiteX5" fmla="*/ 0 w 2564131"/>
                  <a:gd name="connsiteY5" fmla="*/ 2034544 h 2502221"/>
                  <a:gd name="connsiteX6" fmla="*/ 854393 w 2564131"/>
                  <a:gd name="connsiteY6" fmla="*/ 1567819 h 2502221"/>
                  <a:gd name="connsiteX7" fmla="*/ 1715922 w 2564131"/>
                  <a:gd name="connsiteY7" fmla="*/ 2039087 h 2502221"/>
                  <a:gd name="connsiteX8" fmla="*/ 854393 w 2564131"/>
                  <a:gd name="connsiteY8" fmla="*/ 1567818 h 2502221"/>
                  <a:gd name="connsiteX9" fmla="*/ 854393 w 2564131"/>
                  <a:gd name="connsiteY9" fmla="*/ 467680 h 2502221"/>
                  <a:gd name="connsiteX10" fmla="*/ 1709739 w 2564131"/>
                  <a:gd name="connsiteY10" fmla="*/ 0 h 2502221"/>
                  <a:gd name="connsiteX11" fmla="*/ 2564131 w 2564131"/>
                  <a:gd name="connsiteY11" fmla="*/ 467677 h 2502221"/>
                  <a:gd name="connsiteX12" fmla="*/ 1709739 w 2564131"/>
                  <a:gd name="connsiteY12" fmla="*/ 934402 h 2502221"/>
                  <a:gd name="connsiteX13" fmla="*/ 854393 w 2564131"/>
                  <a:gd name="connsiteY13" fmla="*/ 467677 h 2502221"/>
                  <a:gd name="connsiteX14" fmla="*/ 1709739 w 2564131"/>
                  <a:gd name="connsiteY14" fmla="*/ 0 h 2502221"/>
                  <a:gd name="connsiteX0" fmla="*/ 854393 w 2564131"/>
                  <a:gd name="connsiteY0" fmla="*/ 467680 h 2502221"/>
                  <a:gd name="connsiteX1" fmla="*/ 1709737 w 2564131"/>
                  <a:gd name="connsiteY1" fmla="*/ 934405 h 2502221"/>
                  <a:gd name="connsiteX2" fmla="*/ 1709737 w 2564131"/>
                  <a:gd name="connsiteY2" fmla="*/ 2034543 h 2502221"/>
                  <a:gd name="connsiteX3" fmla="*/ 1709739 w 2564131"/>
                  <a:gd name="connsiteY3" fmla="*/ 2034544 h 2502221"/>
                  <a:gd name="connsiteX4" fmla="*/ 854393 w 2564131"/>
                  <a:gd name="connsiteY4" fmla="*/ 2502221 h 2502221"/>
                  <a:gd name="connsiteX5" fmla="*/ 0 w 2564131"/>
                  <a:gd name="connsiteY5" fmla="*/ 2034544 h 2502221"/>
                  <a:gd name="connsiteX6" fmla="*/ 854393 w 2564131"/>
                  <a:gd name="connsiteY6" fmla="*/ 1567819 h 2502221"/>
                  <a:gd name="connsiteX7" fmla="*/ 1715922 w 2564131"/>
                  <a:gd name="connsiteY7" fmla="*/ 2039087 h 2502221"/>
                  <a:gd name="connsiteX8" fmla="*/ 854393 w 2564131"/>
                  <a:gd name="connsiteY8" fmla="*/ 1567818 h 2502221"/>
                  <a:gd name="connsiteX9" fmla="*/ 854393 w 2564131"/>
                  <a:gd name="connsiteY9" fmla="*/ 467680 h 2502221"/>
                  <a:gd name="connsiteX10" fmla="*/ 1709739 w 2564131"/>
                  <a:gd name="connsiteY10" fmla="*/ 0 h 2502221"/>
                  <a:gd name="connsiteX11" fmla="*/ 2564131 w 2564131"/>
                  <a:gd name="connsiteY11" fmla="*/ 467677 h 2502221"/>
                  <a:gd name="connsiteX12" fmla="*/ 1709739 w 2564131"/>
                  <a:gd name="connsiteY12" fmla="*/ 934402 h 2502221"/>
                  <a:gd name="connsiteX13" fmla="*/ 854393 w 2564131"/>
                  <a:gd name="connsiteY13" fmla="*/ 467677 h 2502221"/>
                  <a:gd name="connsiteX14" fmla="*/ 1709739 w 2564131"/>
                  <a:gd name="connsiteY14" fmla="*/ 0 h 2502221"/>
                  <a:gd name="connsiteX0" fmla="*/ 854393 w 2564131"/>
                  <a:gd name="connsiteY0" fmla="*/ 467680 h 2502221"/>
                  <a:gd name="connsiteX1" fmla="*/ 1709737 w 2564131"/>
                  <a:gd name="connsiteY1" fmla="*/ 934405 h 2502221"/>
                  <a:gd name="connsiteX2" fmla="*/ 1709737 w 2564131"/>
                  <a:gd name="connsiteY2" fmla="*/ 2034543 h 2502221"/>
                  <a:gd name="connsiteX3" fmla="*/ 1709739 w 2564131"/>
                  <a:gd name="connsiteY3" fmla="*/ 2034544 h 2502221"/>
                  <a:gd name="connsiteX4" fmla="*/ 854393 w 2564131"/>
                  <a:gd name="connsiteY4" fmla="*/ 2502221 h 2502221"/>
                  <a:gd name="connsiteX5" fmla="*/ 0 w 2564131"/>
                  <a:gd name="connsiteY5" fmla="*/ 2034544 h 2502221"/>
                  <a:gd name="connsiteX6" fmla="*/ 854393 w 2564131"/>
                  <a:gd name="connsiteY6" fmla="*/ 1567819 h 2502221"/>
                  <a:gd name="connsiteX7" fmla="*/ 1715922 w 2564131"/>
                  <a:gd name="connsiteY7" fmla="*/ 2039087 h 2502221"/>
                  <a:gd name="connsiteX8" fmla="*/ 1139551 w 2564131"/>
                  <a:gd name="connsiteY8" fmla="*/ 1721386 h 2502221"/>
                  <a:gd name="connsiteX9" fmla="*/ 854393 w 2564131"/>
                  <a:gd name="connsiteY9" fmla="*/ 1567818 h 2502221"/>
                  <a:gd name="connsiteX10" fmla="*/ 854393 w 2564131"/>
                  <a:gd name="connsiteY10" fmla="*/ 467680 h 2502221"/>
                  <a:gd name="connsiteX11" fmla="*/ 1709739 w 2564131"/>
                  <a:gd name="connsiteY11" fmla="*/ 0 h 2502221"/>
                  <a:gd name="connsiteX12" fmla="*/ 2564131 w 2564131"/>
                  <a:gd name="connsiteY12" fmla="*/ 467677 h 2502221"/>
                  <a:gd name="connsiteX13" fmla="*/ 1709739 w 2564131"/>
                  <a:gd name="connsiteY13" fmla="*/ 934402 h 2502221"/>
                  <a:gd name="connsiteX14" fmla="*/ 854393 w 2564131"/>
                  <a:gd name="connsiteY14" fmla="*/ 467677 h 2502221"/>
                  <a:gd name="connsiteX15" fmla="*/ 1709739 w 2564131"/>
                  <a:gd name="connsiteY15" fmla="*/ 0 h 2502221"/>
                  <a:gd name="connsiteX0" fmla="*/ 854393 w 2564131"/>
                  <a:gd name="connsiteY0" fmla="*/ 467680 h 2502221"/>
                  <a:gd name="connsiteX1" fmla="*/ 1709737 w 2564131"/>
                  <a:gd name="connsiteY1" fmla="*/ 934405 h 2502221"/>
                  <a:gd name="connsiteX2" fmla="*/ 1709737 w 2564131"/>
                  <a:gd name="connsiteY2" fmla="*/ 2034543 h 2502221"/>
                  <a:gd name="connsiteX3" fmla="*/ 1709739 w 2564131"/>
                  <a:gd name="connsiteY3" fmla="*/ 2034544 h 2502221"/>
                  <a:gd name="connsiteX4" fmla="*/ 854393 w 2564131"/>
                  <a:gd name="connsiteY4" fmla="*/ 2502221 h 2502221"/>
                  <a:gd name="connsiteX5" fmla="*/ 0 w 2564131"/>
                  <a:gd name="connsiteY5" fmla="*/ 2034544 h 2502221"/>
                  <a:gd name="connsiteX6" fmla="*/ 854393 w 2564131"/>
                  <a:gd name="connsiteY6" fmla="*/ 1567819 h 2502221"/>
                  <a:gd name="connsiteX7" fmla="*/ 1139551 w 2564131"/>
                  <a:gd name="connsiteY7" fmla="*/ 1721386 h 2502221"/>
                  <a:gd name="connsiteX8" fmla="*/ 854393 w 2564131"/>
                  <a:gd name="connsiteY8" fmla="*/ 1567818 h 2502221"/>
                  <a:gd name="connsiteX9" fmla="*/ 854393 w 2564131"/>
                  <a:gd name="connsiteY9" fmla="*/ 467680 h 2502221"/>
                  <a:gd name="connsiteX10" fmla="*/ 1709739 w 2564131"/>
                  <a:gd name="connsiteY10" fmla="*/ 0 h 2502221"/>
                  <a:gd name="connsiteX11" fmla="*/ 2564131 w 2564131"/>
                  <a:gd name="connsiteY11" fmla="*/ 467677 h 2502221"/>
                  <a:gd name="connsiteX12" fmla="*/ 1709739 w 2564131"/>
                  <a:gd name="connsiteY12" fmla="*/ 934402 h 2502221"/>
                  <a:gd name="connsiteX13" fmla="*/ 854393 w 2564131"/>
                  <a:gd name="connsiteY13" fmla="*/ 467677 h 2502221"/>
                  <a:gd name="connsiteX14" fmla="*/ 1709739 w 2564131"/>
                  <a:gd name="connsiteY14" fmla="*/ 0 h 2502221"/>
                  <a:gd name="connsiteX0" fmla="*/ 854393 w 2564131"/>
                  <a:gd name="connsiteY0" fmla="*/ 467680 h 2502221"/>
                  <a:gd name="connsiteX1" fmla="*/ 1709737 w 2564131"/>
                  <a:gd name="connsiteY1" fmla="*/ 934405 h 2502221"/>
                  <a:gd name="connsiteX2" fmla="*/ 1709737 w 2564131"/>
                  <a:gd name="connsiteY2" fmla="*/ 2034543 h 2502221"/>
                  <a:gd name="connsiteX3" fmla="*/ 1709739 w 2564131"/>
                  <a:gd name="connsiteY3" fmla="*/ 2034544 h 2502221"/>
                  <a:gd name="connsiteX4" fmla="*/ 854393 w 2564131"/>
                  <a:gd name="connsiteY4" fmla="*/ 2502221 h 2502221"/>
                  <a:gd name="connsiteX5" fmla="*/ 0 w 2564131"/>
                  <a:gd name="connsiteY5" fmla="*/ 2034544 h 2502221"/>
                  <a:gd name="connsiteX6" fmla="*/ 854393 w 2564131"/>
                  <a:gd name="connsiteY6" fmla="*/ 1567819 h 2502221"/>
                  <a:gd name="connsiteX7" fmla="*/ 854393 w 2564131"/>
                  <a:gd name="connsiteY7" fmla="*/ 1567818 h 2502221"/>
                  <a:gd name="connsiteX8" fmla="*/ 854393 w 2564131"/>
                  <a:gd name="connsiteY8" fmla="*/ 467680 h 2502221"/>
                  <a:gd name="connsiteX9" fmla="*/ 1709739 w 2564131"/>
                  <a:gd name="connsiteY9" fmla="*/ 0 h 2502221"/>
                  <a:gd name="connsiteX10" fmla="*/ 2564131 w 2564131"/>
                  <a:gd name="connsiteY10" fmla="*/ 467677 h 2502221"/>
                  <a:gd name="connsiteX11" fmla="*/ 1709739 w 2564131"/>
                  <a:gd name="connsiteY11" fmla="*/ 934402 h 2502221"/>
                  <a:gd name="connsiteX12" fmla="*/ 854393 w 2564131"/>
                  <a:gd name="connsiteY12" fmla="*/ 467677 h 2502221"/>
                  <a:gd name="connsiteX13" fmla="*/ 1709739 w 2564131"/>
                  <a:gd name="connsiteY13" fmla="*/ 0 h 2502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64131" h="2502221">
                    <a:moveTo>
                      <a:pt x="854393" y="467680"/>
                    </a:moveTo>
                    <a:lnTo>
                      <a:pt x="1709737" y="934405"/>
                    </a:lnTo>
                    <a:lnTo>
                      <a:pt x="1709737" y="2034543"/>
                    </a:lnTo>
                    <a:cubicBezTo>
                      <a:pt x="1709738" y="2034543"/>
                      <a:pt x="1709738" y="2034544"/>
                      <a:pt x="1709739" y="2034544"/>
                    </a:cubicBezTo>
                    <a:lnTo>
                      <a:pt x="854393" y="2502221"/>
                    </a:lnTo>
                    <a:lnTo>
                      <a:pt x="0" y="2034544"/>
                    </a:lnTo>
                    <a:lnTo>
                      <a:pt x="854393" y="1567819"/>
                    </a:lnTo>
                    <a:lnTo>
                      <a:pt x="854393" y="1567818"/>
                    </a:lnTo>
                    <a:lnTo>
                      <a:pt x="854393" y="467680"/>
                    </a:lnTo>
                    <a:close/>
                    <a:moveTo>
                      <a:pt x="1709739" y="0"/>
                    </a:moveTo>
                    <a:lnTo>
                      <a:pt x="2564131" y="467677"/>
                    </a:lnTo>
                    <a:lnTo>
                      <a:pt x="1709739" y="934402"/>
                    </a:lnTo>
                    <a:lnTo>
                      <a:pt x="854393" y="467677"/>
                    </a:lnTo>
                    <a:lnTo>
                      <a:pt x="1709739" y="0"/>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dirty="0"/>
              </a:p>
            </p:txBody>
          </p:sp>
          <p:sp>
            <p:nvSpPr>
              <p:cNvPr id="73" name="Freeform: Shape 72">
                <a:extLst>
                  <a:ext uri="{FF2B5EF4-FFF2-40B4-BE49-F238E27FC236}">
                    <a16:creationId xmlns:a16="http://schemas.microsoft.com/office/drawing/2014/main" id="{61A234A0-3B09-4E85-880A-C885FBEE2401}"/>
                  </a:ext>
                </a:extLst>
              </p:cNvPr>
              <p:cNvSpPr/>
              <p:nvPr/>
            </p:nvSpPr>
            <p:spPr bwMode="ltGray">
              <a:xfrm>
                <a:off x="10708694" y="5092729"/>
                <a:ext cx="743840" cy="1356898"/>
              </a:xfrm>
              <a:custGeom>
                <a:avLst/>
                <a:gdLst/>
                <a:ahLst/>
                <a:cxnLst/>
                <a:rect l="0" t="0" r="0" b="0"/>
                <a:pathLst>
                  <a:path w="866775" h="1581150">
                    <a:moveTo>
                      <a:pt x="861536" y="1107281"/>
                    </a:moveTo>
                    <a:lnTo>
                      <a:pt x="7144" y="1574959"/>
                    </a:lnTo>
                    <a:lnTo>
                      <a:pt x="7144" y="473869"/>
                    </a:lnTo>
                    <a:lnTo>
                      <a:pt x="861536"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74" name="Freeform: Shape 73">
                <a:extLst>
                  <a:ext uri="{FF2B5EF4-FFF2-40B4-BE49-F238E27FC236}">
                    <a16:creationId xmlns:a16="http://schemas.microsoft.com/office/drawing/2014/main" id="{B6516D46-39CD-420E-9263-03065B10F8F4}"/>
                  </a:ext>
                </a:extLst>
              </p:cNvPr>
              <p:cNvSpPr/>
              <p:nvPr/>
            </p:nvSpPr>
            <p:spPr bwMode="ltGray">
              <a:xfrm>
                <a:off x="11441908" y="5092729"/>
                <a:ext cx="743840" cy="1356898"/>
              </a:xfrm>
              <a:custGeom>
                <a:avLst/>
                <a:gdLst/>
                <a:ahLst/>
                <a:cxnLst/>
                <a:rect l="0" t="0" r="0" b="0"/>
                <a:pathLst>
                  <a:path w="866775" h="1581150">
                    <a:moveTo>
                      <a:pt x="7144" y="1107281"/>
                    </a:moveTo>
                    <a:lnTo>
                      <a:pt x="862489" y="1574959"/>
                    </a:lnTo>
                    <a:lnTo>
                      <a:pt x="862489" y="473869"/>
                    </a:lnTo>
                    <a:lnTo>
                      <a:pt x="7144"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75" name="Freeform: Shape 74">
                <a:extLst>
                  <a:ext uri="{FF2B5EF4-FFF2-40B4-BE49-F238E27FC236}">
                    <a16:creationId xmlns:a16="http://schemas.microsoft.com/office/drawing/2014/main" id="{6B28F64C-F49A-4F09-A9C2-8502680A64D7}"/>
                  </a:ext>
                </a:extLst>
              </p:cNvPr>
              <p:cNvSpPr/>
              <p:nvPr/>
            </p:nvSpPr>
            <p:spPr bwMode="ltGray">
              <a:xfrm>
                <a:off x="10708694" y="6036831"/>
                <a:ext cx="1479509" cy="809234"/>
              </a:xfrm>
              <a:custGeom>
                <a:avLst/>
                <a:gdLst/>
                <a:ahLst/>
                <a:cxnLst/>
                <a:rect l="0" t="0" r="0" b="0"/>
                <a:pathLst>
                  <a:path w="1724025" h="942975">
                    <a:moveTo>
                      <a:pt x="861536" y="7144"/>
                    </a:moveTo>
                    <a:lnTo>
                      <a:pt x="7144" y="474821"/>
                    </a:lnTo>
                    <a:lnTo>
                      <a:pt x="861536" y="941546"/>
                    </a:lnTo>
                    <a:lnTo>
                      <a:pt x="1716881" y="474821"/>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76" name="Freeform: Shape 75">
                <a:extLst>
                  <a:ext uri="{FF2B5EF4-FFF2-40B4-BE49-F238E27FC236}">
                    <a16:creationId xmlns:a16="http://schemas.microsoft.com/office/drawing/2014/main" id="{3AE00412-2C1C-4CAB-B1D4-B046A4B37C24}"/>
                  </a:ext>
                </a:extLst>
              </p:cNvPr>
              <p:cNvSpPr/>
              <p:nvPr/>
            </p:nvSpPr>
            <p:spPr bwMode="ltGray">
              <a:xfrm>
                <a:off x="10708694" y="1457714"/>
                <a:ext cx="743840" cy="1356898"/>
              </a:xfrm>
              <a:custGeom>
                <a:avLst/>
                <a:gdLst/>
                <a:ahLst/>
                <a:cxnLst/>
                <a:rect l="0" t="0" r="0" b="0"/>
                <a:pathLst>
                  <a:path w="866775" h="1581150">
                    <a:moveTo>
                      <a:pt x="861536" y="1107281"/>
                    </a:moveTo>
                    <a:lnTo>
                      <a:pt x="7144" y="1574959"/>
                    </a:lnTo>
                    <a:lnTo>
                      <a:pt x="7144" y="474821"/>
                    </a:lnTo>
                    <a:lnTo>
                      <a:pt x="861536"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77" name="Freeform: Shape 76">
                <a:extLst>
                  <a:ext uri="{FF2B5EF4-FFF2-40B4-BE49-F238E27FC236}">
                    <a16:creationId xmlns:a16="http://schemas.microsoft.com/office/drawing/2014/main" id="{01030AB7-3DE7-407A-98DE-751351FCBFB5}"/>
                  </a:ext>
                </a:extLst>
              </p:cNvPr>
              <p:cNvSpPr/>
              <p:nvPr/>
            </p:nvSpPr>
            <p:spPr bwMode="ltGray">
              <a:xfrm>
                <a:off x="11441908" y="1457714"/>
                <a:ext cx="743840" cy="1356898"/>
              </a:xfrm>
              <a:custGeom>
                <a:avLst/>
                <a:gdLst/>
                <a:ahLst/>
                <a:cxnLst/>
                <a:rect l="0" t="0" r="0" b="0"/>
                <a:pathLst>
                  <a:path w="866775" h="1581150">
                    <a:moveTo>
                      <a:pt x="7144" y="1107281"/>
                    </a:moveTo>
                    <a:lnTo>
                      <a:pt x="862489" y="1574959"/>
                    </a:lnTo>
                    <a:lnTo>
                      <a:pt x="862489" y="474821"/>
                    </a:lnTo>
                    <a:lnTo>
                      <a:pt x="7144"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78" name="Freeform: Shape 77">
                <a:extLst>
                  <a:ext uri="{FF2B5EF4-FFF2-40B4-BE49-F238E27FC236}">
                    <a16:creationId xmlns:a16="http://schemas.microsoft.com/office/drawing/2014/main" id="{0074BD83-98DD-4084-9D1E-CDACFD005AFF}"/>
                  </a:ext>
                </a:extLst>
              </p:cNvPr>
              <p:cNvSpPr/>
              <p:nvPr/>
            </p:nvSpPr>
            <p:spPr bwMode="ltGray">
              <a:xfrm>
                <a:off x="10708694" y="2401820"/>
                <a:ext cx="1479509" cy="809235"/>
              </a:xfrm>
              <a:custGeom>
                <a:avLst/>
                <a:gdLst/>
                <a:ahLst/>
                <a:cxnLst/>
                <a:rect l="0" t="0" r="0" b="0"/>
                <a:pathLst>
                  <a:path w="1724025" h="942975">
                    <a:moveTo>
                      <a:pt x="861536" y="7144"/>
                    </a:moveTo>
                    <a:lnTo>
                      <a:pt x="7144" y="474821"/>
                    </a:lnTo>
                    <a:lnTo>
                      <a:pt x="861536" y="941546"/>
                    </a:lnTo>
                    <a:lnTo>
                      <a:pt x="1716881" y="474821"/>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79" name="Freeform: Shape 78">
                <a:extLst>
                  <a:ext uri="{FF2B5EF4-FFF2-40B4-BE49-F238E27FC236}">
                    <a16:creationId xmlns:a16="http://schemas.microsoft.com/office/drawing/2014/main" id="{47C85498-5D07-457D-BA73-99E2EB50130B}"/>
                  </a:ext>
                </a:extLst>
              </p:cNvPr>
              <p:cNvSpPr/>
              <p:nvPr/>
            </p:nvSpPr>
            <p:spPr bwMode="ltGray">
              <a:xfrm>
                <a:off x="11451715" y="2809296"/>
                <a:ext cx="734033" cy="1745983"/>
              </a:xfrm>
              <a:custGeom>
                <a:avLst/>
                <a:gdLst>
                  <a:gd name="connsiteX0" fmla="*/ 1709736 w 2565081"/>
                  <a:gd name="connsiteY0" fmla="*/ 0 h 2502215"/>
                  <a:gd name="connsiteX1" fmla="*/ 2565081 w 2565081"/>
                  <a:gd name="connsiteY1" fmla="*/ 467677 h 2502215"/>
                  <a:gd name="connsiteX2" fmla="*/ 1709736 w 2565081"/>
                  <a:gd name="connsiteY2" fmla="*/ 934402 h 2502215"/>
                  <a:gd name="connsiteX3" fmla="*/ 1709734 w 2565081"/>
                  <a:gd name="connsiteY3" fmla="*/ 934401 h 2502215"/>
                  <a:gd name="connsiteX4" fmla="*/ 1709734 w 2565081"/>
                  <a:gd name="connsiteY4" fmla="*/ 2035488 h 2502215"/>
                  <a:gd name="connsiteX5" fmla="*/ 1709738 w 2565081"/>
                  <a:gd name="connsiteY5" fmla="*/ 2035490 h 2502215"/>
                  <a:gd name="connsiteX6" fmla="*/ 855346 w 2565081"/>
                  <a:gd name="connsiteY6" fmla="*/ 2502215 h 2502215"/>
                  <a:gd name="connsiteX7" fmla="*/ 0 w 2565081"/>
                  <a:gd name="connsiteY7" fmla="*/ 2035490 h 2502215"/>
                  <a:gd name="connsiteX8" fmla="*/ 855345 w 2565081"/>
                  <a:gd name="connsiteY8" fmla="*/ 1567814 h 2502215"/>
                  <a:gd name="connsiteX9" fmla="*/ 855343 w 2565081"/>
                  <a:gd name="connsiteY9" fmla="*/ 1567813 h 2502215"/>
                  <a:gd name="connsiteX10" fmla="*/ 855343 w 2565081"/>
                  <a:gd name="connsiteY10" fmla="*/ 467677 h 2502215"/>
                  <a:gd name="connsiteX11" fmla="*/ 855343 w 2565081"/>
                  <a:gd name="connsiteY11" fmla="*/ 467675 h 2502215"/>
                  <a:gd name="connsiteX12" fmla="*/ 855345 w 2565081"/>
                  <a:gd name="connsiteY12" fmla="*/ 467676 h 2502215"/>
                  <a:gd name="connsiteX0" fmla="*/ 2565081 w 2671633"/>
                  <a:gd name="connsiteY0" fmla="*/ 467677 h 2502215"/>
                  <a:gd name="connsiteX1" fmla="*/ 1709736 w 2671633"/>
                  <a:gd name="connsiteY1" fmla="*/ 934402 h 2502215"/>
                  <a:gd name="connsiteX2" fmla="*/ 1709734 w 2671633"/>
                  <a:gd name="connsiteY2" fmla="*/ 934401 h 2502215"/>
                  <a:gd name="connsiteX3" fmla="*/ 1709734 w 2671633"/>
                  <a:gd name="connsiteY3" fmla="*/ 2035488 h 2502215"/>
                  <a:gd name="connsiteX4" fmla="*/ 1709738 w 2671633"/>
                  <a:gd name="connsiteY4" fmla="*/ 2035490 h 2502215"/>
                  <a:gd name="connsiteX5" fmla="*/ 855346 w 2671633"/>
                  <a:gd name="connsiteY5" fmla="*/ 2502215 h 2502215"/>
                  <a:gd name="connsiteX6" fmla="*/ 0 w 2671633"/>
                  <a:gd name="connsiteY6" fmla="*/ 2035490 h 2502215"/>
                  <a:gd name="connsiteX7" fmla="*/ 855345 w 2671633"/>
                  <a:gd name="connsiteY7" fmla="*/ 1567814 h 2502215"/>
                  <a:gd name="connsiteX8" fmla="*/ 855343 w 2671633"/>
                  <a:gd name="connsiteY8" fmla="*/ 1567813 h 2502215"/>
                  <a:gd name="connsiteX9" fmla="*/ 855343 w 2671633"/>
                  <a:gd name="connsiteY9" fmla="*/ 467677 h 2502215"/>
                  <a:gd name="connsiteX10" fmla="*/ 855343 w 2671633"/>
                  <a:gd name="connsiteY10" fmla="*/ 467675 h 2502215"/>
                  <a:gd name="connsiteX11" fmla="*/ 855345 w 2671633"/>
                  <a:gd name="connsiteY11" fmla="*/ 467676 h 2502215"/>
                  <a:gd name="connsiteX12" fmla="*/ 1709736 w 2671633"/>
                  <a:gd name="connsiteY12" fmla="*/ 0 h 2502215"/>
                  <a:gd name="connsiteX13" fmla="*/ 2671633 w 2671633"/>
                  <a:gd name="connsiteY13" fmla="*/ 574229 h 2502215"/>
                  <a:gd name="connsiteX0" fmla="*/ 2565081 w 2565081"/>
                  <a:gd name="connsiteY0" fmla="*/ 467677 h 2502215"/>
                  <a:gd name="connsiteX1" fmla="*/ 1709736 w 2565081"/>
                  <a:gd name="connsiteY1" fmla="*/ 934402 h 2502215"/>
                  <a:gd name="connsiteX2" fmla="*/ 1709734 w 2565081"/>
                  <a:gd name="connsiteY2" fmla="*/ 934401 h 2502215"/>
                  <a:gd name="connsiteX3" fmla="*/ 1709734 w 2565081"/>
                  <a:gd name="connsiteY3" fmla="*/ 2035488 h 2502215"/>
                  <a:gd name="connsiteX4" fmla="*/ 1709738 w 2565081"/>
                  <a:gd name="connsiteY4" fmla="*/ 2035490 h 2502215"/>
                  <a:gd name="connsiteX5" fmla="*/ 855346 w 2565081"/>
                  <a:gd name="connsiteY5" fmla="*/ 2502215 h 2502215"/>
                  <a:gd name="connsiteX6" fmla="*/ 0 w 2565081"/>
                  <a:gd name="connsiteY6" fmla="*/ 2035490 h 2502215"/>
                  <a:gd name="connsiteX7" fmla="*/ 855345 w 2565081"/>
                  <a:gd name="connsiteY7" fmla="*/ 1567814 h 2502215"/>
                  <a:gd name="connsiteX8" fmla="*/ 855343 w 2565081"/>
                  <a:gd name="connsiteY8" fmla="*/ 1567813 h 2502215"/>
                  <a:gd name="connsiteX9" fmla="*/ 855343 w 2565081"/>
                  <a:gd name="connsiteY9" fmla="*/ 467677 h 2502215"/>
                  <a:gd name="connsiteX10" fmla="*/ 855343 w 2565081"/>
                  <a:gd name="connsiteY10" fmla="*/ 467675 h 2502215"/>
                  <a:gd name="connsiteX11" fmla="*/ 855345 w 2565081"/>
                  <a:gd name="connsiteY11" fmla="*/ 467676 h 2502215"/>
                  <a:gd name="connsiteX12" fmla="*/ 1709736 w 2565081"/>
                  <a:gd name="connsiteY12" fmla="*/ 0 h 2502215"/>
                  <a:gd name="connsiteX0" fmla="*/ 2565081 w 2565081"/>
                  <a:gd name="connsiteY0" fmla="*/ 2 h 2034540"/>
                  <a:gd name="connsiteX1" fmla="*/ 1709736 w 2565081"/>
                  <a:gd name="connsiteY1" fmla="*/ 466727 h 2034540"/>
                  <a:gd name="connsiteX2" fmla="*/ 1709734 w 2565081"/>
                  <a:gd name="connsiteY2" fmla="*/ 466726 h 2034540"/>
                  <a:gd name="connsiteX3" fmla="*/ 1709734 w 2565081"/>
                  <a:gd name="connsiteY3" fmla="*/ 1567813 h 2034540"/>
                  <a:gd name="connsiteX4" fmla="*/ 1709738 w 2565081"/>
                  <a:gd name="connsiteY4" fmla="*/ 1567815 h 2034540"/>
                  <a:gd name="connsiteX5" fmla="*/ 855346 w 2565081"/>
                  <a:gd name="connsiteY5" fmla="*/ 2034540 h 2034540"/>
                  <a:gd name="connsiteX6" fmla="*/ 0 w 2565081"/>
                  <a:gd name="connsiteY6" fmla="*/ 1567815 h 2034540"/>
                  <a:gd name="connsiteX7" fmla="*/ 855345 w 2565081"/>
                  <a:gd name="connsiteY7" fmla="*/ 1100139 h 2034540"/>
                  <a:gd name="connsiteX8" fmla="*/ 855343 w 2565081"/>
                  <a:gd name="connsiteY8" fmla="*/ 1100138 h 2034540"/>
                  <a:gd name="connsiteX9" fmla="*/ 855343 w 2565081"/>
                  <a:gd name="connsiteY9" fmla="*/ 2 h 2034540"/>
                  <a:gd name="connsiteX10" fmla="*/ 855343 w 2565081"/>
                  <a:gd name="connsiteY10" fmla="*/ 0 h 2034540"/>
                  <a:gd name="connsiteX11" fmla="*/ 855345 w 2565081"/>
                  <a:gd name="connsiteY11" fmla="*/ 1 h 2034540"/>
                  <a:gd name="connsiteX0" fmla="*/ 1709736 w 1709737"/>
                  <a:gd name="connsiteY0" fmla="*/ 466727 h 2034540"/>
                  <a:gd name="connsiteX1" fmla="*/ 1709734 w 1709737"/>
                  <a:gd name="connsiteY1" fmla="*/ 466726 h 2034540"/>
                  <a:gd name="connsiteX2" fmla="*/ 1709734 w 1709737"/>
                  <a:gd name="connsiteY2" fmla="*/ 1567813 h 2034540"/>
                  <a:gd name="connsiteX3" fmla="*/ 1709738 w 1709737"/>
                  <a:gd name="connsiteY3" fmla="*/ 1567815 h 2034540"/>
                  <a:gd name="connsiteX4" fmla="*/ 855346 w 1709737"/>
                  <a:gd name="connsiteY4" fmla="*/ 2034540 h 2034540"/>
                  <a:gd name="connsiteX5" fmla="*/ 0 w 1709737"/>
                  <a:gd name="connsiteY5" fmla="*/ 1567815 h 2034540"/>
                  <a:gd name="connsiteX6" fmla="*/ 855345 w 1709737"/>
                  <a:gd name="connsiteY6" fmla="*/ 1100139 h 2034540"/>
                  <a:gd name="connsiteX7" fmla="*/ 855343 w 1709737"/>
                  <a:gd name="connsiteY7" fmla="*/ 1100138 h 2034540"/>
                  <a:gd name="connsiteX8" fmla="*/ 855343 w 1709737"/>
                  <a:gd name="connsiteY8" fmla="*/ 2 h 2034540"/>
                  <a:gd name="connsiteX9" fmla="*/ 855343 w 1709737"/>
                  <a:gd name="connsiteY9" fmla="*/ 0 h 2034540"/>
                  <a:gd name="connsiteX10" fmla="*/ 855345 w 1709737"/>
                  <a:gd name="connsiteY10" fmla="*/ 1 h 2034540"/>
                  <a:gd name="connsiteX0" fmla="*/ 1709736 w 1709738"/>
                  <a:gd name="connsiteY0" fmla="*/ 466727 h 2034540"/>
                  <a:gd name="connsiteX1" fmla="*/ 1709734 w 1709738"/>
                  <a:gd name="connsiteY1" fmla="*/ 1567813 h 2034540"/>
                  <a:gd name="connsiteX2" fmla="*/ 1709738 w 1709738"/>
                  <a:gd name="connsiteY2" fmla="*/ 1567815 h 2034540"/>
                  <a:gd name="connsiteX3" fmla="*/ 855346 w 1709738"/>
                  <a:gd name="connsiteY3" fmla="*/ 2034540 h 2034540"/>
                  <a:gd name="connsiteX4" fmla="*/ 0 w 1709738"/>
                  <a:gd name="connsiteY4" fmla="*/ 1567815 h 2034540"/>
                  <a:gd name="connsiteX5" fmla="*/ 855345 w 1709738"/>
                  <a:gd name="connsiteY5" fmla="*/ 1100139 h 2034540"/>
                  <a:gd name="connsiteX6" fmla="*/ 855343 w 1709738"/>
                  <a:gd name="connsiteY6" fmla="*/ 1100138 h 2034540"/>
                  <a:gd name="connsiteX7" fmla="*/ 855343 w 1709738"/>
                  <a:gd name="connsiteY7" fmla="*/ 2 h 2034540"/>
                  <a:gd name="connsiteX8" fmla="*/ 855343 w 1709738"/>
                  <a:gd name="connsiteY8" fmla="*/ 0 h 2034540"/>
                  <a:gd name="connsiteX9" fmla="*/ 855345 w 1709738"/>
                  <a:gd name="connsiteY9" fmla="*/ 1 h 2034540"/>
                  <a:gd name="connsiteX0" fmla="*/ 1709736 w 1709736"/>
                  <a:gd name="connsiteY0" fmla="*/ 466727 h 2034540"/>
                  <a:gd name="connsiteX1" fmla="*/ 1709734 w 1709736"/>
                  <a:gd name="connsiteY1" fmla="*/ 1567813 h 2034540"/>
                  <a:gd name="connsiteX2" fmla="*/ 855346 w 1709736"/>
                  <a:gd name="connsiteY2" fmla="*/ 2034540 h 2034540"/>
                  <a:gd name="connsiteX3" fmla="*/ 0 w 1709736"/>
                  <a:gd name="connsiteY3" fmla="*/ 1567815 h 2034540"/>
                  <a:gd name="connsiteX4" fmla="*/ 855345 w 1709736"/>
                  <a:gd name="connsiteY4" fmla="*/ 1100139 h 2034540"/>
                  <a:gd name="connsiteX5" fmla="*/ 855343 w 1709736"/>
                  <a:gd name="connsiteY5" fmla="*/ 1100138 h 2034540"/>
                  <a:gd name="connsiteX6" fmla="*/ 855343 w 1709736"/>
                  <a:gd name="connsiteY6" fmla="*/ 2 h 2034540"/>
                  <a:gd name="connsiteX7" fmla="*/ 855343 w 1709736"/>
                  <a:gd name="connsiteY7" fmla="*/ 0 h 2034540"/>
                  <a:gd name="connsiteX8" fmla="*/ 855345 w 1709736"/>
                  <a:gd name="connsiteY8" fmla="*/ 1 h 2034540"/>
                  <a:gd name="connsiteX0" fmla="*/ 1709734 w 1709734"/>
                  <a:gd name="connsiteY0" fmla="*/ 1567813 h 2034540"/>
                  <a:gd name="connsiteX1" fmla="*/ 855346 w 1709734"/>
                  <a:gd name="connsiteY1" fmla="*/ 2034540 h 2034540"/>
                  <a:gd name="connsiteX2" fmla="*/ 0 w 1709734"/>
                  <a:gd name="connsiteY2" fmla="*/ 1567815 h 2034540"/>
                  <a:gd name="connsiteX3" fmla="*/ 855345 w 1709734"/>
                  <a:gd name="connsiteY3" fmla="*/ 1100139 h 2034540"/>
                  <a:gd name="connsiteX4" fmla="*/ 855343 w 1709734"/>
                  <a:gd name="connsiteY4" fmla="*/ 1100138 h 2034540"/>
                  <a:gd name="connsiteX5" fmla="*/ 855343 w 1709734"/>
                  <a:gd name="connsiteY5" fmla="*/ 2 h 2034540"/>
                  <a:gd name="connsiteX6" fmla="*/ 855343 w 1709734"/>
                  <a:gd name="connsiteY6" fmla="*/ 0 h 2034540"/>
                  <a:gd name="connsiteX7" fmla="*/ 855345 w 1709734"/>
                  <a:gd name="connsiteY7" fmla="*/ 1 h 2034540"/>
                  <a:gd name="connsiteX0" fmla="*/ 855346 w 855346"/>
                  <a:gd name="connsiteY0" fmla="*/ 2034540 h 2034540"/>
                  <a:gd name="connsiteX1" fmla="*/ 0 w 855346"/>
                  <a:gd name="connsiteY1" fmla="*/ 1567815 h 2034540"/>
                  <a:gd name="connsiteX2" fmla="*/ 855345 w 855346"/>
                  <a:gd name="connsiteY2" fmla="*/ 1100139 h 2034540"/>
                  <a:gd name="connsiteX3" fmla="*/ 855343 w 855346"/>
                  <a:gd name="connsiteY3" fmla="*/ 1100138 h 2034540"/>
                  <a:gd name="connsiteX4" fmla="*/ 855343 w 855346"/>
                  <a:gd name="connsiteY4" fmla="*/ 2 h 2034540"/>
                  <a:gd name="connsiteX5" fmla="*/ 855343 w 855346"/>
                  <a:gd name="connsiteY5" fmla="*/ 0 h 2034540"/>
                  <a:gd name="connsiteX6" fmla="*/ 855345 w 855346"/>
                  <a:gd name="connsiteY6" fmla="*/ 1 h 2034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346" h="2034540">
                    <a:moveTo>
                      <a:pt x="855346" y="2034540"/>
                    </a:moveTo>
                    <a:lnTo>
                      <a:pt x="0" y="1567815"/>
                    </a:lnTo>
                    <a:lnTo>
                      <a:pt x="855345" y="1100139"/>
                    </a:lnTo>
                    <a:cubicBezTo>
                      <a:pt x="855344" y="1100139"/>
                      <a:pt x="855344" y="1100138"/>
                      <a:pt x="855343" y="1100138"/>
                    </a:cubicBezTo>
                    <a:lnTo>
                      <a:pt x="855343" y="2"/>
                    </a:lnTo>
                    <a:lnTo>
                      <a:pt x="855343" y="0"/>
                    </a:lnTo>
                    <a:cubicBezTo>
                      <a:pt x="855344" y="0"/>
                      <a:pt x="855344" y="1"/>
                      <a:pt x="855345" y="1"/>
                    </a:cubicBezTo>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cxnSp>
            <p:nvCxnSpPr>
              <p:cNvPr id="80" name="Straight Connector 79">
                <a:extLst>
                  <a:ext uri="{FF2B5EF4-FFF2-40B4-BE49-F238E27FC236}">
                    <a16:creationId xmlns:a16="http://schemas.microsoft.com/office/drawing/2014/main" id="{3DF2CE11-90A6-43A8-B2DC-45295F10CB64}"/>
                  </a:ext>
                </a:extLst>
              </p:cNvPr>
              <p:cNvCxnSpPr/>
              <p:nvPr/>
            </p:nvCxnSpPr>
            <p:spPr bwMode="ltGray">
              <a:xfrm>
                <a:off x="9981203" y="5098858"/>
                <a:ext cx="733213" cy="400531"/>
              </a:xfrm>
              <a:prstGeom prst="line">
                <a:avLst/>
              </a:pr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cxnSp>
        </p:grpSp>
        <p:grpSp>
          <p:nvGrpSpPr>
            <p:cNvPr id="32" name="Group 31">
              <a:extLst>
                <a:ext uri="{FF2B5EF4-FFF2-40B4-BE49-F238E27FC236}">
                  <a16:creationId xmlns:a16="http://schemas.microsoft.com/office/drawing/2014/main" id="{F65F154A-ABA1-4F9A-97F8-C50108DD1A97}"/>
                </a:ext>
              </a:extLst>
            </p:cNvPr>
            <p:cNvGrpSpPr/>
            <p:nvPr userDrawn="1"/>
          </p:nvGrpSpPr>
          <p:grpSpPr bwMode="ltGray">
            <a:xfrm>
              <a:off x="7545167" y="-21839"/>
              <a:ext cx="1192433" cy="1098538"/>
              <a:chOff x="7545167" y="-9139"/>
              <a:chExt cx="1192433" cy="1098538"/>
            </a:xfrm>
          </p:grpSpPr>
          <p:sp>
            <p:nvSpPr>
              <p:cNvPr id="61" name="Freeform: Shape 60">
                <a:extLst>
                  <a:ext uri="{FF2B5EF4-FFF2-40B4-BE49-F238E27FC236}">
                    <a16:creationId xmlns:a16="http://schemas.microsoft.com/office/drawing/2014/main" id="{54AC8DFE-7BB0-4D98-AA21-405DB4B06225}"/>
                  </a:ext>
                </a:extLst>
              </p:cNvPr>
              <p:cNvSpPr/>
              <p:nvPr userDrawn="1"/>
            </p:nvSpPr>
            <p:spPr bwMode="ltGray">
              <a:xfrm>
                <a:off x="7550108" y="-9139"/>
                <a:ext cx="591604" cy="774738"/>
              </a:xfrm>
              <a:custGeom>
                <a:avLst/>
                <a:gdLst>
                  <a:gd name="connsiteX0" fmla="*/ 24121 w 591604"/>
                  <a:gd name="connsiteY0" fmla="*/ 0 h 774738"/>
                  <a:gd name="connsiteX1" fmla="*/ 591604 w 591604"/>
                  <a:gd name="connsiteY1" fmla="*/ 0 h 774738"/>
                  <a:gd name="connsiteX2" fmla="*/ 591604 w 591604"/>
                  <a:gd name="connsiteY2" fmla="*/ 451265 h 774738"/>
                  <a:gd name="connsiteX3" fmla="*/ 0 w 591604"/>
                  <a:gd name="connsiteY3" fmla="*/ 774738 h 774738"/>
                  <a:gd name="connsiteX4" fmla="*/ 0 w 591604"/>
                  <a:gd name="connsiteY4" fmla="*/ 13162 h 774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604" h="774738">
                    <a:moveTo>
                      <a:pt x="24121" y="0"/>
                    </a:moveTo>
                    <a:lnTo>
                      <a:pt x="591604" y="0"/>
                    </a:lnTo>
                    <a:lnTo>
                      <a:pt x="591604" y="451265"/>
                    </a:lnTo>
                    <a:lnTo>
                      <a:pt x="0" y="774738"/>
                    </a:lnTo>
                    <a:lnTo>
                      <a:pt x="0" y="13162"/>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pPr lvl="0"/>
                <a:endParaRPr lang="en-US"/>
              </a:p>
            </p:txBody>
          </p:sp>
          <p:sp>
            <p:nvSpPr>
              <p:cNvPr id="62" name="Freeform: Shape 61">
                <a:extLst>
                  <a:ext uri="{FF2B5EF4-FFF2-40B4-BE49-F238E27FC236}">
                    <a16:creationId xmlns:a16="http://schemas.microsoft.com/office/drawing/2014/main" id="{F39938CF-5CFF-4707-BBDD-DD19FA0A50F1}"/>
                  </a:ext>
                </a:extLst>
              </p:cNvPr>
              <p:cNvSpPr/>
              <p:nvPr userDrawn="1"/>
            </p:nvSpPr>
            <p:spPr bwMode="ltGray">
              <a:xfrm>
                <a:off x="8141712" y="-9139"/>
                <a:ext cx="590944" cy="774738"/>
              </a:xfrm>
              <a:custGeom>
                <a:avLst/>
                <a:gdLst>
                  <a:gd name="connsiteX0" fmla="*/ 0 w 590944"/>
                  <a:gd name="connsiteY0" fmla="*/ 0 h 774738"/>
                  <a:gd name="connsiteX1" fmla="*/ 566850 w 590944"/>
                  <a:gd name="connsiteY1" fmla="*/ 0 h 774738"/>
                  <a:gd name="connsiteX2" fmla="*/ 590944 w 590944"/>
                  <a:gd name="connsiteY2" fmla="*/ 13162 h 774738"/>
                  <a:gd name="connsiteX3" fmla="*/ 590944 w 590944"/>
                  <a:gd name="connsiteY3" fmla="*/ 774738 h 774738"/>
                  <a:gd name="connsiteX4" fmla="*/ 0 w 590944"/>
                  <a:gd name="connsiteY4" fmla="*/ 451265 h 774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944" h="774738">
                    <a:moveTo>
                      <a:pt x="0" y="0"/>
                    </a:moveTo>
                    <a:lnTo>
                      <a:pt x="566850" y="0"/>
                    </a:lnTo>
                    <a:lnTo>
                      <a:pt x="590944" y="13162"/>
                    </a:lnTo>
                    <a:lnTo>
                      <a:pt x="590944" y="774738"/>
                    </a:lnTo>
                    <a:lnTo>
                      <a:pt x="0" y="451265"/>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pPr lvl="0"/>
                <a:endParaRPr lang="en-US"/>
              </a:p>
            </p:txBody>
          </p:sp>
          <p:sp>
            <p:nvSpPr>
              <p:cNvPr id="63" name="Freeform: Shape 62">
                <a:extLst>
                  <a:ext uri="{FF2B5EF4-FFF2-40B4-BE49-F238E27FC236}">
                    <a16:creationId xmlns:a16="http://schemas.microsoft.com/office/drawing/2014/main" id="{73332E5E-0308-4370-A841-A20570A69BDF}"/>
                  </a:ext>
                </a:extLst>
              </p:cNvPr>
              <p:cNvSpPr/>
              <p:nvPr userDrawn="1"/>
            </p:nvSpPr>
            <p:spPr bwMode="ltGray">
              <a:xfrm>
                <a:off x="7545167" y="437185"/>
                <a:ext cx="1192433" cy="652214"/>
              </a:xfrm>
              <a:custGeom>
                <a:avLst/>
                <a:gdLst/>
                <a:ahLst/>
                <a:cxnLst/>
                <a:rect l="0" t="0" r="0" b="0"/>
                <a:pathLst>
                  <a:path w="1724025" h="942975">
                    <a:moveTo>
                      <a:pt x="862489" y="7144"/>
                    </a:moveTo>
                    <a:lnTo>
                      <a:pt x="7144" y="474821"/>
                    </a:lnTo>
                    <a:lnTo>
                      <a:pt x="862489" y="941546"/>
                    </a:lnTo>
                    <a:lnTo>
                      <a:pt x="1716881" y="474821"/>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grpSp>
        <p:grpSp>
          <p:nvGrpSpPr>
            <p:cNvPr id="33" name="Group 32">
              <a:extLst>
                <a:ext uri="{FF2B5EF4-FFF2-40B4-BE49-F238E27FC236}">
                  <a16:creationId xmlns:a16="http://schemas.microsoft.com/office/drawing/2014/main" id="{9E46D602-7D42-411E-8BA6-6F74E13FE605}"/>
                </a:ext>
              </a:extLst>
            </p:cNvPr>
            <p:cNvGrpSpPr/>
            <p:nvPr userDrawn="1"/>
          </p:nvGrpSpPr>
          <p:grpSpPr bwMode="ltGray">
            <a:xfrm>
              <a:off x="6256117" y="5896894"/>
              <a:ext cx="1057910" cy="971314"/>
              <a:chOff x="6256117" y="5896894"/>
              <a:chExt cx="1057910" cy="971314"/>
            </a:xfrm>
          </p:grpSpPr>
          <p:sp>
            <p:nvSpPr>
              <p:cNvPr id="34" name="Freeform: Shape 33">
                <a:extLst>
                  <a:ext uri="{FF2B5EF4-FFF2-40B4-BE49-F238E27FC236}">
                    <a16:creationId xmlns:a16="http://schemas.microsoft.com/office/drawing/2014/main" id="{53F344C1-9929-4E86-BB1A-05E12D1570DF}"/>
                  </a:ext>
                </a:extLst>
              </p:cNvPr>
              <p:cNvSpPr/>
              <p:nvPr userDrawn="1"/>
            </p:nvSpPr>
            <p:spPr bwMode="ltGray">
              <a:xfrm>
                <a:off x="6256117" y="5896894"/>
                <a:ext cx="532466" cy="971314"/>
              </a:xfrm>
              <a:custGeom>
                <a:avLst/>
                <a:gdLst/>
                <a:ahLst/>
                <a:cxnLst/>
                <a:rect l="0" t="0" r="0" b="0"/>
                <a:pathLst>
                  <a:path w="866775" h="1581150">
                    <a:moveTo>
                      <a:pt x="862489" y="1107281"/>
                    </a:moveTo>
                    <a:lnTo>
                      <a:pt x="7144" y="1574959"/>
                    </a:lnTo>
                    <a:lnTo>
                      <a:pt x="7144" y="473869"/>
                    </a:lnTo>
                    <a:lnTo>
                      <a:pt x="862489"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35" name="Freeform: Shape 34">
                <a:extLst>
                  <a:ext uri="{FF2B5EF4-FFF2-40B4-BE49-F238E27FC236}">
                    <a16:creationId xmlns:a16="http://schemas.microsoft.com/office/drawing/2014/main" id="{B6933AFD-19AA-49B8-BCF7-2D0EAA89273D}"/>
                  </a:ext>
                </a:extLst>
              </p:cNvPr>
              <p:cNvSpPr/>
              <p:nvPr userDrawn="1"/>
            </p:nvSpPr>
            <p:spPr bwMode="ltGray">
              <a:xfrm>
                <a:off x="6781561" y="5896894"/>
                <a:ext cx="532466" cy="971314"/>
              </a:xfrm>
              <a:custGeom>
                <a:avLst/>
                <a:gdLst/>
                <a:ahLst/>
                <a:cxnLst/>
                <a:rect l="0" t="0" r="0" b="0"/>
                <a:pathLst>
                  <a:path w="866775" h="1581150">
                    <a:moveTo>
                      <a:pt x="7144" y="1107281"/>
                    </a:moveTo>
                    <a:lnTo>
                      <a:pt x="861536" y="1574959"/>
                    </a:lnTo>
                    <a:lnTo>
                      <a:pt x="861536" y="473869"/>
                    </a:lnTo>
                    <a:lnTo>
                      <a:pt x="7144"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36" name="Freeform: Shape 35">
                <a:extLst>
                  <a:ext uri="{FF2B5EF4-FFF2-40B4-BE49-F238E27FC236}">
                    <a16:creationId xmlns:a16="http://schemas.microsoft.com/office/drawing/2014/main" id="{9FB75AC2-D122-402F-B448-B0118576BB45}"/>
                  </a:ext>
                </a:extLst>
              </p:cNvPr>
              <p:cNvSpPr/>
              <p:nvPr userDrawn="1"/>
            </p:nvSpPr>
            <p:spPr bwMode="ltGray">
              <a:xfrm>
                <a:off x="6260506" y="6577107"/>
                <a:ext cx="1050305" cy="287297"/>
              </a:xfrm>
              <a:custGeom>
                <a:avLst/>
                <a:gdLst>
                  <a:gd name="connsiteX0" fmla="*/ 855344 w 1709736"/>
                  <a:gd name="connsiteY0" fmla="*/ 934401 h 1083252"/>
                  <a:gd name="connsiteX1" fmla="*/ 1709736 w 1709736"/>
                  <a:gd name="connsiteY1" fmla="*/ 467676 h 1083252"/>
                  <a:gd name="connsiteX2" fmla="*/ 855344 w 1709736"/>
                  <a:gd name="connsiteY2" fmla="*/ -1 h 1083252"/>
                  <a:gd name="connsiteX3" fmla="*/ -1 w 1709736"/>
                  <a:gd name="connsiteY3" fmla="*/ 467676 h 1083252"/>
                  <a:gd name="connsiteX4" fmla="*/ 1004194 w 1709736"/>
                  <a:gd name="connsiteY4" fmla="*/ 1083251 h 1083252"/>
                  <a:gd name="connsiteX0" fmla="*/ 855346 w 1709738"/>
                  <a:gd name="connsiteY0" fmla="*/ 934403 h 934403"/>
                  <a:gd name="connsiteX1" fmla="*/ 1709738 w 1709738"/>
                  <a:gd name="connsiteY1" fmla="*/ 467678 h 934403"/>
                  <a:gd name="connsiteX2" fmla="*/ 855346 w 1709738"/>
                  <a:gd name="connsiteY2" fmla="*/ 1 h 934403"/>
                  <a:gd name="connsiteX3" fmla="*/ 1 w 1709738"/>
                  <a:gd name="connsiteY3" fmla="*/ 467678 h 934403"/>
                  <a:gd name="connsiteX0" fmla="*/ 1709736 w 1709736"/>
                  <a:gd name="connsiteY0" fmla="*/ 467676 h 467676"/>
                  <a:gd name="connsiteX1" fmla="*/ 855344 w 1709736"/>
                  <a:gd name="connsiteY1" fmla="*/ -1 h 467676"/>
                  <a:gd name="connsiteX2" fmla="*/ -1 w 1709736"/>
                  <a:gd name="connsiteY2" fmla="*/ 467676 h 467676"/>
                </a:gdLst>
                <a:ahLst/>
                <a:cxnLst>
                  <a:cxn ang="0">
                    <a:pos x="connsiteX0" y="connsiteY0"/>
                  </a:cxn>
                  <a:cxn ang="0">
                    <a:pos x="connsiteX1" y="connsiteY1"/>
                  </a:cxn>
                  <a:cxn ang="0">
                    <a:pos x="connsiteX2" y="connsiteY2"/>
                  </a:cxn>
                </a:cxnLst>
                <a:rect l="l" t="t" r="r" b="b"/>
                <a:pathLst>
                  <a:path w="1709736" h="467676">
                    <a:moveTo>
                      <a:pt x="1709736" y="467676"/>
                    </a:moveTo>
                    <a:lnTo>
                      <a:pt x="855344" y="-1"/>
                    </a:lnTo>
                    <a:lnTo>
                      <a:pt x="-1" y="467676"/>
                    </a:lnTo>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dirty="0"/>
              </a:p>
            </p:txBody>
          </p:sp>
        </p:grpSp>
      </p:grpSp>
      <p:sp>
        <p:nvSpPr>
          <p:cNvPr id="2" name="Title 1"/>
          <p:cNvSpPr>
            <a:spLocks noGrp="1"/>
          </p:cNvSpPr>
          <p:nvPr>
            <p:ph type="title" hasCustomPrompt="1"/>
          </p:nvPr>
        </p:nvSpPr>
        <p:spPr>
          <a:xfrm>
            <a:off x="584200" y="2981637"/>
            <a:ext cx="3769475" cy="861774"/>
          </a:xfrm>
        </p:spPr>
        <p:txBody>
          <a:bodyPr wrap="square" anchor="t">
            <a:spAutoFit/>
          </a:bodyPr>
          <a:lstStyle>
            <a:lvl1pPr>
              <a:lnSpc>
                <a:spcPct val="100000"/>
              </a:lnSpc>
              <a:defRPr sz="2800" b="0" spc="0" baseline="0">
                <a:gradFill>
                  <a:gsLst>
                    <a:gs pos="1250">
                      <a:schemeClr val="tx1"/>
                    </a:gs>
                    <a:gs pos="100000">
                      <a:schemeClr val="tx1"/>
                    </a:gs>
                  </a:gsLst>
                  <a:lin ang="5400000" scaled="0"/>
                </a:gradFill>
                <a:latin typeface="Segoe UI Semilight" panose="020B0402040204020203" pitchFamily="34" charset="0"/>
                <a:cs typeface="Segoe UI Semilight" panose="020B0402040204020203" pitchFamily="34" charset="0"/>
              </a:defRPr>
            </a:lvl1pPr>
          </a:lstStyle>
          <a:p>
            <a:r>
              <a:rPr lang="en-US" dirty="0"/>
              <a:t>Square photo layout with body text</a:t>
            </a:r>
          </a:p>
        </p:txBody>
      </p:sp>
      <p:sp>
        <p:nvSpPr>
          <p:cNvPr id="60" name="Picture Placeholder 4">
            <a:extLst>
              <a:ext uri="{FF2B5EF4-FFF2-40B4-BE49-F238E27FC236}">
                <a16:creationId xmlns:a16="http://schemas.microsoft.com/office/drawing/2014/main" id="{D9BE8EAA-F7ED-46CD-A31F-E4299C08F5AD}"/>
              </a:ext>
            </a:extLst>
          </p:cNvPr>
          <p:cNvSpPr>
            <a:spLocks noGrp="1"/>
          </p:cNvSpPr>
          <p:nvPr>
            <p:ph type="pic" sz="quarter" idx="11" hasCustomPrompt="1"/>
          </p:nvPr>
        </p:nvSpPr>
        <p:spPr bwMode="gray">
          <a:xfrm>
            <a:off x="5016500" y="292100"/>
            <a:ext cx="6881813" cy="6272213"/>
          </a:xfrm>
          <a:blipFill>
            <a:blip r:embed="rId2"/>
            <a:stretch>
              <a:fillRect/>
            </a:stretch>
          </a:blipFill>
          <a:ln w="9525" cap="flat">
            <a:noFill/>
            <a:prstDash val="solid"/>
            <a:miter/>
          </a:ln>
          <a:effectLst>
            <a:outerShdw blurRad="508000" dist="63500" dir="2700000" sx="101000" sy="101000" algn="tl" rotWithShape="0">
              <a:prstClr val="black">
                <a:alpha val="33000"/>
              </a:prstClr>
            </a:outerShdw>
          </a:effectLst>
        </p:spPr>
        <p:txBody>
          <a:bodyPr tIns="1188720" anchor="ctr">
            <a:noAutofit/>
          </a:bodyPr>
          <a:lstStyle>
            <a:lvl1pPr marL="0" marR="0" indent="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1400" b="1" kern="1200" spc="0" baseline="0" dirty="0">
                <a:solidFill>
                  <a:srgbClr val="FFFFFF"/>
                </a:solidFill>
                <a:latin typeface="+mn-lt"/>
                <a:ea typeface="+mn-ea"/>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Tree>
    <p:extLst>
      <p:ext uri="{BB962C8B-B14F-4D97-AF65-F5344CB8AC3E}">
        <p14:creationId xmlns:p14="http://schemas.microsoft.com/office/powerpoint/2010/main" val="2207747997"/>
      </p:ext>
    </p:extLst>
  </p:cSld>
  <p:clrMapOvr>
    <a:masterClrMapping/>
  </p:clrMapOvr>
  <p:transition>
    <p:fade/>
  </p:transition>
  <p:extLst mod="1">
    <p:ext uri="{DCECCB84-F9BA-43D5-87BE-67443E8EF086}">
      <p15:sldGuideLst xmlns:p15="http://schemas.microsoft.com/office/powerpoint/2012/main">
        <p15:guide id="2" pos="3360">
          <p15:clr>
            <a:srgbClr val="FBAE40"/>
          </p15:clr>
        </p15:guide>
        <p15:guide id="3" orient="horz" pos="216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mo slid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6400800"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1"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dirty="0"/>
              <a:t>Demo title</a:t>
            </a:r>
          </a:p>
        </p:txBody>
      </p:sp>
      <p:sp>
        <p:nvSpPr>
          <p:cNvPr id="5" name="Text Placeholder 4"/>
          <p:cNvSpPr>
            <a:spLocks noGrp="1"/>
          </p:cNvSpPr>
          <p:nvPr>
            <p:ph type="body" sz="quarter" idx="12" hasCustomPrompt="1"/>
          </p:nvPr>
        </p:nvSpPr>
        <p:spPr>
          <a:xfrm>
            <a:off x="585216" y="3977319"/>
            <a:ext cx="6400800" cy="307777"/>
          </a:xfrm>
          <a:noFill/>
        </p:spPr>
        <p:txBody>
          <a:bodyPr wrap="square" lIns="0" tIns="0" rIns="0" bIns="0">
            <a:spAutoFit/>
          </a:bodyPr>
          <a:lstStyle>
            <a:lvl1pPr marL="0" indent="0">
              <a:spcBef>
                <a:spcPts val="0"/>
              </a:spcBef>
              <a:spcAft>
                <a:spcPts val="0"/>
              </a:spcAft>
              <a:buFont typeface="Arial" panose="020B0604020202020204" pitchFamily="34" charset="0"/>
              <a:buNone/>
              <a:defRPr sz="2000" spc="0" baseline="0">
                <a:gradFill>
                  <a:gsLst>
                    <a:gs pos="0">
                      <a:schemeClr val="tx1"/>
                    </a:gs>
                    <a:gs pos="100000">
                      <a:schemeClr val="tx1"/>
                    </a:gs>
                  </a:gsLst>
                  <a:lin ang="5400000" scaled="0"/>
                </a:gradFill>
                <a:latin typeface="+mn-lt"/>
              </a:defRPr>
            </a:lvl1pPr>
          </a:lstStyle>
          <a:p>
            <a:pPr lvl="0"/>
            <a:r>
              <a:rPr lang="en-US" dirty="0"/>
              <a:t>Speaker name</a:t>
            </a:r>
          </a:p>
        </p:txBody>
      </p:sp>
      <p:grpSp>
        <p:nvGrpSpPr>
          <p:cNvPr id="27" name="Group 26">
            <a:extLst>
              <a:ext uri="{FF2B5EF4-FFF2-40B4-BE49-F238E27FC236}">
                <a16:creationId xmlns:a16="http://schemas.microsoft.com/office/drawing/2014/main" id="{43B08910-F1C3-47B2-8C69-1B107282064A}"/>
              </a:ext>
            </a:extLst>
          </p:cNvPr>
          <p:cNvGrpSpPr/>
          <p:nvPr userDrawn="1"/>
        </p:nvGrpSpPr>
        <p:grpSpPr bwMode="ltGray">
          <a:xfrm>
            <a:off x="6256117" y="-21839"/>
            <a:ext cx="5932086" cy="6890047"/>
            <a:chOff x="6256117" y="-21839"/>
            <a:chExt cx="5932086" cy="6890047"/>
          </a:xfrm>
        </p:grpSpPr>
        <p:grpSp>
          <p:nvGrpSpPr>
            <p:cNvPr id="28" name="Group 27">
              <a:extLst>
                <a:ext uri="{FF2B5EF4-FFF2-40B4-BE49-F238E27FC236}">
                  <a16:creationId xmlns:a16="http://schemas.microsoft.com/office/drawing/2014/main" id="{9FE7A031-B4AB-4071-98FF-24E766F9BB5C}"/>
                </a:ext>
              </a:extLst>
            </p:cNvPr>
            <p:cNvGrpSpPr/>
            <p:nvPr userDrawn="1"/>
          </p:nvGrpSpPr>
          <p:grpSpPr bwMode="ltGray">
            <a:xfrm>
              <a:off x="8507413" y="1457714"/>
              <a:ext cx="3680790" cy="5392441"/>
              <a:chOff x="8507413" y="1457714"/>
              <a:chExt cx="3680790" cy="5392441"/>
            </a:xfrm>
          </p:grpSpPr>
          <p:sp>
            <p:nvSpPr>
              <p:cNvPr id="60" name="Freeform: Shape 59">
                <a:extLst>
                  <a:ext uri="{FF2B5EF4-FFF2-40B4-BE49-F238E27FC236}">
                    <a16:creationId xmlns:a16="http://schemas.microsoft.com/office/drawing/2014/main" id="{6DC7067D-3957-4163-9442-C167A0A62168}"/>
                  </a:ext>
                </a:extLst>
              </p:cNvPr>
              <p:cNvSpPr/>
              <p:nvPr/>
            </p:nvSpPr>
            <p:spPr bwMode="ltGray">
              <a:xfrm>
                <a:off x="8507413" y="2803166"/>
                <a:ext cx="743840" cy="1356898"/>
              </a:xfrm>
              <a:custGeom>
                <a:avLst/>
                <a:gdLst/>
                <a:ahLst/>
                <a:cxnLst/>
                <a:rect l="0" t="0" r="0" b="0"/>
                <a:pathLst>
                  <a:path w="866775" h="1581150">
                    <a:moveTo>
                      <a:pt x="862489" y="1107281"/>
                    </a:moveTo>
                    <a:lnTo>
                      <a:pt x="7144" y="1574959"/>
                    </a:lnTo>
                    <a:lnTo>
                      <a:pt x="7144" y="473869"/>
                    </a:lnTo>
                    <a:lnTo>
                      <a:pt x="862489"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61" name="Freeform: Shape 60">
                <a:extLst>
                  <a:ext uri="{FF2B5EF4-FFF2-40B4-BE49-F238E27FC236}">
                    <a16:creationId xmlns:a16="http://schemas.microsoft.com/office/drawing/2014/main" id="{D9AE235F-4F6C-4565-AADC-752626D64B90}"/>
                  </a:ext>
                </a:extLst>
              </p:cNvPr>
              <p:cNvSpPr/>
              <p:nvPr/>
            </p:nvSpPr>
            <p:spPr bwMode="ltGray">
              <a:xfrm>
                <a:off x="9241444" y="2803166"/>
                <a:ext cx="743840" cy="1356898"/>
              </a:xfrm>
              <a:custGeom>
                <a:avLst/>
                <a:gdLst/>
                <a:ahLst/>
                <a:cxnLst/>
                <a:rect l="0" t="0" r="0" b="0"/>
                <a:pathLst>
                  <a:path w="866775" h="1581150">
                    <a:moveTo>
                      <a:pt x="7144" y="1107281"/>
                    </a:moveTo>
                    <a:lnTo>
                      <a:pt x="861536" y="1574959"/>
                    </a:lnTo>
                    <a:lnTo>
                      <a:pt x="861536" y="473869"/>
                    </a:lnTo>
                    <a:lnTo>
                      <a:pt x="7144"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62" name="Freeform: Shape 61">
                <a:extLst>
                  <a:ext uri="{FF2B5EF4-FFF2-40B4-BE49-F238E27FC236}">
                    <a16:creationId xmlns:a16="http://schemas.microsoft.com/office/drawing/2014/main" id="{1EAADF52-7CC0-4715-8BAC-4186C7CE9B0C}"/>
                  </a:ext>
                </a:extLst>
              </p:cNvPr>
              <p:cNvSpPr/>
              <p:nvPr/>
            </p:nvSpPr>
            <p:spPr bwMode="ltGray">
              <a:xfrm>
                <a:off x="8507413" y="3747272"/>
                <a:ext cx="1479509" cy="809234"/>
              </a:xfrm>
              <a:custGeom>
                <a:avLst/>
                <a:gdLst/>
                <a:ahLst/>
                <a:cxnLst/>
                <a:rect l="0" t="0" r="0" b="0"/>
                <a:pathLst>
                  <a:path w="1724025" h="942975">
                    <a:moveTo>
                      <a:pt x="862489" y="7144"/>
                    </a:moveTo>
                    <a:lnTo>
                      <a:pt x="7144" y="474821"/>
                    </a:lnTo>
                    <a:lnTo>
                      <a:pt x="862489" y="941546"/>
                    </a:lnTo>
                    <a:lnTo>
                      <a:pt x="1716881" y="474821"/>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63" name="Freeform: Shape 62">
                <a:extLst>
                  <a:ext uri="{FF2B5EF4-FFF2-40B4-BE49-F238E27FC236}">
                    <a16:creationId xmlns:a16="http://schemas.microsoft.com/office/drawing/2014/main" id="{58AC140A-9DFB-45B7-82C2-CF25166A0D41}"/>
                  </a:ext>
                </a:extLst>
              </p:cNvPr>
              <p:cNvSpPr/>
              <p:nvPr/>
            </p:nvSpPr>
            <p:spPr bwMode="ltGray">
              <a:xfrm>
                <a:off x="8507413" y="5493257"/>
                <a:ext cx="743840" cy="1356898"/>
              </a:xfrm>
              <a:custGeom>
                <a:avLst/>
                <a:gdLst/>
                <a:ahLst/>
                <a:cxnLst/>
                <a:rect l="0" t="0" r="0" b="0"/>
                <a:pathLst>
                  <a:path w="866775" h="1581150">
                    <a:moveTo>
                      <a:pt x="862489" y="1108234"/>
                    </a:moveTo>
                    <a:lnTo>
                      <a:pt x="7144" y="1574959"/>
                    </a:lnTo>
                    <a:lnTo>
                      <a:pt x="7144" y="474821"/>
                    </a:lnTo>
                    <a:lnTo>
                      <a:pt x="862489"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64" name="Freeform: Shape 63">
                <a:extLst>
                  <a:ext uri="{FF2B5EF4-FFF2-40B4-BE49-F238E27FC236}">
                    <a16:creationId xmlns:a16="http://schemas.microsoft.com/office/drawing/2014/main" id="{3436FDC7-3DF0-4E6A-B4A8-7EB4FF30AAF0}"/>
                  </a:ext>
                </a:extLst>
              </p:cNvPr>
              <p:cNvSpPr/>
              <p:nvPr/>
            </p:nvSpPr>
            <p:spPr bwMode="ltGray">
              <a:xfrm>
                <a:off x="9241444" y="5493257"/>
                <a:ext cx="743840" cy="1356898"/>
              </a:xfrm>
              <a:custGeom>
                <a:avLst/>
                <a:gdLst/>
                <a:ahLst/>
                <a:cxnLst/>
                <a:rect l="0" t="0" r="0" b="0"/>
                <a:pathLst>
                  <a:path w="866775" h="1581150">
                    <a:moveTo>
                      <a:pt x="7144" y="1108234"/>
                    </a:moveTo>
                    <a:lnTo>
                      <a:pt x="861536" y="1574959"/>
                    </a:lnTo>
                    <a:lnTo>
                      <a:pt x="861536" y="474821"/>
                    </a:lnTo>
                    <a:lnTo>
                      <a:pt x="7144"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65" name="Freeform: Shape 64">
                <a:extLst>
                  <a:ext uri="{FF2B5EF4-FFF2-40B4-BE49-F238E27FC236}">
                    <a16:creationId xmlns:a16="http://schemas.microsoft.com/office/drawing/2014/main" id="{D72FB5AA-3C69-4BB6-9C10-682E95EF1AAE}"/>
                  </a:ext>
                </a:extLst>
              </p:cNvPr>
              <p:cNvSpPr/>
              <p:nvPr/>
            </p:nvSpPr>
            <p:spPr bwMode="ltGray">
              <a:xfrm>
                <a:off x="8513545" y="6444311"/>
                <a:ext cx="1467248" cy="400530"/>
              </a:xfrm>
              <a:custGeom>
                <a:avLst/>
                <a:gdLst>
                  <a:gd name="connsiteX0" fmla="*/ 855345 w 1709736"/>
                  <a:gd name="connsiteY0" fmla="*/ 934403 h 1040954"/>
                  <a:gd name="connsiteX1" fmla="*/ 1709737 w 1709736"/>
                  <a:gd name="connsiteY1" fmla="*/ 466725 h 1040954"/>
                  <a:gd name="connsiteX2" fmla="*/ 855345 w 1709736"/>
                  <a:gd name="connsiteY2" fmla="*/ 0 h 1040954"/>
                  <a:gd name="connsiteX3" fmla="*/ 0 w 1709736"/>
                  <a:gd name="connsiteY3" fmla="*/ 466725 h 1040954"/>
                  <a:gd name="connsiteX4" fmla="*/ 961897 w 1709736"/>
                  <a:gd name="connsiteY4" fmla="*/ 1040955 h 1040954"/>
                  <a:gd name="connsiteX0" fmla="*/ 855345 w 1709737"/>
                  <a:gd name="connsiteY0" fmla="*/ 934403 h 934403"/>
                  <a:gd name="connsiteX1" fmla="*/ 1709737 w 1709737"/>
                  <a:gd name="connsiteY1" fmla="*/ 466725 h 934403"/>
                  <a:gd name="connsiteX2" fmla="*/ 855345 w 1709737"/>
                  <a:gd name="connsiteY2" fmla="*/ 0 h 934403"/>
                  <a:gd name="connsiteX3" fmla="*/ 0 w 1709737"/>
                  <a:gd name="connsiteY3" fmla="*/ 466725 h 934403"/>
                  <a:gd name="connsiteX0" fmla="*/ 1709737 w 1709737"/>
                  <a:gd name="connsiteY0" fmla="*/ 466725 h 466725"/>
                  <a:gd name="connsiteX1" fmla="*/ 855345 w 1709737"/>
                  <a:gd name="connsiteY1" fmla="*/ 0 h 466725"/>
                  <a:gd name="connsiteX2" fmla="*/ 0 w 1709737"/>
                  <a:gd name="connsiteY2" fmla="*/ 466725 h 466725"/>
                </a:gdLst>
                <a:ahLst/>
                <a:cxnLst>
                  <a:cxn ang="0">
                    <a:pos x="connsiteX0" y="connsiteY0"/>
                  </a:cxn>
                  <a:cxn ang="0">
                    <a:pos x="connsiteX1" y="connsiteY1"/>
                  </a:cxn>
                  <a:cxn ang="0">
                    <a:pos x="connsiteX2" y="connsiteY2"/>
                  </a:cxn>
                </a:cxnLst>
                <a:rect l="l" t="t" r="r" b="b"/>
                <a:pathLst>
                  <a:path w="1709737" h="466725">
                    <a:moveTo>
                      <a:pt x="1709737" y="466725"/>
                    </a:moveTo>
                    <a:lnTo>
                      <a:pt x="855345" y="0"/>
                    </a:lnTo>
                    <a:lnTo>
                      <a:pt x="0" y="466725"/>
                    </a:lnTo>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66" name="Freeform: Shape 65">
                <a:extLst>
                  <a:ext uri="{FF2B5EF4-FFF2-40B4-BE49-F238E27FC236}">
                    <a16:creationId xmlns:a16="http://schemas.microsoft.com/office/drawing/2014/main" id="{20321A7F-C5FC-4514-A3AC-41CC16FA85FD}"/>
                  </a:ext>
                </a:extLst>
              </p:cNvPr>
              <p:cNvSpPr/>
              <p:nvPr/>
            </p:nvSpPr>
            <p:spPr bwMode="ltGray">
              <a:xfrm>
                <a:off x="9241444" y="4148621"/>
                <a:ext cx="743840" cy="1356898"/>
              </a:xfrm>
              <a:custGeom>
                <a:avLst/>
                <a:gdLst/>
                <a:ahLst/>
                <a:cxnLst/>
                <a:rect l="0" t="0" r="0" b="0"/>
                <a:pathLst>
                  <a:path w="866775" h="1581150">
                    <a:moveTo>
                      <a:pt x="861536" y="1107281"/>
                    </a:moveTo>
                    <a:lnTo>
                      <a:pt x="7144" y="1574006"/>
                    </a:lnTo>
                    <a:lnTo>
                      <a:pt x="7144" y="473869"/>
                    </a:lnTo>
                    <a:lnTo>
                      <a:pt x="861536"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67" name="Freeform: Shape 66">
                <a:extLst>
                  <a:ext uri="{FF2B5EF4-FFF2-40B4-BE49-F238E27FC236}">
                    <a16:creationId xmlns:a16="http://schemas.microsoft.com/office/drawing/2014/main" id="{B3C4B3CE-95D2-45A5-917E-A5389B118222}"/>
                  </a:ext>
                </a:extLst>
              </p:cNvPr>
              <p:cNvSpPr/>
              <p:nvPr/>
            </p:nvSpPr>
            <p:spPr bwMode="ltGray">
              <a:xfrm>
                <a:off x="9974659" y="2803166"/>
                <a:ext cx="743840" cy="1356898"/>
              </a:xfrm>
              <a:custGeom>
                <a:avLst/>
                <a:gdLst/>
                <a:ahLst/>
                <a:cxnLst/>
                <a:rect l="0" t="0" r="0" b="0"/>
                <a:pathLst>
                  <a:path w="866775" h="1581150">
                    <a:moveTo>
                      <a:pt x="862489" y="1107281"/>
                    </a:moveTo>
                    <a:lnTo>
                      <a:pt x="7144" y="1574959"/>
                    </a:lnTo>
                    <a:lnTo>
                      <a:pt x="7144" y="473869"/>
                    </a:lnTo>
                    <a:lnTo>
                      <a:pt x="862489"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68" name="Freeform: Shape 67">
                <a:extLst>
                  <a:ext uri="{FF2B5EF4-FFF2-40B4-BE49-F238E27FC236}">
                    <a16:creationId xmlns:a16="http://schemas.microsoft.com/office/drawing/2014/main" id="{A5270AF0-DA91-4FF8-9B1C-35937E49D882}"/>
                  </a:ext>
                </a:extLst>
              </p:cNvPr>
              <p:cNvSpPr/>
              <p:nvPr/>
            </p:nvSpPr>
            <p:spPr bwMode="ltGray">
              <a:xfrm>
                <a:off x="9247573" y="3753404"/>
                <a:ext cx="2200463" cy="2147333"/>
              </a:xfrm>
              <a:custGeom>
                <a:avLst/>
                <a:gdLst>
                  <a:gd name="connsiteX0" fmla="*/ 854393 w 2564131"/>
                  <a:gd name="connsiteY0" fmla="*/ 467680 h 2502221"/>
                  <a:gd name="connsiteX1" fmla="*/ 1709737 w 2564131"/>
                  <a:gd name="connsiteY1" fmla="*/ 934405 h 2502221"/>
                  <a:gd name="connsiteX2" fmla="*/ 1709737 w 2564131"/>
                  <a:gd name="connsiteY2" fmla="*/ 2034543 h 2502221"/>
                  <a:gd name="connsiteX3" fmla="*/ 1709739 w 2564131"/>
                  <a:gd name="connsiteY3" fmla="*/ 2034544 h 2502221"/>
                  <a:gd name="connsiteX4" fmla="*/ 854393 w 2564131"/>
                  <a:gd name="connsiteY4" fmla="*/ 2502221 h 2502221"/>
                  <a:gd name="connsiteX5" fmla="*/ 0 w 2564131"/>
                  <a:gd name="connsiteY5" fmla="*/ 2034544 h 2502221"/>
                  <a:gd name="connsiteX6" fmla="*/ 854393 w 2564131"/>
                  <a:gd name="connsiteY6" fmla="*/ 1567819 h 2502221"/>
                  <a:gd name="connsiteX7" fmla="*/ 1646487 w 2564131"/>
                  <a:gd name="connsiteY7" fmla="*/ 2000030 h 2502221"/>
                  <a:gd name="connsiteX8" fmla="*/ 854393 w 2564131"/>
                  <a:gd name="connsiteY8" fmla="*/ 1567818 h 2502221"/>
                  <a:gd name="connsiteX9" fmla="*/ 1709739 w 2564131"/>
                  <a:gd name="connsiteY9" fmla="*/ 0 h 2502221"/>
                  <a:gd name="connsiteX10" fmla="*/ 2564131 w 2564131"/>
                  <a:gd name="connsiteY10" fmla="*/ 467677 h 2502221"/>
                  <a:gd name="connsiteX11" fmla="*/ 1709739 w 2564131"/>
                  <a:gd name="connsiteY11" fmla="*/ 934402 h 2502221"/>
                  <a:gd name="connsiteX12" fmla="*/ 854393 w 2564131"/>
                  <a:gd name="connsiteY12" fmla="*/ 467677 h 2502221"/>
                  <a:gd name="connsiteX0" fmla="*/ 854393 w 2564131"/>
                  <a:gd name="connsiteY0" fmla="*/ 467680 h 2502221"/>
                  <a:gd name="connsiteX1" fmla="*/ 1709737 w 2564131"/>
                  <a:gd name="connsiteY1" fmla="*/ 934405 h 2502221"/>
                  <a:gd name="connsiteX2" fmla="*/ 1709737 w 2564131"/>
                  <a:gd name="connsiteY2" fmla="*/ 2034543 h 2502221"/>
                  <a:gd name="connsiteX3" fmla="*/ 1709739 w 2564131"/>
                  <a:gd name="connsiteY3" fmla="*/ 2034544 h 2502221"/>
                  <a:gd name="connsiteX4" fmla="*/ 854393 w 2564131"/>
                  <a:gd name="connsiteY4" fmla="*/ 2502221 h 2502221"/>
                  <a:gd name="connsiteX5" fmla="*/ 0 w 2564131"/>
                  <a:gd name="connsiteY5" fmla="*/ 2034544 h 2502221"/>
                  <a:gd name="connsiteX6" fmla="*/ 854393 w 2564131"/>
                  <a:gd name="connsiteY6" fmla="*/ 1567819 h 2502221"/>
                  <a:gd name="connsiteX7" fmla="*/ 1715922 w 2564131"/>
                  <a:gd name="connsiteY7" fmla="*/ 2039087 h 2502221"/>
                  <a:gd name="connsiteX8" fmla="*/ 854393 w 2564131"/>
                  <a:gd name="connsiteY8" fmla="*/ 1567818 h 2502221"/>
                  <a:gd name="connsiteX9" fmla="*/ 854393 w 2564131"/>
                  <a:gd name="connsiteY9" fmla="*/ 467680 h 2502221"/>
                  <a:gd name="connsiteX10" fmla="*/ 1709739 w 2564131"/>
                  <a:gd name="connsiteY10" fmla="*/ 0 h 2502221"/>
                  <a:gd name="connsiteX11" fmla="*/ 2564131 w 2564131"/>
                  <a:gd name="connsiteY11" fmla="*/ 467677 h 2502221"/>
                  <a:gd name="connsiteX12" fmla="*/ 1709739 w 2564131"/>
                  <a:gd name="connsiteY12" fmla="*/ 934402 h 2502221"/>
                  <a:gd name="connsiteX13" fmla="*/ 854393 w 2564131"/>
                  <a:gd name="connsiteY13" fmla="*/ 467677 h 2502221"/>
                  <a:gd name="connsiteX14" fmla="*/ 1709739 w 2564131"/>
                  <a:gd name="connsiteY14" fmla="*/ 0 h 2502221"/>
                  <a:gd name="connsiteX0" fmla="*/ 854393 w 2564131"/>
                  <a:gd name="connsiteY0" fmla="*/ 467680 h 2502221"/>
                  <a:gd name="connsiteX1" fmla="*/ 1709737 w 2564131"/>
                  <a:gd name="connsiteY1" fmla="*/ 934405 h 2502221"/>
                  <a:gd name="connsiteX2" fmla="*/ 1709737 w 2564131"/>
                  <a:gd name="connsiteY2" fmla="*/ 2034543 h 2502221"/>
                  <a:gd name="connsiteX3" fmla="*/ 1709739 w 2564131"/>
                  <a:gd name="connsiteY3" fmla="*/ 2034544 h 2502221"/>
                  <a:gd name="connsiteX4" fmla="*/ 854393 w 2564131"/>
                  <a:gd name="connsiteY4" fmla="*/ 2502221 h 2502221"/>
                  <a:gd name="connsiteX5" fmla="*/ 0 w 2564131"/>
                  <a:gd name="connsiteY5" fmla="*/ 2034544 h 2502221"/>
                  <a:gd name="connsiteX6" fmla="*/ 854393 w 2564131"/>
                  <a:gd name="connsiteY6" fmla="*/ 1567819 h 2502221"/>
                  <a:gd name="connsiteX7" fmla="*/ 1715922 w 2564131"/>
                  <a:gd name="connsiteY7" fmla="*/ 2039087 h 2502221"/>
                  <a:gd name="connsiteX8" fmla="*/ 854393 w 2564131"/>
                  <a:gd name="connsiteY8" fmla="*/ 1567818 h 2502221"/>
                  <a:gd name="connsiteX9" fmla="*/ 854393 w 2564131"/>
                  <a:gd name="connsiteY9" fmla="*/ 467680 h 2502221"/>
                  <a:gd name="connsiteX10" fmla="*/ 1709739 w 2564131"/>
                  <a:gd name="connsiteY10" fmla="*/ 0 h 2502221"/>
                  <a:gd name="connsiteX11" fmla="*/ 2564131 w 2564131"/>
                  <a:gd name="connsiteY11" fmla="*/ 467677 h 2502221"/>
                  <a:gd name="connsiteX12" fmla="*/ 1709739 w 2564131"/>
                  <a:gd name="connsiteY12" fmla="*/ 934402 h 2502221"/>
                  <a:gd name="connsiteX13" fmla="*/ 854393 w 2564131"/>
                  <a:gd name="connsiteY13" fmla="*/ 467677 h 2502221"/>
                  <a:gd name="connsiteX14" fmla="*/ 1709739 w 2564131"/>
                  <a:gd name="connsiteY14" fmla="*/ 0 h 2502221"/>
                  <a:gd name="connsiteX0" fmla="*/ 854393 w 2564131"/>
                  <a:gd name="connsiteY0" fmla="*/ 467680 h 2502221"/>
                  <a:gd name="connsiteX1" fmla="*/ 1709737 w 2564131"/>
                  <a:gd name="connsiteY1" fmla="*/ 934405 h 2502221"/>
                  <a:gd name="connsiteX2" fmla="*/ 1709737 w 2564131"/>
                  <a:gd name="connsiteY2" fmla="*/ 2034543 h 2502221"/>
                  <a:gd name="connsiteX3" fmla="*/ 1709739 w 2564131"/>
                  <a:gd name="connsiteY3" fmla="*/ 2034544 h 2502221"/>
                  <a:gd name="connsiteX4" fmla="*/ 854393 w 2564131"/>
                  <a:gd name="connsiteY4" fmla="*/ 2502221 h 2502221"/>
                  <a:gd name="connsiteX5" fmla="*/ 0 w 2564131"/>
                  <a:gd name="connsiteY5" fmla="*/ 2034544 h 2502221"/>
                  <a:gd name="connsiteX6" fmla="*/ 854393 w 2564131"/>
                  <a:gd name="connsiteY6" fmla="*/ 1567819 h 2502221"/>
                  <a:gd name="connsiteX7" fmla="*/ 1715922 w 2564131"/>
                  <a:gd name="connsiteY7" fmla="*/ 2039087 h 2502221"/>
                  <a:gd name="connsiteX8" fmla="*/ 1139551 w 2564131"/>
                  <a:gd name="connsiteY8" fmla="*/ 1721386 h 2502221"/>
                  <a:gd name="connsiteX9" fmla="*/ 854393 w 2564131"/>
                  <a:gd name="connsiteY9" fmla="*/ 1567818 h 2502221"/>
                  <a:gd name="connsiteX10" fmla="*/ 854393 w 2564131"/>
                  <a:gd name="connsiteY10" fmla="*/ 467680 h 2502221"/>
                  <a:gd name="connsiteX11" fmla="*/ 1709739 w 2564131"/>
                  <a:gd name="connsiteY11" fmla="*/ 0 h 2502221"/>
                  <a:gd name="connsiteX12" fmla="*/ 2564131 w 2564131"/>
                  <a:gd name="connsiteY12" fmla="*/ 467677 h 2502221"/>
                  <a:gd name="connsiteX13" fmla="*/ 1709739 w 2564131"/>
                  <a:gd name="connsiteY13" fmla="*/ 934402 h 2502221"/>
                  <a:gd name="connsiteX14" fmla="*/ 854393 w 2564131"/>
                  <a:gd name="connsiteY14" fmla="*/ 467677 h 2502221"/>
                  <a:gd name="connsiteX15" fmla="*/ 1709739 w 2564131"/>
                  <a:gd name="connsiteY15" fmla="*/ 0 h 2502221"/>
                  <a:gd name="connsiteX0" fmla="*/ 854393 w 2564131"/>
                  <a:gd name="connsiteY0" fmla="*/ 467680 h 2502221"/>
                  <a:gd name="connsiteX1" fmla="*/ 1709737 w 2564131"/>
                  <a:gd name="connsiteY1" fmla="*/ 934405 h 2502221"/>
                  <a:gd name="connsiteX2" fmla="*/ 1709737 w 2564131"/>
                  <a:gd name="connsiteY2" fmla="*/ 2034543 h 2502221"/>
                  <a:gd name="connsiteX3" fmla="*/ 1709739 w 2564131"/>
                  <a:gd name="connsiteY3" fmla="*/ 2034544 h 2502221"/>
                  <a:gd name="connsiteX4" fmla="*/ 854393 w 2564131"/>
                  <a:gd name="connsiteY4" fmla="*/ 2502221 h 2502221"/>
                  <a:gd name="connsiteX5" fmla="*/ 0 w 2564131"/>
                  <a:gd name="connsiteY5" fmla="*/ 2034544 h 2502221"/>
                  <a:gd name="connsiteX6" fmla="*/ 854393 w 2564131"/>
                  <a:gd name="connsiteY6" fmla="*/ 1567819 h 2502221"/>
                  <a:gd name="connsiteX7" fmla="*/ 1139551 w 2564131"/>
                  <a:gd name="connsiteY7" fmla="*/ 1721386 h 2502221"/>
                  <a:gd name="connsiteX8" fmla="*/ 854393 w 2564131"/>
                  <a:gd name="connsiteY8" fmla="*/ 1567818 h 2502221"/>
                  <a:gd name="connsiteX9" fmla="*/ 854393 w 2564131"/>
                  <a:gd name="connsiteY9" fmla="*/ 467680 h 2502221"/>
                  <a:gd name="connsiteX10" fmla="*/ 1709739 w 2564131"/>
                  <a:gd name="connsiteY10" fmla="*/ 0 h 2502221"/>
                  <a:gd name="connsiteX11" fmla="*/ 2564131 w 2564131"/>
                  <a:gd name="connsiteY11" fmla="*/ 467677 h 2502221"/>
                  <a:gd name="connsiteX12" fmla="*/ 1709739 w 2564131"/>
                  <a:gd name="connsiteY12" fmla="*/ 934402 h 2502221"/>
                  <a:gd name="connsiteX13" fmla="*/ 854393 w 2564131"/>
                  <a:gd name="connsiteY13" fmla="*/ 467677 h 2502221"/>
                  <a:gd name="connsiteX14" fmla="*/ 1709739 w 2564131"/>
                  <a:gd name="connsiteY14" fmla="*/ 0 h 2502221"/>
                  <a:gd name="connsiteX0" fmla="*/ 854393 w 2564131"/>
                  <a:gd name="connsiteY0" fmla="*/ 467680 h 2502221"/>
                  <a:gd name="connsiteX1" fmla="*/ 1709737 w 2564131"/>
                  <a:gd name="connsiteY1" fmla="*/ 934405 h 2502221"/>
                  <a:gd name="connsiteX2" fmla="*/ 1709737 w 2564131"/>
                  <a:gd name="connsiteY2" fmla="*/ 2034543 h 2502221"/>
                  <a:gd name="connsiteX3" fmla="*/ 1709739 w 2564131"/>
                  <a:gd name="connsiteY3" fmla="*/ 2034544 h 2502221"/>
                  <a:gd name="connsiteX4" fmla="*/ 854393 w 2564131"/>
                  <a:gd name="connsiteY4" fmla="*/ 2502221 h 2502221"/>
                  <a:gd name="connsiteX5" fmla="*/ 0 w 2564131"/>
                  <a:gd name="connsiteY5" fmla="*/ 2034544 h 2502221"/>
                  <a:gd name="connsiteX6" fmla="*/ 854393 w 2564131"/>
                  <a:gd name="connsiteY6" fmla="*/ 1567819 h 2502221"/>
                  <a:gd name="connsiteX7" fmla="*/ 854393 w 2564131"/>
                  <a:gd name="connsiteY7" fmla="*/ 1567818 h 2502221"/>
                  <a:gd name="connsiteX8" fmla="*/ 854393 w 2564131"/>
                  <a:gd name="connsiteY8" fmla="*/ 467680 h 2502221"/>
                  <a:gd name="connsiteX9" fmla="*/ 1709739 w 2564131"/>
                  <a:gd name="connsiteY9" fmla="*/ 0 h 2502221"/>
                  <a:gd name="connsiteX10" fmla="*/ 2564131 w 2564131"/>
                  <a:gd name="connsiteY10" fmla="*/ 467677 h 2502221"/>
                  <a:gd name="connsiteX11" fmla="*/ 1709739 w 2564131"/>
                  <a:gd name="connsiteY11" fmla="*/ 934402 h 2502221"/>
                  <a:gd name="connsiteX12" fmla="*/ 854393 w 2564131"/>
                  <a:gd name="connsiteY12" fmla="*/ 467677 h 2502221"/>
                  <a:gd name="connsiteX13" fmla="*/ 1709739 w 2564131"/>
                  <a:gd name="connsiteY13" fmla="*/ 0 h 2502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64131" h="2502221">
                    <a:moveTo>
                      <a:pt x="854393" y="467680"/>
                    </a:moveTo>
                    <a:lnTo>
                      <a:pt x="1709737" y="934405"/>
                    </a:lnTo>
                    <a:lnTo>
                      <a:pt x="1709737" y="2034543"/>
                    </a:lnTo>
                    <a:cubicBezTo>
                      <a:pt x="1709738" y="2034543"/>
                      <a:pt x="1709738" y="2034544"/>
                      <a:pt x="1709739" y="2034544"/>
                    </a:cubicBezTo>
                    <a:lnTo>
                      <a:pt x="854393" y="2502221"/>
                    </a:lnTo>
                    <a:lnTo>
                      <a:pt x="0" y="2034544"/>
                    </a:lnTo>
                    <a:lnTo>
                      <a:pt x="854393" y="1567819"/>
                    </a:lnTo>
                    <a:lnTo>
                      <a:pt x="854393" y="1567818"/>
                    </a:lnTo>
                    <a:lnTo>
                      <a:pt x="854393" y="467680"/>
                    </a:lnTo>
                    <a:close/>
                    <a:moveTo>
                      <a:pt x="1709739" y="0"/>
                    </a:moveTo>
                    <a:lnTo>
                      <a:pt x="2564131" y="467677"/>
                    </a:lnTo>
                    <a:lnTo>
                      <a:pt x="1709739" y="934402"/>
                    </a:lnTo>
                    <a:lnTo>
                      <a:pt x="854393" y="467677"/>
                    </a:lnTo>
                    <a:lnTo>
                      <a:pt x="1709739" y="0"/>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dirty="0"/>
              </a:p>
            </p:txBody>
          </p:sp>
          <p:sp>
            <p:nvSpPr>
              <p:cNvPr id="69" name="Freeform: Shape 68">
                <a:extLst>
                  <a:ext uri="{FF2B5EF4-FFF2-40B4-BE49-F238E27FC236}">
                    <a16:creationId xmlns:a16="http://schemas.microsoft.com/office/drawing/2014/main" id="{1B4AB4EC-0302-4902-B797-9B84C91FDE1B}"/>
                  </a:ext>
                </a:extLst>
              </p:cNvPr>
              <p:cNvSpPr/>
              <p:nvPr/>
            </p:nvSpPr>
            <p:spPr bwMode="ltGray">
              <a:xfrm>
                <a:off x="10708694" y="5092729"/>
                <a:ext cx="743840" cy="1356898"/>
              </a:xfrm>
              <a:custGeom>
                <a:avLst/>
                <a:gdLst/>
                <a:ahLst/>
                <a:cxnLst/>
                <a:rect l="0" t="0" r="0" b="0"/>
                <a:pathLst>
                  <a:path w="866775" h="1581150">
                    <a:moveTo>
                      <a:pt x="861536" y="1107281"/>
                    </a:moveTo>
                    <a:lnTo>
                      <a:pt x="7144" y="1574959"/>
                    </a:lnTo>
                    <a:lnTo>
                      <a:pt x="7144" y="473869"/>
                    </a:lnTo>
                    <a:lnTo>
                      <a:pt x="861536"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70" name="Freeform: Shape 69">
                <a:extLst>
                  <a:ext uri="{FF2B5EF4-FFF2-40B4-BE49-F238E27FC236}">
                    <a16:creationId xmlns:a16="http://schemas.microsoft.com/office/drawing/2014/main" id="{E941D13F-2DD6-4121-8220-CC08400DD382}"/>
                  </a:ext>
                </a:extLst>
              </p:cNvPr>
              <p:cNvSpPr/>
              <p:nvPr/>
            </p:nvSpPr>
            <p:spPr bwMode="ltGray">
              <a:xfrm>
                <a:off x="11441908" y="5092729"/>
                <a:ext cx="743840" cy="1356898"/>
              </a:xfrm>
              <a:custGeom>
                <a:avLst/>
                <a:gdLst/>
                <a:ahLst/>
                <a:cxnLst/>
                <a:rect l="0" t="0" r="0" b="0"/>
                <a:pathLst>
                  <a:path w="866775" h="1581150">
                    <a:moveTo>
                      <a:pt x="7144" y="1107281"/>
                    </a:moveTo>
                    <a:lnTo>
                      <a:pt x="862489" y="1574959"/>
                    </a:lnTo>
                    <a:lnTo>
                      <a:pt x="862489" y="473869"/>
                    </a:lnTo>
                    <a:lnTo>
                      <a:pt x="7144"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71" name="Freeform: Shape 70">
                <a:extLst>
                  <a:ext uri="{FF2B5EF4-FFF2-40B4-BE49-F238E27FC236}">
                    <a16:creationId xmlns:a16="http://schemas.microsoft.com/office/drawing/2014/main" id="{B98F2381-17CE-4672-96D3-D3E4A8C1115A}"/>
                  </a:ext>
                </a:extLst>
              </p:cNvPr>
              <p:cNvSpPr/>
              <p:nvPr/>
            </p:nvSpPr>
            <p:spPr bwMode="ltGray">
              <a:xfrm>
                <a:off x="10708694" y="6036831"/>
                <a:ext cx="1479509" cy="809234"/>
              </a:xfrm>
              <a:custGeom>
                <a:avLst/>
                <a:gdLst/>
                <a:ahLst/>
                <a:cxnLst/>
                <a:rect l="0" t="0" r="0" b="0"/>
                <a:pathLst>
                  <a:path w="1724025" h="942975">
                    <a:moveTo>
                      <a:pt x="861536" y="7144"/>
                    </a:moveTo>
                    <a:lnTo>
                      <a:pt x="7144" y="474821"/>
                    </a:lnTo>
                    <a:lnTo>
                      <a:pt x="861536" y="941546"/>
                    </a:lnTo>
                    <a:lnTo>
                      <a:pt x="1716881" y="474821"/>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72" name="Freeform: Shape 71">
                <a:extLst>
                  <a:ext uri="{FF2B5EF4-FFF2-40B4-BE49-F238E27FC236}">
                    <a16:creationId xmlns:a16="http://schemas.microsoft.com/office/drawing/2014/main" id="{E6A42BAE-DCEA-4A1A-8779-E499D67DA7B9}"/>
                  </a:ext>
                </a:extLst>
              </p:cNvPr>
              <p:cNvSpPr/>
              <p:nvPr/>
            </p:nvSpPr>
            <p:spPr bwMode="ltGray">
              <a:xfrm>
                <a:off x="10708694" y="1457714"/>
                <a:ext cx="743840" cy="1356898"/>
              </a:xfrm>
              <a:custGeom>
                <a:avLst/>
                <a:gdLst/>
                <a:ahLst/>
                <a:cxnLst/>
                <a:rect l="0" t="0" r="0" b="0"/>
                <a:pathLst>
                  <a:path w="866775" h="1581150">
                    <a:moveTo>
                      <a:pt x="861536" y="1107281"/>
                    </a:moveTo>
                    <a:lnTo>
                      <a:pt x="7144" y="1574959"/>
                    </a:lnTo>
                    <a:lnTo>
                      <a:pt x="7144" y="474821"/>
                    </a:lnTo>
                    <a:lnTo>
                      <a:pt x="861536"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73" name="Freeform: Shape 72">
                <a:extLst>
                  <a:ext uri="{FF2B5EF4-FFF2-40B4-BE49-F238E27FC236}">
                    <a16:creationId xmlns:a16="http://schemas.microsoft.com/office/drawing/2014/main" id="{8D7995E7-6761-41BA-BE88-30DD0DF70D22}"/>
                  </a:ext>
                </a:extLst>
              </p:cNvPr>
              <p:cNvSpPr/>
              <p:nvPr/>
            </p:nvSpPr>
            <p:spPr bwMode="ltGray">
              <a:xfrm>
                <a:off x="11441908" y="1457714"/>
                <a:ext cx="743840" cy="1356898"/>
              </a:xfrm>
              <a:custGeom>
                <a:avLst/>
                <a:gdLst/>
                <a:ahLst/>
                <a:cxnLst/>
                <a:rect l="0" t="0" r="0" b="0"/>
                <a:pathLst>
                  <a:path w="866775" h="1581150">
                    <a:moveTo>
                      <a:pt x="7144" y="1107281"/>
                    </a:moveTo>
                    <a:lnTo>
                      <a:pt x="862489" y="1574959"/>
                    </a:lnTo>
                    <a:lnTo>
                      <a:pt x="862489" y="474821"/>
                    </a:lnTo>
                    <a:lnTo>
                      <a:pt x="7144"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74" name="Freeform: Shape 73">
                <a:extLst>
                  <a:ext uri="{FF2B5EF4-FFF2-40B4-BE49-F238E27FC236}">
                    <a16:creationId xmlns:a16="http://schemas.microsoft.com/office/drawing/2014/main" id="{24D7B6AA-459B-44CF-9930-A05720C41315}"/>
                  </a:ext>
                </a:extLst>
              </p:cNvPr>
              <p:cNvSpPr/>
              <p:nvPr/>
            </p:nvSpPr>
            <p:spPr bwMode="ltGray">
              <a:xfrm>
                <a:off x="10708694" y="2401820"/>
                <a:ext cx="1479509" cy="809235"/>
              </a:xfrm>
              <a:custGeom>
                <a:avLst/>
                <a:gdLst/>
                <a:ahLst/>
                <a:cxnLst/>
                <a:rect l="0" t="0" r="0" b="0"/>
                <a:pathLst>
                  <a:path w="1724025" h="942975">
                    <a:moveTo>
                      <a:pt x="861536" y="7144"/>
                    </a:moveTo>
                    <a:lnTo>
                      <a:pt x="7144" y="474821"/>
                    </a:lnTo>
                    <a:lnTo>
                      <a:pt x="861536" y="941546"/>
                    </a:lnTo>
                    <a:lnTo>
                      <a:pt x="1716881" y="474821"/>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75" name="Freeform: Shape 74">
                <a:extLst>
                  <a:ext uri="{FF2B5EF4-FFF2-40B4-BE49-F238E27FC236}">
                    <a16:creationId xmlns:a16="http://schemas.microsoft.com/office/drawing/2014/main" id="{0EBE7D0E-F0D6-4EA3-A151-C26BF3138977}"/>
                  </a:ext>
                </a:extLst>
              </p:cNvPr>
              <p:cNvSpPr/>
              <p:nvPr/>
            </p:nvSpPr>
            <p:spPr bwMode="ltGray">
              <a:xfrm>
                <a:off x="11451715" y="2809296"/>
                <a:ext cx="734033" cy="1745983"/>
              </a:xfrm>
              <a:custGeom>
                <a:avLst/>
                <a:gdLst>
                  <a:gd name="connsiteX0" fmla="*/ 1709736 w 2565081"/>
                  <a:gd name="connsiteY0" fmla="*/ 0 h 2502215"/>
                  <a:gd name="connsiteX1" fmla="*/ 2565081 w 2565081"/>
                  <a:gd name="connsiteY1" fmla="*/ 467677 h 2502215"/>
                  <a:gd name="connsiteX2" fmla="*/ 1709736 w 2565081"/>
                  <a:gd name="connsiteY2" fmla="*/ 934402 h 2502215"/>
                  <a:gd name="connsiteX3" fmla="*/ 1709734 w 2565081"/>
                  <a:gd name="connsiteY3" fmla="*/ 934401 h 2502215"/>
                  <a:gd name="connsiteX4" fmla="*/ 1709734 w 2565081"/>
                  <a:gd name="connsiteY4" fmla="*/ 2035488 h 2502215"/>
                  <a:gd name="connsiteX5" fmla="*/ 1709738 w 2565081"/>
                  <a:gd name="connsiteY5" fmla="*/ 2035490 h 2502215"/>
                  <a:gd name="connsiteX6" fmla="*/ 855346 w 2565081"/>
                  <a:gd name="connsiteY6" fmla="*/ 2502215 h 2502215"/>
                  <a:gd name="connsiteX7" fmla="*/ 0 w 2565081"/>
                  <a:gd name="connsiteY7" fmla="*/ 2035490 h 2502215"/>
                  <a:gd name="connsiteX8" fmla="*/ 855345 w 2565081"/>
                  <a:gd name="connsiteY8" fmla="*/ 1567814 h 2502215"/>
                  <a:gd name="connsiteX9" fmla="*/ 855343 w 2565081"/>
                  <a:gd name="connsiteY9" fmla="*/ 1567813 h 2502215"/>
                  <a:gd name="connsiteX10" fmla="*/ 855343 w 2565081"/>
                  <a:gd name="connsiteY10" fmla="*/ 467677 h 2502215"/>
                  <a:gd name="connsiteX11" fmla="*/ 855343 w 2565081"/>
                  <a:gd name="connsiteY11" fmla="*/ 467675 h 2502215"/>
                  <a:gd name="connsiteX12" fmla="*/ 855345 w 2565081"/>
                  <a:gd name="connsiteY12" fmla="*/ 467676 h 2502215"/>
                  <a:gd name="connsiteX0" fmla="*/ 2565081 w 2671633"/>
                  <a:gd name="connsiteY0" fmla="*/ 467677 h 2502215"/>
                  <a:gd name="connsiteX1" fmla="*/ 1709736 w 2671633"/>
                  <a:gd name="connsiteY1" fmla="*/ 934402 h 2502215"/>
                  <a:gd name="connsiteX2" fmla="*/ 1709734 w 2671633"/>
                  <a:gd name="connsiteY2" fmla="*/ 934401 h 2502215"/>
                  <a:gd name="connsiteX3" fmla="*/ 1709734 w 2671633"/>
                  <a:gd name="connsiteY3" fmla="*/ 2035488 h 2502215"/>
                  <a:gd name="connsiteX4" fmla="*/ 1709738 w 2671633"/>
                  <a:gd name="connsiteY4" fmla="*/ 2035490 h 2502215"/>
                  <a:gd name="connsiteX5" fmla="*/ 855346 w 2671633"/>
                  <a:gd name="connsiteY5" fmla="*/ 2502215 h 2502215"/>
                  <a:gd name="connsiteX6" fmla="*/ 0 w 2671633"/>
                  <a:gd name="connsiteY6" fmla="*/ 2035490 h 2502215"/>
                  <a:gd name="connsiteX7" fmla="*/ 855345 w 2671633"/>
                  <a:gd name="connsiteY7" fmla="*/ 1567814 h 2502215"/>
                  <a:gd name="connsiteX8" fmla="*/ 855343 w 2671633"/>
                  <a:gd name="connsiteY8" fmla="*/ 1567813 h 2502215"/>
                  <a:gd name="connsiteX9" fmla="*/ 855343 w 2671633"/>
                  <a:gd name="connsiteY9" fmla="*/ 467677 h 2502215"/>
                  <a:gd name="connsiteX10" fmla="*/ 855343 w 2671633"/>
                  <a:gd name="connsiteY10" fmla="*/ 467675 h 2502215"/>
                  <a:gd name="connsiteX11" fmla="*/ 855345 w 2671633"/>
                  <a:gd name="connsiteY11" fmla="*/ 467676 h 2502215"/>
                  <a:gd name="connsiteX12" fmla="*/ 1709736 w 2671633"/>
                  <a:gd name="connsiteY12" fmla="*/ 0 h 2502215"/>
                  <a:gd name="connsiteX13" fmla="*/ 2671633 w 2671633"/>
                  <a:gd name="connsiteY13" fmla="*/ 574229 h 2502215"/>
                  <a:gd name="connsiteX0" fmla="*/ 2565081 w 2565081"/>
                  <a:gd name="connsiteY0" fmla="*/ 467677 h 2502215"/>
                  <a:gd name="connsiteX1" fmla="*/ 1709736 w 2565081"/>
                  <a:gd name="connsiteY1" fmla="*/ 934402 h 2502215"/>
                  <a:gd name="connsiteX2" fmla="*/ 1709734 w 2565081"/>
                  <a:gd name="connsiteY2" fmla="*/ 934401 h 2502215"/>
                  <a:gd name="connsiteX3" fmla="*/ 1709734 w 2565081"/>
                  <a:gd name="connsiteY3" fmla="*/ 2035488 h 2502215"/>
                  <a:gd name="connsiteX4" fmla="*/ 1709738 w 2565081"/>
                  <a:gd name="connsiteY4" fmla="*/ 2035490 h 2502215"/>
                  <a:gd name="connsiteX5" fmla="*/ 855346 w 2565081"/>
                  <a:gd name="connsiteY5" fmla="*/ 2502215 h 2502215"/>
                  <a:gd name="connsiteX6" fmla="*/ 0 w 2565081"/>
                  <a:gd name="connsiteY6" fmla="*/ 2035490 h 2502215"/>
                  <a:gd name="connsiteX7" fmla="*/ 855345 w 2565081"/>
                  <a:gd name="connsiteY7" fmla="*/ 1567814 h 2502215"/>
                  <a:gd name="connsiteX8" fmla="*/ 855343 w 2565081"/>
                  <a:gd name="connsiteY8" fmla="*/ 1567813 h 2502215"/>
                  <a:gd name="connsiteX9" fmla="*/ 855343 w 2565081"/>
                  <a:gd name="connsiteY9" fmla="*/ 467677 h 2502215"/>
                  <a:gd name="connsiteX10" fmla="*/ 855343 w 2565081"/>
                  <a:gd name="connsiteY10" fmla="*/ 467675 h 2502215"/>
                  <a:gd name="connsiteX11" fmla="*/ 855345 w 2565081"/>
                  <a:gd name="connsiteY11" fmla="*/ 467676 h 2502215"/>
                  <a:gd name="connsiteX12" fmla="*/ 1709736 w 2565081"/>
                  <a:gd name="connsiteY12" fmla="*/ 0 h 2502215"/>
                  <a:gd name="connsiteX0" fmla="*/ 2565081 w 2565081"/>
                  <a:gd name="connsiteY0" fmla="*/ 2 h 2034540"/>
                  <a:gd name="connsiteX1" fmla="*/ 1709736 w 2565081"/>
                  <a:gd name="connsiteY1" fmla="*/ 466727 h 2034540"/>
                  <a:gd name="connsiteX2" fmla="*/ 1709734 w 2565081"/>
                  <a:gd name="connsiteY2" fmla="*/ 466726 h 2034540"/>
                  <a:gd name="connsiteX3" fmla="*/ 1709734 w 2565081"/>
                  <a:gd name="connsiteY3" fmla="*/ 1567813 h 2034540"/>
                  <a:gd name="connsiteX4" fmla="*/ 1709738 w 2565081"/>
                  <a:gd name="connsiteY4" fmla="*/ 1567815 h 2034540"/>
                  <a:gd name="connsiteX5" fmla="*/ 855346 w 2565081"/>
                  <a:gd name="connsiteY5" fmla="*/ 2034540 h 2034540"/>
                  <a:gd name="connsiteX6" fmla="*/ 0 w 2565081"/>
                  <a:gd name="connsiteY6" fmla="*/ 1567815 h 2034540"/>
                  <a:gd name="connsiteX7" fmla="*/ 855345 w 2565081"/>
                  <a:gd name="connsiteY7" fmla="*/ 1100139 h 2034540"/>
                  <a:gd name="connsiteX8" fmla="*/ 855343 w 2565081"/>
                  <a:gd name="connsiteY8" fmla="*/ 1100138 h 2034540"/>
                  <a:gd name="connsiteX9" fmla="*/ 855343 w 2565081"/>
                  <a:gd name="connsiteY9" fmla="*/ 2 h 2034540"/>
                  <a:gd name="connsiteX10" fmla="*/ 855343 w 2565081"/>
                  <a:gd name="connsiteY10" fmla="*/ 0 h 2034540"/>
                  <a:gd name="connsiteX11" fmla="*/ 855345 w 2565081"/>
                  <a:gd name="connsiteY11" fmla="*/ 1 h 2034540"/>
                  <a:gd name="connsiteX0" fmla="*/ 1709736 w 1709737"/>
                  <a:gd name="connsiteY0" fmla="*/ 466727 h 2034540"/>
                  <a:gd name="connsiteX1" fmla="*/ 1709734 w 1709737"/>
                  <a:gd name="connsiteY1" fmla="*/ 466726 h 2034540"/>
                  <a:gd name="connsiteX2" fmla="*/ 1709734 w 1709737"/>
                  <a:gd name="connsiteY2" fmla="*/ 1567813 h 2034540"/>
                  <a:gd name="connsiteX3" fmla="*/ 1709738 w 1709737"/>
                  <a:gd name="connsiteY3" fmla="*/ 1567815 h 2034540"/>
                  <a:gd name="connsiteX4" fmla="*/ 855346 w 1709737"/>
                  <a:gd name="connsiteY4" fmla="*/ 2034540 h 2034540"/>
                  <a:gd name="connsiteX5" fmla="*/ 0 w 1709737"/>
                  <a:gd name="connsiteY5" fmla="*/ 1567815 h 2034540"/>
                  <a:gd name="connsiteX6" fmla="*/ 855345 w 1709737"/>
                  <a:gd name="connsiteY6" fmla="*/ 1100139 h 2034540"/>
                  <a:gd name="connsiteX7" fmla="*/ 855343 w 1709737"/>
                  <a:gd name="connsiteY7" fmla="*/ 1100138 h 2034540"/>
                  <a:gd name="connsiteX8" fmla="*/ 855343 w 1709737"/>
                  <a:gd name="connsiteY8" fmla="*/ 2 h 2034540"/>
                  <a:gd name="connsiteX9" fmla="*/ 855343 w 1709737"/>
                  <a:gd name="connsiteY9" fmla="*/ 0 h 2034540"/>
                  <a:gd name="connsiteX10" fmla="*/ 855345 w 1709737"/>
                  <a:gd name="connsiteY10" fmla="*/ 1 h 2034540"/>
                  <a:gd name="connsiteX0" fmla="*/ 1709736 w 1709738"/>
                  <a:gd name="connsiteY0" fmla="*/ 466727 h 2034540"/>
                  <a:gd name="connsiteX1" fmla="*/ 1709734 w 1709738"/>
                  <a:gd name="connsiteY1" fmla="*/ 1567813 h 2034540"/>
                  <a:gd name="connsiteX2" fmla="*/ 1709738 w 1709738"/>
                  <a:gd name="connsiteY2" fmla="*/ 1567815 h 2034540"/>
                  <a:gd name="connsiteX3" fmla="*/ 855346 w 1709738"/>
                  <a:gd name="connsiteY3" fmla="*/ 2034540 h 2034540"/>
                  <a:gd name="connsiteX4" fmla="*/ 0 w 1709738"/>
                  <a:gd name="connsiteY4" fmla="*/ 1567815 h 2034540"/>
                  <a:gd name="connsiteX5" fmla="*/ 855345 w 1709738"/>
                  <a:gd name="connsiteY5" fmla="*/ 1100139 h 2034540"/>
                  <a:gd name="connsiteX6" fmla="*/ 855343 w 1709738"/>
                  <a:gd name="connsiteY6" fmla="*/ 1100138 h 2034540"/>
                  <a:gd name="connsiteX7" fmla="*/ 855343 w 1709738"/>
                  <a:gd name="connsiteY7" fmla="*/ 2 h 2034540"/>
                  <a:gd name="connsiteX8" fmla="*/ 855343 w 1709738"/>
                  <a:gd name="connsiteY8" fmla="*/ 0 h 2034540"/>
                  <a:gd name="connsiteX9" fmla="*/ 855345 w 1709738"/>
                  <a:gd name="connsiteY9" fmla="*/ 1 h 2034540"/>
                  <a:gd name="connsiteX0" fmla="*/ 1709736 w 1709736"/>
                  <a:gd name="connsiteY0" fmla="*/ 466727 h 2034540"/>
                  <a:gd name="connsiteX1" fmla="*/ 1709734 w 1709736"/>
                  <a:gd name="connsiteY1" fmla="*/ 1567813 h 2034540"/>
                  <a:gd name="connsiteX2" fmla="*/ 855346 w 1709736"/>
                  <a:gd name="connsiteY2" fmla="*/ 2034540 h 2034540"/>
                  <a:gd name="connsiteX3" fmla="*/ 0 w 1709736"/>
                  <a:gd name="connsiteY3" fmla="*/ 1567815 h 2034540"/>
                  <a:gd name="connsiteX4" fmla="*/ 855345 w 1709736"/>
                  <a:gd name="connsiteY4" fmla="*/ 1100139 h 2034540"/>
                  <a:gd name="connsiteX5" fmla="*/ 855343 w 1709736"/>
                  <a:gd name="connsiteY5" fmla="*/ 1100138 h 2034540"/>
                  <a:gd name="connsiteX6" fmla="*/ 855343 w 1709736"/>
                  <a:gd name="connsiteY6" fmla="*/ 2 h 2034540"/>
                  <a:gd name="connsiteX7" fmla="*/ 855343 w 1709736"/>
                  <a:gd name="connsiteY7" fmla="*/ 0 h 2034540"/>
                  <a:gd name="connsiteX8" fmla="*/ 855345 w 1709736"/>
                  <a:gd name="connsiteY8" fmla="*/ 1 h 2034540"/>
                  <a:gd name="connsiteX0" fmla="*/ 1709734 w 1709734"/>
                  <a:gd name="connsiteY0" fmla="*/ 1567813 h 2034540"/>
                  <a:gd name="connsiteX1" fmla="*/ 855346 w 1709734"/>
                  <a:gd name="connsiteY1" fmla="*/ 2034540 h 2034540"/>
                  <a:gd name="connsiteX2" fmla="*/ 0 w 1709734"/>
                  <a:gd name="connsiteY2" fmla="*/ 1567815 h 2034540"/>
                  <a:gd name="connsiteX3" fmla="*/ 855345 w 1709734"/>
                  <a:gd name="connsiteY3" fmla="*/ 1100139 h 2034540"/>
                  <a:gd name="connsiteX4" fmla="*/ 855343 w 1709734"/>
                  <a:gd name="connsiteY4" fmla="*/ 1100138 h 2034540"/>
                  <a:gd name="connsiteX5" fmla="*/ 855343 w 1709734"/>
                  <a:gd name="connsiteY5" fmla="*/ 2 h 2034540"/>
                  <a:gd name="connsiteX6" fmla="*/ 855343 w 1709734"/>
                  <a:gd name="connsiteY6" fmla="*/ 0 h 2034540"/>
                  <a:gd name="connsiteX7" fmla="*/ 855345 w 1709734"/>
                  <a:gd name="connsiteY7" fmla="*/ 1 h 2034540"/>
                  <a:gd name="connsiteX0" fmla="*/ 855346 w 855346"/>
                  <a:gd name="connsiteY0" fmla="*/ 2034540 h 2034540"/>
                  <a:gd name="connsiteX1" fmla="*/ 0 w 855346"/>
                  <a:gd name="connsiteY1" fmla="*/ 1567815 h 2034540"/>
                  <a:gd name="connsiteX2" fmla="*/ 855345 w 855346"/>
                  <a:gd name="connsiteY2" fmla="*/ 1100139 h 2034540"/>
                  <a:gd name="connsiteX3" fmla="*/ 855343 w 855346"/>
                  <a:gd name="connsiteY3" fmla="*/ 1100138 h 2034540"/>
                  <a:gd name="connsiteX4" fmla="*/ 855343 w 855346"/>
                  <a:gd name="connsiteY4" fmla="*/ 2 h 2034540"/>
                  <a:gd name="connsiteX5" fmla="*/ 855343 w 855346"/>
                  <a:gd name="connsiteY5" fmla="*/ 0 h 2034540"/>
                  <a:gd name="connsiteX6" fmla="*/ 855345 w 855346"/>
                  <a:gd name="connsiteY6" fmla="*/ 1 h 2034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346" h="2034540">
                    <a:moveTo>
                      <a:pt x="855346" y="2034540"/>
                    </a:moveTo>
                    <a:lnTo>
                      <a:pt x="0" y="1567815"/>
                    </a:lnTo>
                    <a:lnTo>
                      <a:pt x="855345" y="1100139"/>
                    </a:lnTo>
                    <a:cubicBezTo>
                      <a:pt x="855344" y="1100139"/>
                      <a:pt x="855344" y="1100138"/>
                      <a:pt x="855343" y="1100138"/>
                    </a:cubicBezTo>
                    <a:lnTo>
                      <a:pt x="855343" y="2"/>
                    </a:lnTo>
                    <a:lnTo>
                      <a:pt x="855343" y="0"/>
                    </a:lnTo>
                    <a:cubicBezTo>
                      <a:pt x="855344" y="0"/>
                      <a:pt x="855344" y="1"/>
                      <a:pt x="855345" y="1"/>
                    </a:cubicBezTo>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cxnSp>
            <p:nvCxnSpPr>
              <p:cNvPr id="76" name="Straight Connector 75">
                <a:extLst>
                  <a:ext uri="{FF2B5EF4-FFF2-40B4-BE49-F238E27FC236}">
                    <a16:creationId xmlns:a16="http://schemas.microsoft.com/office/drawing/2014/main" id="{0118A379-1639-4C1C-9E5B-A39F1CD0A9D9}"/>
                  </a:ext>
                </a:extLst>
              </p:cNvPr>
              <p:cNvCxnSpPr/>
              <p:nvPr/>
            </p:nvCxnSpPr>
            <p:spPr bwMode="ltGray">
              <a:xfrm>
                <a:off x="9981203" y="5098858"/>
                <a:ext cx="733213" cy="400531"/>
              </a:xfrm>
              <a:prstGeom prst="line">
                <a:avLst/>
              </a:pr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cxnSp>
        </p:grpSp>
        <p:grpSp>
          <p:nvGrpSpPr>
            <p:cNvPr id="29" name="Group 28">
              <a:extLst>
                <a:ext uri="{FF2B5EF4-FFF2-40B4-BE49-F238E27FC236}">
                  <a16:creationId xmlns:a16="http://schemas.microsoft.com/office/drawing/2014/main" id="{E8DE972F-9FF1-4743-BF7F-15CC5403A6CF}"/>
                </a:ext>
              </a:extLst>
            </p:cNvPr>
            <p:cNvGrpSpPr/>
            <p:nvPr userDrawn="1"/>
          </p:nvGrpSpPr>
          <p:grpSpPr bwMode="ltGray">
            <a:xfrm>
              <a:off x="7545167" y="-21839"/>
              <a:ext cx="1192433" cy="1098538"/>
              <a:chOff x="7545167" y="-9139"/>
              <a:chExt cx="1192433" cy="1098538"/>
            </a:xfrm>
          </p:grpSpPr>
          <p:sp>
            <p:nvSpPr>
              <p:cNvPr id="34" name="Freeform: Shape 33">
                <a:extLst>
                  <a:ext uri="{FF2B5EF4-FFF2-40B4-BE49-F238E27FC236}">
                    <a16:creationId xmlns:a16="http://schemas.microsoft.com/office/drawing/2014/main" id="{795596FA-D3B2-4953-81FC-9958337AF5DC}"/>
                  </a:ext>
                </a:extLst>
              </p:cNvPr>
              <p:cNvSpPr/>
              <p:nvPr userDrawn="1"/>
            </p:nvSpPr>
            <p:spPr bwMode="ltGray">
              <a:xfrm>
                <a:off x="7550108" y="-9139"/>
                <a:ext cx="591604" cy="774738"/>
              </a:xfrm>
              <a:custGeom>
                <a:avLst/>
                <a:gdLst>
                  <a:gd name="connsiteX0" fmla="*/ 24121 w 591604"/>
                  <a:gd name="connsiteY0" fmla="*/ 0 h 774738"/>
                  <a:gd name="connsiteX1" fmla="*/ 591604 w 591604"/>
                  <a:gd name="connsiteY1" fmla="*/ 0 h 774738"/>
                  <a:gd name="connsiteX2" fmla="*/ 591604 w 591604"/>
                  <a:gd name="connsiteY2" fmla="*/ 451265 h 774738"/>
                  <a:gd name="connsiteX3" fmla="*/ 0 w 591604"/>
                  <a:gd name="connsiteY3" fmla="*/ 774738 h 774738"/>
                  <a:gd name="connsiteX4" fmla="*/ 0 w 591604"/>
                  <a:gd name="connsiteY4" fmla="*/ 13162 h 774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604" h="774738">
                    <a:moveTo>
                      <a:pt x="24121" y="0"/>
                    </a:moveTo>
                    <a:lnTo>
                      <a:pt x="591604" y="0"/>
                    </a:lnTo>
                    <a:lnTo>
                      <a:pt x="591604" y="451265"/>
                    </a:lnTo>
                    <a:lnTo>
                      <a:pt x="0" y="774738"/>
                    </a:lnTo>
                    <a:lnTo>
                      <a:pt x="0" y="13162"/>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pPr lvl="0"/>
                <a:endParaRPr lang="en-US"/>
              </a:p>
            </p:txBody>
          </p:sp>
          <p:sp>
            <p:nvSpPr>
              <p:cNvPr id="35" name="Freeform: Shape 34">
                <a:extLst>
                  <a:ext uri="{FF2B5EF4-FFF2-40B4-BE49-F238E27FC236}">
                    <a16:creationId xmlns:a16="http://schemas.microsoft.com/office/drawing/2014/main" id="{7D57090A-B887-4CA7-A022-90564F12A9A9}"/>
                  </a:ext>
                </a:extLst>
              </p:cNvPr>
              <p:cNvSpPr/>
              <p:nvPr userDrawn="1"/>
            </p:nvSpPr>
            <p:spPr bwMode="ltGray">
              <a:xfrm>
                <a:off x="8141712" y="-9139"/>
                <a:ext cx="590944" cy="774738"/>
              </a:xfrm>
              <a:custGeom>
                <a:avLst/>
                <a:gdLst>
                  <a:gd name="connsiteX0" fmla="*/ 0 w 590944"/>
                  <a:gd name="connsiteY0" fmla="*/ 0 h 774738"/>
                  <a:gd name="connsiteX1" fmla="*/ 566850 w 590944"/>
                  <a:gd name="connsiteY1" fmla="*/ 0 h 774738"/>
                  <a:gd name="connsiteX2" fmla="*/ 590944 w 590944"/>
                  <a:gd name="connsiteY2" fmla="*/ 13162 h 774738"/>
                  <a:gd name="connsiteX3" fmla="*/ 590944 w 590944"/>
                  <a:gd name="connsiteY3" fmla="*/ 774738 h 774738"/>
                  <a:gd name="connsiteX4" fmla="*/ 0 w 590944"/>
                  <a:gd name="connsiteY4" fmla="*/ 451265 h 774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944" h="774738">
                    <a:moveTo>
                      <a:pt x="0" y="0"/>
                    </a:moveTo>
                    <a:lnTo>
                      <a:pt x="566850" y="0"/>
                    </a:lnTo>
                    <a:lnTo>
                      <a:pt x="590944" y="13162"/>
                    </a:lnTo>
                    <a:lnTo>
                      <a:pt x="590944" y="774738"/>
                    </a:lnTo>
                    <a:lnTo>
                      <a:pt x="0" y="451265"/>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pPr lvl="0"/>
                <a:endParaRPr lang="en-US"/>
              </a:p>
            </p:txBody>
          </p:sp>
          <p:sp>
            <p:nvSpPr>
              <p:cNvPr id="36" name="Freeform: Shape 35">
                <a:extLst>
                  <a:ext uri="{FF2B5EF4-FFF2-40B4-BE49-F238E27FC236}">
                    <a16:creationId xmlns:a16="http://schemas.microsoft.com/office/drawing/2014/main" id="{F9749B2E-C284-42A2-A061-B635FBBBD461}"/>
                  </a:ext>
                </a:extLst>
              </p:cNvPr>
              <p:cNvSpPr/>
              <p:nvPr userDrawn="1"/>
            </p:nvSpPr>
            <p:spPr bwMode="ltGray">
              <a:xfrm>
                <a:off x="7545167" y="437185"/>
                <a:ext cx="1192433" cy="652214"/>
              </a:xfrm>
              <a:custGeom>
                <a:avLst/>
                <a:gdLst/>
                <a:ahLst/>
                <a:cxnLst/>
                <a:rect l="0" t="0" r="0" b="0"/>
                <a:pathLst>
                  <a:path w="1724025" h="942975">
                    <a:moveTo>
                      <a:pt x="862489" y="7144"/>
                    </a:moveTo>
                    <a:lnTo>
                      <a:pt x="7144" y="474821"/>
                    </a:lnTo>
                    <a:lnTo>
                      <a:pt x="862489" y="941546"/>
                    </a:lnTo>
                    <a:lnTo>
                      <a:pt x="1716881" y="474821"/>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grpSp>
        <p:grpSp>
          <p:nvGrpSpPr>
            <p:cNvPr id="30" name="Group 29">
              <a:extLst>
                <a:ext uri="{FF2B5EF4-FFF2-40B4-BE49-F238E27FC236}">
                  <a16:creationId xmlns:a16="http://schemas.microsoft.com/office/drawing/2014/main" id="{0A74F4CD-889D-4E91-AB27-CCB11E8677AE}"/>
                </a:ext>
              </a:extLst>
            </p:cNvPr>
            <p:cNvGrpSpPr/>
            <p:nvPr userDrawn="1"/>
          </p:nvGrpSpPr>
          <p:grpSpPr bwMode="ltGray">
            <a:xfrm>
              <a:off x="6256117" y="5896894"/>
              <a:ext cx="1057910" cy="971314"/>
              <a:chOff x="6256117" y="5896894"/>
              <a:chExt cx="1057910" cy="971314"/>
            </a:xfrm>
          </p:grpSpPr>
          <p:sp>
            <p:nvSpPr>
              <p:cNvPr id="31" name="Freeform: Shape 30">
                <a:extLst>
                  <a:ext uri="{FF2B5EF4-FFF2-40B4-BE49-F238E27FC236}">
                    <a16:creationId xmlns:a16="http://schemas.microsoft.com/office/drawing/2014/main" id="{6CE97AB5-F3D1-4D1A-8F2F-166F6F85A189}"/>
                  </a:ext>
                </a:extLst>
              </p:cNvPr>
              <p:cNvSpPr/>
              <p:nvPr userDrawn="1"/>
            </p:nvSpPr>
            <p:spPr bwMode="ltGray">
              <a:xfrm>
                <a:off x="6256117" y="5896894"/>
                <a:ext cx="532466" cy="971314"/>
              </a:xfrm>
              <a:custGeom>
                <a:avLst/>
                <a:gdLst/>
                <a:ahLst/>
                <a:cxnLst/>
                <a:rect l="0" t="0" r="0" b="0"/>
                <a:pathLst>
                  <a:path w="866775" h="1581150">
                    <a:moveTo>
                      <a:pt x="862489" y="1107281"/>
                    </a:moveTo>
                    <a:lnTo>
                      <a:pt x="7144" y="1574959"/>
                    </a:lnTo>
                    <a:lnTo>
                      <a:pt x="7144" y="473869"/>
                    </a:lnTo>
                    <a:lnTo>
                      <a:pt x="862489"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32" name="Freeform: Shape 31">
                <a:extLst>
                  <a:ext uri="{FF2B5EF4-FFF2-40B4-BE49-F238E27FC236}">
                    <a16:creationId xmlns:a16="http://schemas.microsoft.com/office/drawing/2014/main" id="{55281A29-9018-48AF-8B81-EB9F71FE5ABA}"/>
                  </a:ext>
                </a:extLst>
              </p:cNvPr>
              <p:cNvSpPr/>
              <p:nvPr userDrawn="1"/>
            </p:nvSpPr>
            <p:spPr bwMode="ltGray">
              <a:xfrm>
                <a:off x="6781561" y="5896894"/>
                <a:ext cx="532466" cy="971314"/>
              </a:xfrm>
              <a:custGeom>
                <a:avLst/>
                <a:gdLst/>
                <a:ahLst/>
                <a:cxnLst/>
                <a:rect l="0" t="0" r="0" b="0"/>
                <a:pathLst>
                  <a:path w="866775" h="1581150">
                    <a:moveTo>
                      <a:pt x="7144" y="1107281"/>
                    </a:moveTo>
                    <a:lnTo>
                      <a:pt x="861536" y="1574959"/>
                    </a:lnTo>
                    <a:lnTo>
                      <a:pt x="861536" y="473869"/>
                    </a:lnTo>
                    <a:lnTo>
                      <a:pt x="7144"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33" name="Freeform: Shape 32">
                <a:extLst>
                  <a:ext uri="{FF2B5EF4-FFF2-40B4-BE49-F238E27FC236}">
                    <a16:creationId xmlns:a16="http://schemas.microsoft.com/office/drawing/2014/main" id="{2B1B3F07-773E-4FC0-9A04-73F52683190E}"/>
                  </a:ext>
                </a:extLst>
              </p:cNvPr>
              <p:cNvSpPr/>
              <p:nvPr userDrawn="1"/>
            </p:nvSpPr>
            <p:spPr bwMode="ltGray">
              <a:xfrm>
                <a:off x="6260506" y="6577107"/>
                <a:ext cx="1050305" cy="287297"/>
              </a:xfrm>
              <a:custGeom>
                <a:avLst/>
                <a:gdLst>
                  <a:gd name="connsiteX0" fmla="*/ 855344 w 1709736"/>
                  <a:gd name="connsiteY0" fmla="*/ 934401 h 1083252"/>
                  <a:gd name="connsiteX1" fmla="*/ 1709736 w 1709736"/>
                  <a:gd name="connsiteY1" fmla="*/ 467676 h 1083252"/>
                  <a:gd name="connsiteX2" fmla="*/ 855344 w 1709736"/>
                  <a:gd name="connsiteY2" fmla="*/ -1 h 1083252"/>
                  <a:gd name="connsiteX3" fmla="*/ -1 w 1709736"/>
                  <a:gd name="connsiteY3" fmla="*/ 467676 h 1083252"/>
                  <a:gd name="connsiteX4" fmla="*/ 1004194 w 1709736"/>
                  <a:gd name="connsiteY4" fmla="*/ 1083251 h 1083252"/>
                  <a:gd name="connsiteX0" fmla="*/ 855346 w 1709738"/>
                  <a:gd name="connsiteY0" fmla="*/ 934403 h 934403"/>
                  <a:gd name="connsiteX1" fmla="*/ 1709738 w 1709738"/>
                  <a:gd name="connsiteY1" fmla="*/ 467678 h 934403"/>
                  <a:gd name="connsiteX2" fmla="*/ 855346 w 1709738"/>
                  <a:gd name="connsiteY2" fmla="*/ 1 h 934403"/>
                  <a:gd name="connsiteX3" fmla="*/ 1 w 1709738"/>
                  <a:gd name="connsiteY3" fmla="*/ 467678 h 934403"/>
                  <a:gd name="connsiteX0" fmla="*/ 1709736 w 1709736"/>
                  <a:gd name="connsiteY0" fmla="*/ 467676 h 467676"/>
                  <a:gd name="connsiteX1" fmla="*/ 855344 w 1709736"/>
                  <a:gd name="connsiteY1" fmla="*/ -1 h 467676"/>
                  <a:gd name="connsiteX2" fmla="*/ -1 w 1709736"/>
                  <a:gd name="connsiteY2" fmla="*/ 467676 h 467676"/>
                </a:gdLst>
                <a:ahLst/>
                <a:cxnLst>
                  <a:cxn ang="0">
                    <a:pos x="connsiteX0" y="connsiteY0"/>
                  </a:cxn>
                  <a:cxn ang="0">
                    <a:pos x="connsiteX1" y="connsiteY1"/>
                  </a:cxn>
                  <a:cxn ang="0">
                    <a:pos x="connsiteX2" y="connsiteY2"/>
                  </a:cxn>
                </a:cxnLst>
                <a:rect l="l" t="t" r="r" b="b"/>
                <a:pathLst>
                  <a:path w="1709736" h="467676">
                    <a:moveTo>
                      <a:pt x="1709736" y="467676"/>
                    </a:moveTo>
                    <a:lnTo>
                      <a:pt x="855344" y="-1"/>
                    </a:lnTo>
                    <a:lnTo>
                      <a:pt x="-1" y="467676"/>
                    </a:lnTo>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dirty="0"/>
              </a:p>
            </p:txBody>
          </p:sp>
        </p:grpSp>
      </p:grpSp>
    </p:spTree>
    <p:extLst>
      <p:ext uri="{BB962C8B-B14F-4D97-AF65-F5344CB8AC3E}">
        <p14:creationId xmlns:p14="http://schemas.microsoft.com/office/powerpoint/2010/main" val="2100784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deo slid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64008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1"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dirty="0"/>
              <a:t>Video</a:t>
            </a:r>
          </a:p>
        </p:txBody>
      </p:sp>
      <p:grpSp>
        <p:nvGrpSpPr>
          <p:cNvPr id="26" name="Group 25">
            <a:extLst>
              <a:ext uri="{FF2B5EF4-FFF2-40B4-BE49-F238E27FC236}">
                <a16:creationId xmlns:a16="http://schemas.microsoft.com/office/drawing/2014/main" id="{94867548-8B9A-436D-9AB6-D7EA0AC78267}"/>
              </a:ext>
            </a:extLst>
          </p:cNvPr>
          <p:cNvGrpSpPr/>
          <p:nvPr userDrawn="1"/>
        </p:nvGrpSpPr>
        <p:grpSpPr bwMode="ltGray">
          <a:xfrm>
            <a:off x="6256117" y="-21839"/>
            <a:ext cx="5932086" cy="6890047"/>
            <a:chOff x="6256117" y="-21839"/>
            <a:chExt cx="5932086" cy="6890047"/>
          </a:xfrm>
        </p:grpSpPr>
        <p:grpSp>
          <p:nvGrpSpPr>
            <p:cNvPr id="27" name="Group 26">
              <a:extLst>
                <a:ext uri="{FF2B5EF4-FFF2-40B4-BE49-F238E27FC236}">
                  <a16:creationId xmlns:a16="http://schemas.microsoft.com/office/drawing/2014/main" id="{E298AA2D-C933-41C0-B3A0-5E1B5429C617}"/>
                </a:ext>
              </a:extLst>
            </p:cNvPr>
            <p:cNvGrpSpPr/>
            <p:nvPr userDrawn="1"/>
          </p:nvGrpSpPr>
          <p:grpSpPr bwMode="ltGray">
            <a:xfrm>
              <a:off x="8507413" y="1457714"/>
              <a:ext cx="3680790" cy="5392441"/>
              <a:chOff x="8507413" y="1457714"/>
              <a:chExt cx="3680790" cy="5392441"/>
            </a:xfrm>
          </p:grpSpPr>
          <p:sp>
            <p:nvSpPr>
              <p:cNvPr id="59" name="Freeform: Shape 58">
                <a:extLst>
                  <a:ext uri="{FF2B5EF4-FFF2-40B4-BE49-F238E27FC236}">
                    <a16:creationId xmlns:a16="http://schemas.microsoft.com/office/drawing/2014/main" id="{DE45CCA4-1611-4A15-8D76-0CD4304233D4}"/>
                  </a:ext>
                </a:extLst>
              </p:cNvPr>
              <p:cNvSpPr/>
              <p:nvPr/>
            </p:nvSpPr>
            <p:spPr bwMode="ltGray">
              <a:xfrm>
                <a:off x="8507413" y="2803166"/>
                <a:ext cx="743840" cy="1356898"/>
              </a:xfrm>
              <a:custGeom>
                <a:avLst/>
                <a:gdLst/>
                <a:ahLst/>
                <a:cxnLst/>
                <a:rect l="0" t="0" r="0" b="0"/>
                <a:pathLst>
                  <a:path w="866775" h="1581150">
                    <a:moveTo>
                      <a:pt x="862489" y="1107281"/>
                    </a:moveTo>
                    <a:lnTo>
                      <a:pt x="7144" y="1574959"/>
                    </a:lnTo>
                    <a:lnTo>
                      <a:pt x="7144" y="473869"/>
                    </a:lnTo>
                    <a:lnTo>
                      <a:pt x="862489"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60" name="Freeform: Shape 59">
                <a:extLst>
                  <a:ext uri="{FF2B5EF4-FFF2-40B4-BE49-F238E27FC236}">
                    <a16:creationId xmlns:a16="http://schemas.microsoft.com/office/drawing/2014/main" id="{BB20432D-F3B6-4212-B616-45AD62D0A8BA}"/>
                  </a:ext>
                </a:extLst>
              </p:cNvPr>
              <p:cNvSpPr/>
              <p:nvPr/>
            </p:nvSpPr>
            <p:spPr bwMode="ltGray">
              <a:xfrm>
                <a:off x="9241444" y="2803166"/>
                <a:ext cx="743840" cy="1356898"/>
              </a:xfrm>
              <a:custGeom>
                <a:avLst/>
                <a:gdLst/>
                <a:ahLst/>
                <a:cxnLst/>
                <a:rect l="0" t="0" r="0" b="0"/>
                <a:pathLst>
                  <a:path w="866775" h="1581150">
                    <a:moveTo>
                      <a:pt x="7144" y="1107281"/>
                    </a:moveTo>
                    <a:lnTo>
                      <a:pt x="861536" y="1574959"/>
                    </a:lnTo>
                    <a:lnTo>
                      <a:pt x="861536" y="473869"/>
                    </a:lnTo>
                    <a:lnTo>
                      <a:pt x="7144"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61" name="Freeform: Shape 60">
                <a:extLst>
                  <a:ext uri="{FF2B5EF4-FFF2-40B4-BE49-F238E27FC236}">
                    <a16:creationId xmlns:a16="http://schemas.microsoft.com/office/drawing/2014/main" id="{5CB285A8-E7EF-4B70-8B71-2D09BE26853D}"/>
                  </a:ext>
                </a:extLst>
              </p:cNvPr>
              <p:cNvSpPr/>
              <p:nvPr/>
            </p:nvSpPr>
            <p:spPr bwMode="ltGray">
              <a:xfrm>
                <a:off x="8507413" y="3747272"/>
                <a:ext cx="1479509" cy="809234"/>
              </a:xfrm>
              <a:custGeom>
                <a:avLst/>
                <a:gdLst/>
                <a:ahLst/>
                <a:cxnLst/>
                <a:rect l="0" t="0" r="0" b="0"/>
                <a:pathLst>
                  <a:path w="1724025" h="942975">
                    <a:moveTo>
                      <a:pt x="862489" y="7144"/>
                    </a:moveTo>
                    <a:lnTo>
                      <a:pt x="7144" y="474821"/>
                    </a:lnTo>
                    <a:lnTo>
                      <a:pt x="862489" y="941546"/>
                    </a:lnTo>
                    <a:lnTo>
                      <a:pt x="1716881" y="474821"/>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62" name="Freeform: Shape 61">
                <a:extLst>
                  <a:ext uri="{FF2B5EF4-FFF2-40B4-BE49-F238E27FC236}">
                    <a16:creationId xmlns:a16="http://schemas.microsoft.com/office/drawing/2014/main" id="{1D552378-B8A4-40F9-8A64-367F9EC304F0}"/>
                  </a:ext>
                </a:extLst>
              </p:cNvPr>
              <p:cNvSpPr/>
              <p:nvPr/>
            </p:nvSpPr>
            <p:spPr bwMode="ltGray">
              <a:xfrm>
                <a:off x="8507413" y="5493257"/>
                <a:ext cx="743840" cy="1356898"/>
              </a:xfrm>
              <a:custGeom>
                <a:avLst/>
                <a:gdLst/>
                <a:ahLst/>
                <a:cxnLst/>
                <a:rect l="0" t="0" r="0" b="0"/>
                <a:pathLst>
                  <a:path w="866775" h="1581150">
                    <a:moveTo>
                      <a:pt x="862489" y="1108234"/>
                    </a:moveTo>
                    <a:lnTo>
                      <a:pt x="7144" y="1574959"/>
                    </a:lnTo>
                    <a:lnTo>
                      <a:pt x="7144" y="474821"/>
                    </a:lnTo>
                    <a:lnTo>
                      <a:pt x="862489"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63" name="Freeform: Shape 62">
                <a:extLst>
                  <a:ext uri="{FF2B5EF4-FFF2-40B4-BE49-F238E27FC236}">
                    <a16:creationId xmlns:a16="http://schemas.microsoft.com/office/drawing/2014/main" id="{6DED4FF8-FEAE-4CC0-8F5B-9FC2B47E5700}"/>
                  </a:ext>
                </a:extLst>
              </p:cNvPr>
              <p:cNvSpPr/>
              <p:nvPr/>
            </p:nvSpPr>
            <p:spPr bwMode="ltGray">
              <a:xfrm>
                <a:off x="9241444" y="5493257"/>
                <a:ext cx="743840" cy="1356898"/>
              </a:xfrm>
              <a:custGeom>
                <a:avLst/>
                <a:gdLst/>
                <a:ahLst/>
                <a:cxnLst/>
                <a:rect l="0" t="0" r="0" b="0"/>
                <a:pathLst>
                  <a:path w="866775" h="1581150">
                    <a:moveTo>
                      <a:pt x="7144" y="1108234"/>
                    </a:moveTo>
                    <a:lnTo>
                      <a:pt x="861536" y="1574959"/>
                    </a:lnTo>
                    <a:lnTo>
                      <a:pt x="861536" y="474821"/>
                    </a:lnTo>
                    <a:lnTo>
                      <a:pt x="7144"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64" name="Freeform: Shape 63">
                <a:extLst>
                  <a:ext uri="{FF2B5EF4-FFF2-40B4-BE49-F238E27FC236}">
                    <a16:creationId xmlns:a16="http://schemas.microsoft.com/office/drawing/2014/main" id="{54DD2AD2-299E-4049-881B-2BC838B6DB02}"/>
                  </a:ext>
                </a:extLst>
              </p:cNvPr>
              <p:cNvSpPr/>
              <p:nvPr/>
            </p:nvSpPr>
            <p:spPr bwMode="ltGray">
              <a:xfrm>
                <a:off x="8513545" y="6444311"/>
                <a:ext cx="1467248" cy="400530"/>
              </a:xfrm>
              <a:custGeom>
                <a:avLst/>
                <a:gdLst>
                  <a:gd name="connsiteX0" fmla="*/ 855345 w 1709736"/>
                  <a:gd name="connsiteY0" fmla="*/ 934403 h 1040954"/>
                  <a:gd name="connsiteX1" fmla="*/ 1709737 w 1709736"/>
                  <a:gd name="connsiteY1" fmla="*/ 466725 h 1040954"/>
                  <a:gd name="connsiteX2" fmla="*/ 855345 w 1709736"/>
                  <a:gd name="connsiteY2" fmla="*/ 0 h 1040954"/>
                  <a:gd name="connsiteX3" fmla="*/ 0 w 1709736"/>
                  <a:gd name="connsiteY3" fmla="*/ 466725 h 1040954"/>
                  <a:gd name="connsiteX4" fmla="*/ 961897 w 1709736"/>
                  <a:gd name="connsiteY4" fmla="*/ 1040955 h 1040954"/>
                  <a:gd name="connsiteX0" fmla="*/ 855345 w 1709737"/>
                  <a:gd name="connsiteY0" fmla="*/ 934403 h 934403"/>
                  <a:gd name="connsiteX1" fmla="*/ 1709737 w 1709737"/>
                  <a:gd name="connsiteY1" fmla="*/ 466725 h 934403"/>
                  <a:gd name="connsiteX2" fmla="*/ 855345 w 1709737"/>
                  <a:gd name="connsiteY2" fmla="*/ 0 h 934403"/>
                  <a:gd name="connsiteX3" fmla="*/ 0 w 1709737"/>
                  <a:gd name="connsiteY3" fmla="*/ 466725 h 934403"/>
                  <a:gd name="connsiteX0" fmla="*/ 1709737 w 1709737"/>
                  <a:gd name="connsiteY0" fmla="*/ 466725 h 466725"/>
                  <a:gd name="connsiteX1" fmla="*/ 855345 w 1709737"/>
                  <a:gd name="connsiteY1" fmla="*/ 0 h 466725"/>
                  <a:gd name="connsiteX2" fmla="*/ 0 w 1709737"/>
                  <a:gd name="connsiteY2" fmla="*/ 466725 h 466725"/>
                </a:gdLst>
                <a:ahLst/>
                <a:cxnLst>
                  <a:cxn ang="0">
                    <a:pos x="connsiteX0" y="connsiteY0"/>
                  </a:cxn>
                  <a:cxn ang="0">
                    <a:pos x="connsiteX1" y="connsiteY1"/>
                  </a:cxn>
                  <a:cxn ang="0">
                    <a:pos x="connsiteX2" y="connsiteY2"/>
                  </a:cxn>
                </a:cxnLst>
                <a:rect l="l" t="t" r="r" b="b"/>
                <a:pathLst>
                  <a:path w="1709737" h="466725">
                    <a:moveTo>
                      <a:pt x="1709737" y="466725"/>
                    </a:moveTo>
                    <a:lnTo>
                      <a:pt x="855345" y="0"/>
                    </a:lnTo>
                    <a:lnTo>
                      <a:pt x="0" y="466725"/>
                    </a:lnTo>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65" name="Freeform: Shape 64">
                <a:extLst>
                  <a:ext uri="{FF2B5EF4-FFF2-40B4-BE49-F238E27FC236}">
                    <a16:creationId xmlns:a16="http://schemas.microsoft.com/office/drawing/2014/main" id="{430A103C-9EC8-479D-9AEA-2FA30D0B6831}"/>
                  </a:ext>
                </a:extLst>
              </p:cNvPr>
              <p:cNvSpPr/>
              <p:nvPr/>
            </p:nvSpPr>
            <p:spPr bwMode="ltGray">
              <a:xfrm>
                <a:off x="9241444" y="4148621"/>
                <a:ext cx="743840" cy="1356898"/>
              </a:xfrm>
              <a:custGeom>
                <a:avLst/>
                <a:gdLst/>
                <a:ahLst/>
                <a:cxnLst/>
                <a:rect l="0" t="0" r="0" b="0"/>
                <a:pathLst>
                  <a:path w="866775" h="1581150">
                    <a:moveTo>
                      <a:pt x="861536" y="1107281"/>
                    </a:moveTo>
                    <a:lnTo>
                      <a:pt x="7144" y="1574006"/>
                    </a:lnTo>
                    <a:lnTo>
                      <a:pt x="7144" y="473869"/>
                    </a:lnTo>
                    <a:lnTo>
                      <a:pt x="861536"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66" name="Freeform: Shape 65">
                <a:extLst>
                  <a:ext uri="{FF2B5EF4-FFF2-40B4-BE49-F238E27FC236}">
                    <a16:creationId xmlns:a16="http://schemas.microsoft.com/office/drawing/2014/main" id="{FF762A67-8800-4EDC-ACA0-235237807007}"/>
                  </a:ext>
                </a:extLst>
              </p:cNvPr>
              <p:cNvSpPr/>
              <p:nvPr/>
            </p:nvSpPr>
            <p:spPr bwMode="ltGray">
              <a:xfrm>
                <a:off x="9974659" y="2803166"/>
                <a:ext cx="743840" cy="1356898"/>
              </a:xfrm>
              <a:custGeom>
                <a:avLst/>
                <a:gdLst/>
                <a:ahLst/>
                <a:cxnLst/>
                <a:rect l="0" t="0" r="0" b="0"/>
                <a:pathLst>
                  <a:path w="866775" h="1581150">
                    <a:moveTo>
                      <a:pt x="862489" y="1107281"/>
                    </a:moveTo>
                    <a:lnTo>
                      <a:pt x="7144" y="1574959"/>
                    </a:lnTo>
                    <a:lnTo>
                      <a:pt x="7144" y="473869"/>
                    </a:lnTo>
                    <a:lnTo>
                      <a:pt x="862489"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67" name="Freeform: Shape 66">
                <a:extLst>
                  <a:ext uri="{FF2B5EF4-FFF2-40B4-BE49-F238E27FC236}">
                    <a16:creationId xmlns:a16="http://schemas.microsoft.com/office/drawing/2014/main" id="{0C1E21E3-4EFA-46DB-B62D-888B912FEC30}"/>
                  </a:ext>
                </a:extLst>
              </p:cNvPr>
              <p:cNvSpPr/>
              <p:nvPr/>
            </p:nvSpPr>
            <p:spPr bwMode="ltGray">
              <a:xfrm>
                <a:off x="9247573" y="3753404"/>
                <a:ext cx="2200463" cy="2147333"/>
              </a:xfrm>
              <a:custGeom>
                <a:avLst/>
                <a:gdLst>
                  <a:gd name="connsiteX0" fmla="*/ 854393 w 2564131"/>
                  <a:gd name="connsiteY0" fmla="*/ 467680 h 2502221"/>
                  <a:gd name="connsiteX1" fmla="*/ 1709737 w 2564131"/>
                  <a:gd name="connsiteY1" fmla="*/ 934405 h 2502221"/>
                  <a:gd name="connsiteX2" fmla="*/ 1709737 w 2564131"/>
                  <a:gd name="connsiteY2" fmla="*/ 2034543 h 2502221"/>
                  <a:gd name="connsiteX3" fmla="*/ 1709739 w 2564131"/>
                  <a:gd name="connsiteY3" fmla="*/ 2034544 h 2502221"/>
                  <a:gd name="connsiteX4" fmla="*/ 854393 w 2564131"/>
                  <a:gd name="connsiteY4" fmla="*/ 2502221 h 2502221"/>
                  <a:gd name="connsiteX5" fmla="*/ 0 w 2564131"/>
                  <a:gd name="connsiteY5" fmla="*/ 2034544 h 2502221"/>
                  <a:gd name="connsiteX6" fmla="*/ 854393 w 2564131"/>
                  <a:gd name="connsiteY6" fmla="*/ 1567819 h 2502221"/>
                  <a:gd name="connsiteX7" fmla="*/ 1646487 w 2564131"/>
                  <a:gd name="connsiteY7" fmla="*/ 2000030 h 2502221"/>
                  <a:gd name="connsiteX8" fmla="*/ 854393 w 2564131"/>
                  <a:gd name="connsiteY8" fmla="*/ 1567818 h 2502221"/>
                  <a:gd name="connsiteX9" fmla="*/ 1709739 w 2564131"/>
                  <a:gd name="connsiteY9" fmla="*/ 0 h 2502221"/>
                  <a:gd name="connsiteX10" fmla="*/ 2564131 w 2564131"/>
                  <a:gd name="connsiteY10" fmla="*/ 467677 h 2502221"/>
                  <a:gd name="connsiteX11" fmla="*/ 1709739 w 2564131"/>
                  <a:gd name="connsiteY11" fmla="*/ 934402 h 2502221"/>
                  <a:gd name="connsiteX12" fmla="*/ 854393 w 2564131"/>
                  <a:gd name="connsiteY12" fmla="*/ 467677 h 2502221"/>
                  <a:gd name="connsiteX0" fmla="*/ 854393 w 2564131"/>
                  <a:gd name="connsiteY0" fmla="*/ 467680 h 2502221"/>
                  <a:gd name="connsiteX1" fmla="*/ 1709737 w 2564131"/>
                  <a:gd name="connsiteY1" fmla="*/ 934405 h 2502221"/>
                  <a:gd name="connsiteX2" fmla="*/ 1709737 w 2564131"/>
                  <a:gd name="connsiteY2" fmla="*/ 2034543 h 2502221"/>
                  <a:gd name="connsiteX3" fmla="*/ 1709739 w 2564131"/>
                  <a:gd name="connsiteY3" fmla="*/ 2034544 h 2502221"/>
                  <a:gd name="connsiteX4" fmla="*/ 854393 w 2564131"/>
                  <a:gd name="connsiteY4" fmla="*/ 2502221 h 2502221"/>
                  <a:gd name="connsiteX5" fmla="*/ 0 w 2564131"/>
                  <a:gd name="connsiteY5" fmla="*/ 2034544 h 2502221"/>
                  <a:gd name="connsiteX6" fmla="*/ 854393 w 2564131"/>
                  <a:gd name="connsiteY6" fmla="*/ 1567819 h 2502221"/>
                  <a:gd name="connsiteX7" fmla="*/ 1715922 w 2564131"/>
                  <a:gd name="connsiteY7" fmla="*/ 2039087 h 2502221"/>
                  <a:gd name="connsiteX8" fmla="*/ 854393 w 2564131"/>
                  <a:gd name="connsiteY8" fmla="*/ 1567818 h 2502221"/>
                  <a:gd name="connsiteX9" fmla="*/ 854393 w 2564131"/>
                  <a:gd name="connsiteY9" fmla="*/ 467680 h 2502221"/>
                  <a:gd name="connsiteX10" fmla="*/ 1709739 w 2564131"/>
                  <a:gd name="connsiteY10" fmla="*/ 0 h 2502221"/>
                  <a:gd name="connsiteX11" fmla="*/ 2564131 w 2564131"/>
                  <a:gd name="connsiteY11" fmla="*/ 467677 h 2502221"/>
                  <a:gd name="connsiteX12" fmla="*/ 1709739 w 2564131"/>
                  <a:gd name="connsiteY12" fmla="*/ 934402 h 2502221"/>
                  <a:gd name="connsiteX13" fmla="*/ 854393 w 2564131"/>
                  <a:gd name="connsiteY13" fmla="*/ 467677 h 2502221"/>
                  <a:gd name="connsiteX14" fmla="*/ 1709739 w 2564131"/>
                  <a:gd name="connsiteY14" fmla="*/ 0 h 2502221"/>
                  <a:gd name="connsiteX0" fmla="*/ 854393 w 2564131"/>
                  <a:gd name="connsiteY0" fmla="*/ 467680 h 2502221"/>
                  <a:gd name="connsiteX1" fmla="*/ 1709737 w 2564131"/>
                  <a:gd name="connsiteY1" fmla="*/ 934405 h 2502221"/>
                  <a:gd name="connsiteX2" fmla="*/ 1709737 w 2564131"/>
                  <a:gd name="connsiteY2" fmla="*/ 2034543 h 2502221"/>
                  <a:gd name="connsiteX3" fmla="*/ 1709739 w 2564131"/>
                  <a:gd name="connsiteY3" fmla="*/ 2034544 h 2502221"/>
                  <a:gd name="connsiteX4" fmla="*/ 854393 w 2564131"/>
                  <a:gd name="connsiteY4" fmla="*/ 2502221 h 2502221"/>
                  <a:gd name="connsiteX5" fmla="*/ 0 w 2564131"/>
                  <a:gd name="connsiteY5" fmla="*/ 2034544 h 2502221"/>
                  <a:gd name="connsiteX6" fmla="*/ 854393 w 2564131"/>
                  <a:gd name="connsiteY6" fmla="*/ 1567819 h 2502221"/>
                  <a:gd name="connsiteX7" fmla="*/ 1715922 w 2564131"/>
                  <a:gd name="connsiteY7" fmla="*/ 2039087 h 2502221"/>
                  <a:gd name="connsiteX8" fmla="*/ 854393 w 2564131"/>
                  <a:gd name="connsiteY8" fmla="*/ 1567818 h 2502221"/>
                  <a:gd name="connsiteX9" fmla="*/ 854393 w 2564131"/>
                  <a:gd name="connsiteY9" fmla="*/ 467680 h 2502221"/>
                  <a:gd name="connsiteX10" fmla="*/ 1709739 w 2564131"/>
                  <a:gd name="connsiteY10" fmla="*/ 0 h 2502221"/>
                  <a:gd name="connsiteX11" fmla="*/ 2564131 w 2564131"/>
                  <a:gd name="connsiteY11" fmla="*/ 467677 h 2502221"/>
                  <a:gd name="connsiteX12" fmla="*/ 1709739 w 2564131"/>
                  <a:gd name="connsiteY12" fmla="*/ 934402 h 2502221"/>
                  <a:gd name="connsiteX13" fmla="*/ 854393 w 2564131"/>
                  <a:gd name="connsiteY13" fmla="*/ 467677 h 2502221"/>
                  <a:gd name="connsiteX14" fmla="*/ 1709739 w 2564131"/>
                  <a:gd name="connsiteY14" fmla="*/ 0 h 2502221"/>
                  <a:gd name="connsiteX0" fmla="*/ 854393 w 2564131"/>
                  <a:gd name="connsiteY0" fmla="*/ 467680 h 2502221"/>
                  <a:gd name="connsiteX1" fmla="*/ 1709737 w 2564131"/>
                  <a:gd name="connsiteY1" fmla="*/ 934405 h 2502221"/>
                  <a:gd name="connsiteX2" fmla="*/ 1709737 w 2564131"/>
                  <a:gd name="connsiteY2" fmla="*/ 2034543 h 2502221"/>
                  <a:gd name="connsiteX3" fmla="*/ 1709739 w 2564131"/>
                  <a:gd name="connsiteY3" fmla="*/ 2034544 h 2502221"/>
                  <a:gd name="connsiteX4" fmla="*/ 854393 w 2564131"/>
                  <a:gd name="connsiteY4" fmla="*/ 2502221 h 2502221"/>
                  <a:gd name="connsiteX5" fmla="*/ 0 w 2564131"/>
                  <a:gd name="connsiteY5" fmla="*/ 2034544 h 2502221"/>
                  <a:gd name="connsiteX6" fmla="*/ 854393 w 2564131"/>
                  <a:gd name="connsiteY6" fmla="*/ 1567819 h 2502221"/>
                  <a:gd name="connsiteX7" fmla="*/ 1715922 w 2564131"/>
                  <a:gd name="connsiteY7" fmla="*/ 2039087 h 2502221"/>
                  <a:gd name="connsiteX8" fmla="*/ 1139551 w 2564131"/>
                  <a:gd name="connsiteY8" fmla="*/ 1721386 h 2502221"/>
                  <a:gd name="connsiteX9" fmla="*/ 854393 w 2564131"/>
                  <a:gd name="connsiteY9" fmla="*/ 1567818 h 2502221"/>
                  <a:gd name="connsiteX10" fmla="*/ 854393 w 2564131"/>
                  <a:gd name="connsiteY10" fmla="*/ 467680 h 2502221"/>
                  <a:gd name="connsiteX11" fmla="*/ 1709739 w 2564131"/>
                  <a:gd name="connsiteY11" fmla="*/ 0 h 2502221"/>
                  <a:gd name="connsiteX12" fmla="*/ 2564131 w 2564131"/>
                  <a:gd name="connsiteY12" fmla="*/ 467677 h 2502221"/>
                  <a:gd name="connsiteX13" fmla="*/ 1709739 w 2564131"/>
                  <a:gd name="connsiteY13" fmla="*/ 934402 h 2502221"/>
                  <a:gd name="connsiteX14" fmla="*/ 854393 w 2564131"/>
                  <a:gd name="connsiteY14" fmla="*/ 467677 h 2502221"/>
                  <a:gd name="connsiteX15" fmla="*/ 1709739 w 2564131"/>
                  <a:gd name="connsiteY15" fmla="*/ 0 h 2502221"/>
                  <a:gd name="connsiteX0" fmla="*/ 854393 w 2564131"/>
                  <a:gd name="connsiteY0" fmla="*/ 467680 h 2502221"/>
                  <a:gd name="connsiteX1" fmla="*/ 1709737 w 2564131"/>
                  <a:gd name="connsiteY1" fmla="*/ 934405 h 2502221"/>
                  <a:gd name="connsiteX2" fmla="*/ 1709737 w 2564131"/>
                  <a:gd name="connsiteY2" fmla="*/ 2034543 h 2502221"/>
                  <a:gd name="connsiteX3" fmla="*/ 1709739 w 2564131"/>
                  <a:gd name="connsiteY3" fmla="*/ 2034544 h 2502221"/>
                  <a:gd name="connsiteX4" fmla="*/ 854393 w 2564131"/>
                  <a:gd name="connsiteY4" fmla="*/ 2502221 h 2502221"/>
                  <a:gd name="connsiteX5" fmla="*/ 0 w 2564131"/>
                  <a:gd name="connsiteY5" fmla="*/ 2034544 h 2502221"/>
                  <a:gd name="connsiteX6" fmla="*/ 854393 w 2564131"/>
                  <a:gd name="connsiteY6" fmla="*/ 1567819 h 2502221"/>
                  <a:gd name="connsiteX7" fmla="*/ 1139551 w 2564131"/>
                  <a:gd name="connsiteY7" fmla="*/ 1721386 h 2502221"/>
                  <a:gd name="connsiteX8" fmla="*/ 854393 w 2564131"/>
                  <a:gd name="connsiteY8" fmla="*/ 1567818 h 2502221"/>
                  <a:gd name="connsiteX9" fmla="*/ 854393 w 2564131"/>
                  <a:gd name="connsiteY9" fmla="*/ 467680 h 2502221"/>
                  <a:gd name="connsiteX10" fmla="*/ 1709739 w 2564131"/>
                  <a:gd name="connsiteY10" fmla="*/ 0 h 2502221"/>
                  <a:gd name="connsiteX11" fmla="*/ 2564131 w 2564131"/>
                  <a:gd name="connsiteY11" fmla="*/ 467677 h 2502221"/>
                  <a:gd name="connsiteX12" fmla="*/ 1709739 w 2564131"/>
                  <a:gd name="connsiteY12" fmla="*/ 934402 h 2502221"/>
                  <a:gd name="connsiteX13" fmla="*/ 854393 w 2564131"/>
                  <a:gd name="connsiteY13" fmla="*/ 467677 h 2502221"/>
                  <a:gd name="connsiteX14" fmla="*/ 1709739 w 2564131"/>
                  <a:gd name="connsiteY14" fmla="*/ 0 h 2502221"/>
                  <a:gd name="connsiteX0" fmla="*/ 854393 w 2564131"/>
                  <a:gd name="connsiteY0" fmla="*/ 467680 h 2502221"/>
                  <a:gd name="connsiteX1" fmla="*/ 1709737 w 2564131"/>
                  <a:gd name="connsiteY1" fmla="*/ 934405 h 2502221"/>
                  <a:gd name="connsiteX2" fmla="*/ 1709737 w 2564131"/>
                  <a:gd name="connsiteY2" fmla="*/ 2034543 h 2502221"/>
                  <a:gd name="connsiteX3" fmla="*/ 1709739 w 2564131"/>
                  <a:gd name="connsiteY3" fmla="*/ 2034544 h 2502221"/>
                  <a:gd name="connsiteX4" fmla="*/ 854393 w 2564131"/>
                  <a:gd name="connsiteY4" fmla="*/ 2502221 h 2502221"/>
                  <a:gd name="connsiteX5" fmla="*/ 0 w 2564131"/>
                  <a:gd name="connsiteY5" fmla="*/ 2034544 h 2502221"/>
                  <a:gd name="connsiteX6" fmla="*/ 854393 w 2564131"/>
                  <a:gd name="connsiteY6" fmla="*/ 1567819 h 2502221"/>
                  <a:gd name="connsiteX7" fmla="*/ 854393 w 2564131"/>
                  <a:gd name="connsiteY7" fmla="*/ 1567818 h 2502221"/>
                  <a:gd name="connsiteX8" fmla="*/ 854393 w 2564131"/>
                  <a:gd name="connsiteY8" fmla="*/ 467680 h 2502221"/>
                  <a:gd name="connsiteX9" fmla="*/ 1709739 w 2564131"/>
                  <a:gd name="connsiteY9" fmla="*/ 0 h 2502221"/>
                  <a:gd name="connsiteX10" fmla="*/ 2564131 w 2564131"/>
                  <a:gd name="connsiteY10" fmla="*/ 467677 h 2502221"/>
                  <a:gd name="connsiteX11" fmla="*/ 1709739 w 2564131"/>
                  <a:gd name="connsiteY11" fmla="*/ 934402 h 2502221"/>
                  <a:gd name="connsiteX12" fmla="*/ 854393 w 2564131"/>
                  <a:gd name="connsiteY12" fmla="*/ 467677 h 2502221"/>
                  <a:gd name="connsiteX13" fmla="*/ 1709739 w 2564131"/>
                  <a:gd name="connsiteY13" fmla="*/ 0 h 2502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64131" h="2502221">
                    <a:moveTo>
                      <a:pt x="854393" y="467680"/>
                    </a:moveTo>
                    <a:lnTo>
                      <a:pt x="1709737" y="934405"/>
                    </a:lnTo>
                    <a:lnTo>
                      <a:pt x="1709737" y="2034543"/>
                    </a:lnTo>
                    <a:cubicBezTo>
                      <a:pt x="1709738" y="2034543"/>
                      <a:pt x="1709738" y="2034544"/>
                      <a:pt x="1709739" y="2034544"/>
                    </a:cubicBezTo>
                    <a:lnTo>
                      <a:pt x="854393" y="2502221"/>
                    </a:lnTo>
                    <a:lnTo>
                      <a:pt x="0" y="2034544"/>
                    </a:lnTo>
                    <a:lnTo>
                      <a:pt x="854393" y="1567819"/>
                    </a:lnTo>
                    <a:lnTo>
                      <a:pt x="854393" y="1567818"/>
                    </a:lnTo>
                    <a:lnTo>
                      <a:pt x="854393" y="467680"/>
                    </a:lnTo>
                    <a:close/>
                    <a:moveTo>
                      <a:pt x="1709739" y="0"/>
                    </a:moveTo>
                    <a:lnTo>
                      <a:pt x="2564131" y="467677"/>
                    </a:lnTo>
                    <a:lnTo>
                      <a:pt x="1709739" y="934402"/>
                    </a:lnTo>
                    <a:lnTo>
                      <a:pt x="854393" y="467677"/>
                    </a:lnTo>
                    <a:lnTo>
                      <a:pt x="1709739" y="0"/>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dirty="0"/>
              </a:p>
            </p:txBody>
          </p:sp>
          <p:sp>
            <p:nvSpPr>
              <p:cNvPr id="68" name="Freeform: Shape 67">
                <a:extLst>
                  <a:ext uri="{FF2B5EF4-FFF2-40B4-BE49-F238E27FC236}">
                    <a16:creationId xmlns:a16="http://schemas.microsoft.com/office/drawing/2014/main" id="{5C90FB2C-AED4-45EF-B005-A6F9315E6638}"/>
                  </a:ext>
                </a:extLst>
              </p:cNvPr>
              <p:cNvSpPr/>
              <p:nvPr/>
            </p:nvSpPr>
            <p:spPr bwMode="ltGray">
              <a:xfrm>
                <a:off x="10708694" y="5092729"/>
                <a:ext cx="743840" cy="1356898"/>
              </a:xfrm>
              <a:custGeom>
                <a:avLst/>
                <a:gdLst/>
                <a:ahLst/>
                <a:cxnLst/>
                <a:rect l="0" t="0" r="0" b="0"/>
                <a:pathLst>
                  <a:path w="866775" h="1581150">
                    <a:moveTo>
                      <a:pt x="861536" y="1107281"/>
                    </a:moveTo>
                    <a:lnTo>
                      <a:pt x="7144" y="1574959"/>
                    </a:lnTo>
                    <a:lnTo>
                      <a:pt x="7144" y="473869"/>
                    </a:lnTo>
                    <a:lnTo>
                      <a:pt x="861536"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69" name="Freeform: Shape 68">
                <a:extLst>
                  <a:ext uri="{FF2B5EF4-FFF2-40B4-BE49-F238E27FC236}">
                    <a16:creationId xmlns:a16="http://schemas.microsoft.com/office/drawing/2014/main" id="{69EFEACE-63D5-4DE9-AE7A-022D10CBBAD4}"/>
                  </a:ext>
                </a:extLst>
              </p:cNvPr>
              <p:cNvSpPr/>
              <p:nvPr/>
            </p:nvSpPr>
            <p:spPr bwMode="ltGray">
              <a:xfrm>
                <a:off x="11441908" y="5092729"/>
                <a:ext cx="743840" cy="1356898"/>
              </a:xfrm>
              <a:custGeom>
                <a:avLst/>
                <a:gdLst/>
                <a:ahLst/>
                <a:cxnLst/>
                <a:rect l="0" t="0" r="0" b="0"/>
                <a:pathLst>
                  <a:path w="866775" h="1581150">
                    <a:moveTo>
                      <a:pt x="7144" y="1107281"/>
                    </a:moveTo>
                    <a:lnTo>
                      <a:pt x="862489" y="1574959"/>
                    </a:lnTo>
                    <a:lnTo>
                      <a:pt x="862489" y="473869"/>
                    </a:lnTo>
                    <a:lnTo>
                      <a:pt x="7144"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70" name="Freeform: Shape 69">
                <a:extLst>
                  <a:ext uri="{FF2B5EF4-FFF2-40B4-BE49-F238E27FC236}">
                    <a16:creationId xmlns:a16="http://schemas.microsoft.com/office/drawing/2014/main" id="{183FC86B-2504-437F-9155-736D3776FBC0}"/>
                  </a:ext>
                </a:extLst>
              </p:cNvPr>
              <p:cNvSpPr/>
              <p:nvPr/>
            </p:nvSpPr>
            <p:spPr bwMode="ltGray">
              <a:xfrm>
                <a:off x="10708694" y="6036831"/>
                <a:ext cx="1479509" cy="809234"/>
              </a:xfrm>
              <a:custGeom>
                <a:avLst/>
                <a:gdLst/>
                <a:ahLst/>
                <a:cxnLst/>
                <a:rect l="0" t="0" r="0" b="0"/>
                <a:pathLst>
                  <a:path w="1724025" h="942975">
                    <a:moveTo>
                      <a:pt x="861536" y="7144"/>
                    </a:moveTo>
                    <a:lnTo>
                      <a:pt x="7144" y="474821"/>
                    </a:lnTo>
                    <a:lnTo>
                      <a:pt x="861536" y="941546"/>
                    </a:lnTo>
                    <a:lnTo>
                      <a:pt x="1716881" y="474821"/>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71" name="Freeform: Shape 70">
                <a:extLst>
                  <a:ext uri="{FF2B5EF4-FFF2-40B4-BE49-F238E27FC236}">
                    <a16:creationId xmlns:a16="http://schemas.microsoft.com/office/drawing/2014/main" id="{4BE281D9-0C46-4685-8A97-79D102C868ED}"/>
                  </a:ext>
                </a:extLst>
              </p:cNvPr>
              <p:cNvSpPr/>
              <p:nvPr/>
            </p:nvSpPr>
            <p:spPr bwMode="ltGray">
              <a:xfrm>
                <a:off x="10708694" y="1457714"/>
                <a:ext cx="743840" cy="1356898"/>
              </a:xfrm>
              <a:custGeom>
                <a:avLst/>
                <a:gdLst/>
                <a:ahLst/>
                <a:cxnLst/>
                <a:rect l="0" t="0" r="0" b="0"/>
                <a:pathLst>
                  <a:path w="866775" h="1581150">
                    <a:moveTo>
                      <a:pt x="861536" y="1107281"/>
                    </a:moveTo>
                    <a:lnTo>
                      <a:pt x="7144" y="1574959"/>
                    </a:lnTo>
                    <a:lnTo>
                      <a:pt x="7144" y="474821"/>
                    </a:lnTo>
                    <a:lnTo>
                      <a:pt x="861536"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72" name="Freeform: Shape 71">
                <a:extLst>
                  <a:ext uri="{FF2B5EF4-FFF2-40B4-BE49-F238E27FC236}">
                    <a16:creationId xmlns:a16="http://schemas.microsoft.com/office/drawing/2014/main" id="{0B982782-C326-41A6-88DF-60D0069AAC11}"/>
                  </a:ext>
                </a:extLst>
              </p:cNvPr>
              <p:cNvSpPr/>
              <p:nvPr/>
            </p:nvSpPr>
            <p:spPr bwMode="ltGray">
              <a:xfrm>
                <a:off x="11441908" y="1457714"/>
                <a:ext cx="743840" cy="1356898"/>
              </a:xfrm>
              <a:custGeom>
                <a:avLst/>
                <a:gdLst/>
                <a:ahLst/>
                <a:cxnLst/>
                <a:rect l="0" t="0" r="0" b="0"/>
                <a:pathLst>
                  <a:path w="866775" h="1581150">
                    <a:moveTo>
                      <a:pt x="7144" y="1107281"/>
                    </a:moveTo>
                    <a:lnTo>
                      <a:pt x="862489" y="1574959"/>
                    </a:lnTo>
                    <a:lnTo>
                      <a:pt x="862489" y="474821"/>
                    </a:lnTo>
                    <a:lnTo>
                      <a:pt x="7144"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73" name="Freeform: Shape 72">
                <a:extLst>
                  <a:ext uri="{FF2B5EF4-FFF2-40B4-BE49-F238E27FC236}">
                    <a16:creationId xmlns:a16="http://schemas.microsoft.com/office/drawing/2014/main" id="{C69C78E5-CDD7-45AD-9FAC-A193057F2551}"/>
                  </a:ext>
                </a:extLst>
              </p:cNvPr>
              <p:cNvSpPr/>
              <p:nvPr/>
            </p:nvSpPr>
            <p:spPr bwMode="ltGray">
              <a:xfrm>
                <a:off x="10708694" y="2401820"/>
                <a:ext cx="1479509" cy="809235"/>
              </a:xfrm>
              <a:custGeom>
                <a:avLst/>
                <a:gdLst/>
                <a:ahLst/>
                <a:cxnLst/>
                <a:rect l="0" t="0" r="0" b="0"/>
                <a:pathLst>
                  <a:path w="1724025" h="942975">
                    <a:moveTo>
                      <a:pt x="861536" y="7144"/>
                    </a:moveTo>
                    <a:lnTo>
                      <a:pt x="7144" y="474821"/>
                    </a:lnTo>
                    <a:lnTo>
                      <a:pt x="861536" y="941546"/>
                    </a:lnTo>
                    <a:lnTo>
                      <a:pt x="1716881" y="474821"/>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74" name="Freeform: Shape 73">
                <a:extLst>
                  <a:ext uri="{FF2B5EF4-FFF2-40B4-BE49-F238E27FC236}">
                    <a16:creationId xmlns:a16="http://schemas.microsoft.com/office/drawing/2014/main" id="{95E678CA-56AB-4822-8F79-1B384711F464}"/>
                  </a:ext>
                </a:extLst>
              </p:cNvPr>
              <p:cNvSpPr/>
              <p:nvPr/>
            </p:nvSpPr>
            <p:spPr bwMode="ltGray">
              <a:xfrm>
                <a:off x="11451715" y="2809296"/>
                <a:ext cx="734033" cy="1745983"/>
              </a:xfrm>
              <a:custGeom>
                <a:avLst/>
                <a:gdLst>
                  <a:gd name="connsiteX0" fmla="*/ 1709736 w 2565081"/>
                  <a:gd name="connsiteY0" fmla="*/ 0 h 2502215"/>
                  <a:gd name="connsiteX1" fmla="*/ 2565081 w 2565081"/>
                  <a:gd name="connsiteY1" fmla="*/ 467677 h 2502215"/>
                  <a:gd name="connsiteX2" fmla="*/ 1709736 w 2565081"/>
                  <a:gd name="connsiteY2" fmla="*/ 934402 h 2502215"/>
                  <a:gd name="connsiteX3" fmla="*/ 1709734 w 2565081"/>
                  <a:gd name="connsiteY3" fmla="*/ 934401 h 2502215"/>
                  <a:gd name="connsiteX4" fmla="*/ 1709734 w 2565081"/>
                  <a:gd name="connsiteY4" fmla="*/ 2035488 h 2502215"/>
                  <a:gd name="connsiteX5" fmla="*/ 1709738 w 2565081"/>
                  <a:gd name="connsiteY5" fmla="*/ 2035490 h 2502215"/>
                  <a:gd name="connsiteX6" fmla="*/ 855346 w 2565081"/>
                  <a:gd name="connsiteY6" fmla="*/ 2502215 h 2502215"/>
                  <a:gd name="connsiteX7" fmla="*/ 0 w 2565081"/>
                  <a:gd name="connsiteY7" fmla="*/ 2035490 h 2502215"/>
                  <a:gd name="connsiteX8" fmla="*/ 855345 w 2565081"/>
                  <a:gd name="connsiteY8" fmla="*/ 1567814 h 2502215"/>
                  <a:gd name="connsiteX9" fmla="*/ 855343 w 2565081"/>
                  <a:gd name="connsiteY9" fmla="*/ 1567813 h 2502215"/>
                  <a:gd name="connsiteX10" fmla="*/ 855343 w 2565081"/>
                  <a:gd name="connsiteY10" fmla="*/ 467677 h 2502215"/>
                  <a:gd name="connsiteX11" fmla="*/ 855343 w 2565081"/>
                  <a:gd name="connsiteY11" fmla="*/ 467675 h 2502215"/>
                  <a:gd name="connsiteX12" fmla="*/ 855345 w 2565081"/>
                  <a:gd name="connsiteY12" fmla="*/ 467676 h 2502215"/>
                  <a:gd name="connsiteX0" fmla="*/ 2565081 w 2671633"/>
                  <a:gd name="connsiteY0" fmla="*/ 467677 h 2502215"/>
                  <a:gd name="connsiteX1" fmla="*/ 1709736 w 2671633"/>
                  <a:gd name="connsiteY1" fmla="*/ 934402 h 2502215"/>
                  <a:gd name="connsiteX2" fmla="*/ 1709734 w 2671633"/>
                  <a:gd name="connsiteY2" fmla="*/ 934401 h 2502215"/>
                  <a:gd name="connsiteX3" fmla="*/ 1709734 w 2671633"/>
                  <a:gd name="connsiteY3" fmla="*/ 2035488 h 2502215"/>
                  <a:gd name="connsiteX4" fmla="*/ 1709738 w 2671633"/>
                  <a:gd name="connsiteY4" fmla="*/ 2035490 h 2502215"/>
                  <a:gd name="connsiteX5" fmla="*/ 855346 w 2671633"/>
                  <a:gd name="connsiteY5" fmla="*/ 2502215 h 2502215"/>
                  <a:gd name="connsiteX6" fmla="*/ 0 w 2671633"/>
                  <a:gd name="connsiteY6" fmla="*/ 2035490 h 2502215"/>
                  <a:gd name="connsiteX7" fmla="*/ 855345 w 2671633"/>
                  <a:gd name="connsiteY7" fmla="*/ 1567814 h 2502215"/>
                  <a:gd name="connsiteX8" fmla="*/ 855343 w 2671633"/>
                  <a:gd name="connsiteY8" fmla="*/ 1567813 h 2502215"/>
                  <a:gd name="connsiteX9" fmla="*/ 855343 w 2671633"/>
                  <a:gd name="connsiteY9" fmla="*/ 467677 h 2502215"/>
                  <a:gd name="connsiteX10" fmla="*/ 855343 w 2671633"/>
                  <a:gd name="connsiteY10" fmla="*/ 467675 h 2502215"/>
                  <a:gd name="connsiteX11" fmla="*/ 855345 w 2671633"/>
                  <a:gd name="connsiteY11" fmla="*/ 467676 h 2502215"/>
                  <a:gd name="connsiteX12" fmla="*/ 1709736 w 2671633"/>
                  <a:gd name="connsiteY12" fmla="*/ 0 h 2502215"/>
                  <a:gd name="connsiteX13" fmla="*/ 2671633 w 2671633"/>
                  <a:gd name="connsiteY13" fmla="*/ 574229 h 2502215"/>
                  <a:gd name="connsiteX0" fmla="*/ 2565081 w 2565081"/>
                  <a:gd name="connsiteY0" fmla="*/ 467677 h 2502215"/>
                  <a:gd name="connsiteX1" fmla="*/ 1709736 w 2565081"/>
                  <a:gd name="connsiteY1" fmla="*/ 934402 h 2502215"/>
                  <a:gd name="connsiteX2" fmla="*/ 1709734 w 2565081"/>
                  <a:gd name="connsiteY2" fmla="*/ 934401 h 2502215"/>
                  <a:gd name="connsiteX3" fmla="*/ 1709734 w 2565081"/>
                  <a:gd name="connsiteY3" fmla="*/ 2035488 h 2502215"/>
                  <a:gd name="connsiteX4" fmla="*/ 1709738 w 2565081"/>
                  <a:gd name="connsiteY4" fmla="*/ 2035490 h 2502215"/>
                  <a:gd name="connsiteX5" fmla="*/ 855346 w 2565081"/>
                  <a:gd name="connsiteY5" fmla="*/ 2502215 h 2502215"/>
                  <a:gd name="connsiteX6" fmla="*/ 0 w 2565081"/>
                  <a:gd name="connsiteY6" fmla="*/ 2035490 h 2502215"/>
                  <a:gd name="connsiteX7" fmla="*/ 855345 w 2565081"/>
                  <a:gd name="connsiteY7" fmla="*/ 1567814 h 2502215"/>
                  <a:gd name="connsiteX8" fmla="*/ 855343 w 2565081"/>
                  <a:gd name="connsiteY8" fmla="*/ 1567813 h 2502215"/>
                  <a:gd name="connsiteX9" fmla="*/ 855343 w 2565081"/>
                  <a:gd name="connsiteY9" fmla="*/ 467677 h 2502215"/>
                  <a:gd name="connsiteX10" fmla="*/ 855343 w 2565081"/>
                  <a:gd name="connsiteY10" fmla="*/ 467675 h 2502215"/>
                  <a:gd name="connsiteX11" fmla="*/ 855345 w 2565081"/>
                  <a:gd name="connsiteY11" fmla="*/ 467676 h 2502215"/>
                  <a:gd name="connsiteX12" fmla="*/ 1709736 w 2565081"/>
                  <a:gd name="connsiteY12" fmla="*/ 0 h 2502215"/>
                  <a:gd name="connsiteX0" fmla="*/ 2565081 w 2565081"/>
                  <a:gd name="connsiteY0" fmla="*/ 2 h 2034540"/>
                  <a:gd name="connsiteX1" fmla="*/ 1709736 w 2565081"/>
                  <a:gd name="connsiteY1" fmla="*/ 466727 h 2034540"/>
                  <a:gd name="connsiteX2" fmla="*/ 1709734 w 2565081"/>
                  <a:gd name="connsiteY2" fmla="*/ 466726 h 2034540"/>
                  <a:gd name="connsiteX3" fmla="*/ 1709734 w 2565081"/>
                  <a:gd name="connsiteY3" fmla="*/ 1567813 h 2034540"/>
                  <a:gd name="connsiteX4" fmla="*/ 1709738 w 2565081"/>
                  <a:gd name="connsiteY4" fmla="*/ 1567815 h 2034540"/>
                  <a:gd name="connsiteX5" fmla="*/ 855346 w 2565081"/>
                  <a:gd name="connsiteY5" fmla="*/ 2034540 h 2034540"/>
                  <a:gd name="connsiteX6" fmla="*/ 0 w 2565081"/>
                  <a:gd name="connsiteY6" fmla="*/ 1567815 h 2034540"/>
                  <a:gd name="connsiteX7" fmla="*/ 855345 w 2565081"/>
                  <a:gd name="connsiteY7" fmla="*/ 1100139 h 2034540"/>
                  <a:gd name="connsiteX8" fmla="*/ 855343 w 2565081"/>
                  <a:gd name="connsiteY8" fmla="*/ 1100138 h 2034540"/>
                  <a:gd name="connsiteX9" fmla="*/ 855343 w 2565081"/>
                  <a:gd name="connsiteY9" fmla="*/ 2 h 2034540"/>
                  <a:gd name="connsiteX10" fmla="*/ 855343 w 2565081"/>
                  <a:gd name="connsiteY10" fmla="*/ 0 h 2034540"/>
                  <a:gd name="connsiteX11" fmla="*/ 855345 w 2565081"/>
                  <a:gd name="connsiteY11" fmla="*/ 1 h 2034540"/>
                  <a:gd name="connsiteX0" fmla="*/ 1709736 w 1709737"/>
                  <a:gd name="connsiteY0" fmla="*/ 466727 h 2034540"/>
                  <a:gd name="connsiteX1" fmla="*/ 1709734 w 1709737"/>
                  <a:gd name="connsiteY1" fmla="*/ 466726 h 2034540"/>
                  <a:gd name="connsiteX2" fmla="*/ 1709734 w 1709737"/>
                  <a:gd name="connsiteY2" fmla="*/ 1567813 h 2034540"/>
                  <a:gd name="connsiteX3" fmla="*/ 1709738 w 1709737"/>
                  <a:gd name="connsiteY3" fmla="*/ 1567815 h 2034540"/>
                  <a:gd name="connsiteX4" fmla="*/ 855346 w 1709737"/>
                  <a:gd name="connsiteY4" fmla="*/ 2034540 h 2034540"/>
                  <a:gd name="connsiteX5" fmla="*/ 0 w 1709737"/>
                  <a:gd name="connsiteY5" fmla="*/ 1567815 h 2034540"/>
                  <a:gd name="connsiteX6" fmla="*/ 855345 w 1709737"/>
                  <a:gd name="connsiteY6" fmla="*/ 1100139 h 2034540"/>
                  <a:gd name="connsiteX7" fmla="*/ 855343 w 1709737"/>
                  <a:gd name="connsiteY7" fmla="*/ 1100138 h 2034540"/>
                  <a:gd name="connsiteX8" fmla="*/ 855343 w 1709737"/>
                  <a:gd name="connsiteY8" fmla="*/ 2 h 2034540"/>
                  <a:gd name="connsiteX9" fmla="*/ 855343 w 1709737"/>
                  <a:gd name="connsiteY9" fmla="*/ 0 h 2034540"/>
                  <a:gd name="connsiteX10" fmla="*/ 855345 w 1709737"/>
                  <a:gd name="connsiteY10" fmla="*/ 1 h 2034540"/>
                  <a:gd name="connsiteX0" fmla="*/ 1709736 w 1709738"/>
                  <a:gd name="connsiteY0" fmla="*/ 466727 h 2034540"/>
                  <a:gd name="connsiteX1" fmla="*/ 1709734 w 1709738"/>
                  <a:gd name="connsiteY1" fmla="*/ 1567813 h 2034540"/>
                  <a:gd name="connsiteX2" fmla="*/ 1709738 w 1709738"/>
                  <a:gd name="connsiteY2" fmla="*/ 1567815 h 2034540"/>
                  <a:gd name="connsiteX3" fmla="*/ 855346 w 1709738"/>
                  <a:gd name="connsiteY3" fmla="*/ 2034540 h 2034540"/>
                  <a:gd name="connsiteX4" fmla="*/ 0 w 1709738"/>
                  <a:gd name="connsiteY4" fmla="*/ 1567815 h 2034540"/>
                  <a:gd name="connsiteX5" fmla="*/ 855345 w 1709738"/>
                  <a:gd name="connsiteY5" fmla="*/ 1100139 h 2034540"/>
                  <a:gd name="connsiteX6" fmla="*/ 855343 w 1709738"/>
                  <a:gd name="connsiteY6" fmla="*/ 1100138 h 2034540"/>
                  <a:gd name="connsiteX7" fmla="*/ 855343 w 1709738"/>
                  <a:gd name="connsiteY7" fmla="*/ 2 h 2034540"/>
                  <a:gd name="connsiteX8" fmla="*/ 855343 w 1709738"/>
                  <a:gd name="connsiteY8" fmla="*/ 0 h 2034540"/>
                  <a:gd name="connsiteX9" fmla="*/ 855345 w 1709738"/>
                  <a:gd name="connsiteY9" fmla="*/ 1 h 2034540"/>
                  <a:gd name="connsiteX0" fmla="*/ 1709736 w 1709736"/>
                  <a:gd name="connsiteY0" fmla="*/ 466727 h 2034540"/>
                  <a:gd name="connsiteX1" fmla="*/ 1709734 w 1709736"/>
                  <a:gd name="connsiteY1" fmla="*/ 1567813 h 2034540"/>
                  <a:gd name="connsiteX2" fmla="*/ 855346 w 1709736"/>
                  <a:gd name="connsiteY2" fmla="*/ 2034540 h 2034540"/>
                  <a:gd name="connsiteX3" fmla="*/ 0 w 1709736"/>
                  <a:gd name="connsiteY3" fmla="*/ 1567815 h 2034540"/>
                  <a:gd name="connsiteX4" fmla="*/ 855345 w 1709736"/>
                  <a:gd name="connsiteY4" fmla="*/ 1100139 h 2034540"/>
                  <a:gd name="connsiteX5" fmla="*/ 855343 w 1709736"/>
                  <a:gd name="connsiteY5" fmla="*/ 1100138 h 2034540"/>
                  <a:gd name="connsiteX6" fmla="*/ 855343 w 1709736"/>
                  <a:gd name="connsiteY6" fmla="*/ 2 h 2034540"/>
                  <a:gd name="connsiteX7" fmla="*/ 855343 w 1709736"/>
                  <a:gd name="connsiteY7" fmla="*/ 0 h 2034540"/>
                  <a:gd name="connsiteX8" fmla="*/ 855345 w 1709736"/>
                  <a:gd name="connsiteY8" fmla="*/ 1 h 2034540"/>
                  <a:gd name="connsiteX0" fmla="*/ 1709734 w 1709734"/>
                  <a:gd name="connsiteY0" fmla="*/ 1567813 h 2034540"/>
                  <a:gd name="connsiteX1" fmla="*/ 855346 w 1709734"/>
                  <a:gd name="connsiteY1" fmla="*/ 2034540 h 2034540"/>
                  <a:gd name="connsiteX2" fmla="*/ 0 w 1709734"/>
                  <a:gd name="connsiteY2" fmla="*/ 1567815 h 2034540"/>
                  <a:gd name="connsiteX3" fmla="*/ 855345 w 1709734"/>
                  <a:gd name="connsiteY3" fmla="*/ 1100139 h 2034540"/>
                  <a:gd name="connsiteX4" fmla="*/ 855343 w 1709734"/>
                  <a:gd name="connsiteY4" fmla="*/ 1100138 h 2034540"/>
                  <a:gd name="connsiteX5" fmla="*/ 855343 w 1709734"/>
                  <a:gd name="connsiteY5" fmla="*/ 2 h 2034540"/>
                  <a:gd name="connsiteX6" fmla="*/ 855343 w 1709734"/>
                  <a:gd name="connsiteY6" fmla="*/ 0 h 2034540"/>
                  <a:gd name="connsiteX7" fmla="*/ 855345 w 1709734"/>
                  <a:gd name="connsiteY7" fmla="*/ 1 h 2034540"/>
                  <a:gd name="connsiteX0" fmla="*/ 855346 w 855346"/>
                  <a:gd name="connsiteY0" fmla="*/ 2034540 h 2034540"/>
                  <a:gd name="connsiteX1" fmla="*/ 0 w 855346"/>
                  <a:gd name="connsiteY1" fmla="*/ 1567815 h 2034540"/>
                  <a:gd name="connsiteX2" fmla="*/ 855345 w 855346"/>
                  <a:gd name="connsiteY2" fmla="*/ 1100139 h 2034540"/>
                  <a:gd name="connsiteX3" fmla="*/ 855343 w 855346"/>
                  <a:gd name="connsiteY3" fmla="*/ 1100138 h 2034540"/>
                  <a:gd name="connsiteX4" fmla="*/ 855343 w 855346"/>
                  <a:gd name="connsiteY4" fmla="*/ 2 h 2034540"/>
                  <a:gd name="connsiteX5" fmla="*/ 855343 w 855346"/>
                  <a:gd name="connsiteY5" fmla="*/ 0 h 2034540"/>
                  <a:gd name="connsiteX6" fmla="*/ 855345 w 855346"/>
                  <a:gd name="connsiteY6" fmla="*/ 1 h 2034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346" h="2034540">
                    <a:moveTo>
                      <a:pt x="855346" y="2034540"/>
                    </a:moveTo>
                    <a:lnTo>
                      <a:pt x="0" y="1567815"/>
                    </a:lnTo>
                    <a:lnTo>
                      <a:pt x="855345" y="1100139"/>
                    </a:lnTo>
                    <a:cubicBezTo>
                      <a:pt x="855344" y="1100139"/>
                      <a:pt x="855344" y="1100138"/>
                      <a:pt x="855343" y="1100138"/>
                    </a:cubicBezTo>
                    <a:lnTo>
                      <a:pt x="855343" y="2"/>
                    </a:lnTo>
                    <a:lnTo>
                      <a:pt x="855343" y="0"/>
                    </a:lnTo>
                    <a:cubicBezTo>
                      <a:pt x="855344" y="0"/>
                      <a:pt x="855344" y="1"/>
                      <a:pt x="855345" y="1"/>
                    </a:cubicBezTo>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cxnSp>
            <p:nvCxnSpPr>
              <p:cNvPr id="75" name="Straight Connector 74">
                <a:extLst>
                  <a:ext uri="{FF2B5EF4-FFF2-40B4-BE49-F238E27FC236}">
                    <a16:creationId xmlns:a16="http://schemas.microsoft.com/office/drawing/2014/main" id="{94D454C8-0C5D-4654-B977-447674D5459E}"/>
                  </a:ext>
                </a:extLst>
              </p:cNvPr>
              <p:cNvCxnSpPr/>
              <p:nvPr/>
            </p:nvCxnSpPr>
            <p:spPr bwMode="ltGray">
              <a:xfrm>
                <a:off x="9981203" y="5098858"/>
                <a:ext cx="733213" cy="400531"/>
              </a:xfrm>
              <a:prstGeom prst="line">
                <a:avLst/>
              </a:pr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cxnSp>
        </p:grpSp>
        <p:grpSp>
          <p:nvGrpSpPr>
            <p:cNvPr id="28" name="Group 27">
              <a:extLst>
                <a:ext uri="{FF2B5EF4-FFF2-40B4-BE49-F238E27FC236}">
                  <a16:creationId xmlns:a16="http://schemas.microsoft.com/office/drawing/2014/main" id="{7FD26513-923A-4E4E-88AB-484CF7F390D1}"/>
                </a:ext>
              </a:extLst>
            </p:cNvPr>
            <p:cNvGrpSpPr/>
            <p:nvPr userDrawn="1"/>
          </p:nvGrpSpPr>
          <p:grpSpPr bwMode="ltGray">
            <a:xfrm>
              <a:off x="7545167" y="-21839"/>
              <a:ext cx="1192433" cy="1098538"/>
              <a:chOff x="7545167" y="-9139"/>
              <a:chExt cx="1192433" cy="1098538"/>
            </a:xfrm>
          </p:grpSpPr>
          <p:sp>
            <p:nvSpPr>
              <p:cNvPr id="33" name="Freeform: Shape 32">
                <a:extLst>
                  <a:ext uri="{FF2B5EF4-FFF2-40B4-BE49-F238E27FC236}">
                    <a16:creationId xmlns:a16="http://schemas.microsoft.com/office/drawing/2014/main" id="{75F3DAB6-E46E-498F-AC8D-245DB12E86FA}"/>
                  </a:ext>
                </a:extLst>
              </p:cNvPr>
              <p:cNvSpPr/>
              <p:nvPr userDrawn="1"/>
            </p:nvSpPr>
            <p:spPr bwMode="ltGray">
              <a:xfrm>
                <a:off x="7550108" y="-9139"/>
                <a:ext cx="591604" cy="774738"/>
              </a:xfrm>
              <a:custGeom>
                <a:avLst/>
                <a:gdLst>
                  <a:gd name="connsiteX0" fmla="*/ 24121 w 591604"/>
                  <a:gd name="connsiteY0" fmla="*/ 0 h 774738"/>
                  <a:gd name="connsiteX1" fmla="*/ 591604 w 591604"/>
                  <a:gd name="connsiteY1" fmla="*/ 0 h 774738"/>
                  <a:gd name="connsiteX2" fmla="*/ 591604 w 591604"/>
                  <a:gd name="connsiteY2" fmla="*/ 451265 h 774738"/>
                  <a:gd name="connsiteX3" fmla="*/ 0 w 591604"/>
                  <a:gd name="connsiteY3" fmla="*/ 774738 h 774738"/>
                  <a:gd name="connsiteX4" fmla="*/ 0 w 591604"/>
                  <a:gd name="connsiteY4" fmla="*/ 13162 h 774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604" h="774738">
                    <a:moveTo>
                      <a:pt x="24121" y="0"/>
                    </a:moveTo>
                    <a:lnTo>
                      <a:pt x="591604" y="0"/>
                    </a:lnTo>
                    <a:lnTo>
                      <a:pt x="591604" y="451265"/>
                    </a:lnTo>
                    <a:lnTo>
                      <a:pt x="0" y="774738"/>
                    </a:lnTo>
                    <a:lnTo>
                      <a:pt x="0" y="13162"/>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pPr lvl="0"/>
                <a:endParaRPr lang="en-US"/>
              </a:p>
            </p:txBody>
          </p:sp>
          <p:sp>
            <p:nvSpPr>
              <p:cNvPr id="34" name="Freeform: Shape 33">
                <a:extLst>
                  <a:ext uri="{FF2B5EF4-FFF2-40B4-BE49-F238E27FC236}">
                    <a16:creationId xmlns:a16="http://schemas.microsoft.com/office/drawing/2014/main" id="{2FF22795-13BD-4A36-8B98-FAE4B2B95679}"/>
                  </a:ext>
                </a:extLst>
              </p:cNvPr>
              <p:cNvSpPr/>
              <p:nvPr userDrawn="1"/>
            </p:nvSpPr>
            <p:spPr bwMode="ltGray">
              <a:xfrm>
                <a:off x="8141712" y="-9139"/>
                <a:ext cx="590944" cy="774738"/>
              </a:xfrm>
              <a:custGeom>
                <a:avLst/>
                <a:gdLst>
                  <a:gd name="connsiteX0" fmla="*/ 0 w 590944"/>
                  <a:gd name="connsiteY0" fmla="*/ 0 h 774738"/>
                  <a:gd name="connsiteX1" fmla="*/ 566850 w 590944"/>
                  <a:gd name="connsiteY1" fmla="*/ 0 h 774738"/>
                  <a:gd name="connsiteX2" fmla="*/ 590944 w 590944"/>
                  <a:gd name="connsiteY2" fmla="*/ 13162 h 774738"/>
                  <a:gd name="connsiteX3" fmla="*/ 590944 w 590944"/>
                  <a:gd name="connsiteY3" fmla="*/ 774738 h 774738"/>
                  <a:gd name="connsiteX4" fmla="*/ 0 w 590944"/>
                  <a:gd name="connsiteY4" fmla="*/ 451265 h 774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944" h="774738">
                    <a:moveTo>
                      <a:pt x="0" y="0"/>
                    </a:moveTo>
                    <a:lnTo>
                      <a:pt x="566850" y="0"/>
                    </a:lnTo>
                    <a:lnTo>
                      <a:pt x="590944" y="13162"/>
                    </a:lnTo>
                    <a:lnTo>
                      <a:pt x="590944" y="774738"/>
                    </a:lnTo>
                    <a:lnTo>
                      <a:pt x="0" y="451265"/>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pPr lvl="0"/>
                <a:endParaRPr lang="en-US"/>
              </a:p>
            </p:txBody>
          </p:sp>
          <p:sp>
            <p:nvSpPr>
              <p:cNvPr id="58" name="Freeform: Shape 57">
                <a:extLst>
                  <a:ext uri="{FF2B5EF4-FFF2-40B4-BE49-F238E27FC236}">
                    <a16:creationId xmlns:a16="http://schemas.microsoft.com/office/drawing/2014/main" id="{26E68192-BBC2-4E66-BC2E-A6F5E839A4EC}"/>
                  </a:ext>
                </a:extLst>
              </p:cNvPr>
              <p:cNvSpPr/>
              <p:nvPr userDrawn="1"/>
            </p:nvSpPr>
            <p:spPr bwMode="ltGray">
              <a:xfrm>
                <a:off x="7545167" y="437185"/>
                <a:ext cx="1192433" cy="652214"/>
              </a:xfrm>
              <a:custGeom>
                <a:avLst/>
                <a:gdLst/>
                <a:ahLst/>
                <a:cxnLst/>
                <a:rect l="0" t="0" r="0" b="0"/>
                <a:pathLst>
                  <a:path w="1724025" h="942975">
                    <a:moveTo>
                      <a:pt x="862489" y="7144"/>
                    </a:moveTo>
                    <a:lnTo>
                      <a:pt x="7144" y="474821"/>
                    </a:lnTo>
                    <a:lnTo>
                      <a:pt x="862489" y="941546"/>
                    </a:lnTo>
                    <a:lnTo>
                      <a:pt x="1716881" y="474821"/>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grpSp>
        <p:grpSp>
          <p:nvGrpSpPr>
            <p:cNvPr id="29" name="Group 28">
              <a:extLst>
                <a:ext uri="{FF2B5EF4-FFF2-40B4-BE49-F238E27FC236}">
                  <a16:creationId xmlns:a16="http://schemas.microsoft.com/office/drawing/2014/main" id="{874CE4AB-E3EC-4485-A9DB-D3875DE15509}"/>
                </a:ext>
              </a:extLst>
            </p:cNvPr>
            <p:cNvGrpSpPr/>
            <p:nvPr userDrawn="1"/>
          </p:nvGrpSpPr>
          <p:grpSpPr bwMode="ltGray">
            <a:xfrm>
              <a:off x="6256117" y="5896894"/>
              <a:ext cx="1057910" cy="971314"/>
              <a:chOff x="6256117" y="5896894"/>
              <a:chExt cx="1057910" cy="971314"/>
            </a:xfrm>
          </p:grpSpPr>
          <p:sp>
            <p:nvSpPr>
              <p:cNvPr id="30" name="Freeform: Shape 29">
                <a:extLst>
                  <a:ext uri="{FF2B5EF4-FFF2-40B4-BE49-F238E27FC236}">
                    <a16:creationId xmlns:a16="http://schemas.microsoft.com/office/drawing/2014/main" id="{18D9197E-BD70-40A3-872D-2F635C47602A}"/>
                  </a:ext>
                </a:extLst>
              </p:cNvPr>
              <p:cNvSpPr/>
              <p:nvPr userDrawn="1"/>
            </p:nvSpPr>
            <p:spPr bwMode="ltGray">
              <a:xfrm>
                <a:off x="6256117" y="5896894"/>
                <a:ext cx="532466" cy="971314"/>
              </a:xfrm>
              <a:custGeom>
                <a:avLst/>
                <a:gdLst/>
                <a:ahLst/>
                <a:cxnLst/>
                <a:rect l="0" t="0" r="0" b="0"/>
                <a:pathLst>
                  <a:path w="866775" h="1581150">
                    <a:moveTo>
                      <a:pt x="862489" y="1107281"/>
                    </a:moveTo>
                    <a:lnTo>
                      <a:pt x="7144" y="1574959"/>
                    </a:lnTo>
                    <a:lnTo>
                      <a:pt x="7144" y="473869"/>
                    </a:lnTo>
                    <a:lnTo>
                      <a:pt x="862489"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31" name="Freeform: Shape 30">
                <a:extLst>
                  <a:ext uri="{FF2B5EF4-FFF2-40B4-BE49-F238E27FC236}">
                    <a16:creationId xmlns:a16="http://schemas.microsoft.com/office/drawing/2014/main" id="{DA35C218-6C8E-4E07-9EA7-15A37B43AD66}"/>
                  </a:ext>
                </a:extLst>
              </p:cNvPr>
              <p:cNvSpPr/>
              <p:nvPr userDrawn="1"/>
            </p:nvSpPr>
            <p:spPr bwMode="ltGray">
              <a:xfrm>
                <a:off x="6781561" y="5896894"/>
                <a:ext cx="532466" cy="971314"/>
              </a:xfrm>
              <a:custGeom>
                <a:avLst/>
                <a:gdLst/>
                <a:ahLst/>
                <a:cxnLst/>
                <a:rect l="0" t="0" r="0" b="0"/>
                <a:pathLst>
                  <a:path w="866775" h="1581150">
                    <a:moveTo>
                      <a:pt x="7144" y="1107281"/>
                    </a:moveTo>
                    <a:lnTo>
                      <a:pt x="861536" y="1574959"/>
                    </a:lnTo>
                    <a:lnTo>
                      <a:pt x="861536" y="473869"/>
                    </a:lnTo>
                    <a:lnTo>
                      <a:pt x="7144"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32" name="Freeform: Shape 31">
                <a:extLst>
                  <a:ext uri="{FF2B5EF4-FFF2-40B4-BE49-F238E27FC236}">
                    <a16:creationId xmlns:a16="http://schemas.microsoft.com/office/drawing/2014/main" id="{647F6A62-B1EC-420D-A385-9A9A03966E95}"/>
                  </a:ext>
                </a:extLst>
              </p:cNvPr>
              <p:cNvSpPr/>
              <p:nvPr userDrawn="1"/>
            </p:nvSpPr>
            <p:spPr bwMode="ltGray">
              <a:xfrm>
                <a:off x="6260506" y="6577107"/>
                <a:ext cx="1050305" cy="287297"/>
              </a:xfrm>
              <a:custGeom>
                <a:avLst/>
                <a:gdLst>
                  <a:gd name="connsiteX0" fmla="*/ 855344 w 1709736"/>
                  <a:gd name="connsiteY0" fmla="*/ 934401 h 1083252"/>
                  <a:gd name="connsiteX1" fmla="*/ 1709736 w 1709736"/>
                  <a:gd name="connsiteY1" fmla="*/ 467676 h 1083252"/>
                  <a:gd name="connsiteX2" fmla="*/ 855344 w 1709736"/>
                  <a:gd name="connsiteY2" fmla="*/ -1 h 1083252"/>
                  <a:gd name="connsiteX3" fmla="*/ -1 w 1709736"/>
                  <a:gd name="connsiteY3" fmla="*/ 467676 h 1083252"/>
                  <a:gd name="connsiteX4" fmla="*/ 1004194 w 1709736"/>
                  <a:gd name="connsiteY4" fmla="*/ 1083251 h 1083252"/>
                  <a:gd name="connsiteX0" fmla="*/ 855346 w 1709738"/>
                  <a:gd name="connsiteY0" fmla="*/ 934403 h 934403"/>
                  <a:gd name="connsiteX1" fmla="*/ 1709738 w 1709738"/>
                  <a:gd name="connsiteY1" fmla="*/ 467678 h 934403"/>
                  <a:gd name="connsiteX2" fmla="*/ 855346 w 1709738"/>
                  <a:gd name="connsiteY2" fmla="*/ 1 h 934403"/>
                  <a:gd name="connsiteX3" fmla="*/ 1 w 1709738"/>
                  <a:gd name="connsiteY3" fmla="*/ 467678 h 934403"/>
                  <a:gd name="connsiteX0" fmla="*/ 1709736 w 1709736"/>
                  <a:gd name="connsiteY0" fmla="*/ 467676 h 467676"/>
                  <a:gd name="connsiteX1" fmla="*/ 855344 w 1709736"/>
                  <a:gd name="connsiteY1" fmla="*/ -1 h 467676"/>
                  <a:gd name="connsiteX2" fmla="*/ -1 w 1709736"/>
                  <a:gd name="connsiteY2" fmla="*/ 467676 h 467676"/>
                </a:gdLst>
                <a:ahLst/>
                <a:cxnLst>
                  <a:cxn ang="0">
                    <a:pos x="connsiteX0" y="connsiteY0"/>
                  </a:cxn>
                  <a:cxn ang="0">
                    <a:pos x="connsiteX1" y="connsiteY1"/>
                  </a:cxn>
                  <a:cxn ang="0">
                    <a:pos x="connsiteX2" y="connsiteY2"/>
                  </a:cxn>
                </a:cxnLst>
                <a:rect l="l" t="t" r="r" b="b"/>
                <a:pathLst>
                  <a:path w="1709736" h="467676">
                    <a:moveTo>
                      <a:pt x="1709736" y="467676"/>
                    </a:moveTo>
                    <a:lnTo>
                      <a:pt x="855344" y="-1"/>
                    </a:lnTo>
                    <a:lnTo>
                      <a:pt x="-1" y="467676"/>
                    </a:lnTo>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dirty="0"/>
              </a:p>
            </p:txBody>
          </p:sp>
        </p:grpSp>
      </p:grpSp>
    </p:spTree>
    <p:extLst>
      <p:ext uri="{BB962C8B-B14F-4D97-AF65-F5344CB8AC3E}">
        <p14:creationId xmlns:p14="http://schemas.microsoft.com/office/powerpoint/2010/main" val="3963771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6131">
          <p15:clr>
            <a:srgbClr val="5ACBF0"/>
          </p15:clr>
        </p15:guide>
        <p15:guide id="3" orient="horz" pos="1914">
          <p15:clr>
            <a:srgbClr val="5ACBF0"/>
          </p15:clr>
        </p15:guide>
        <p15:guide id="4" orient="horz" pos="2505">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64008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1"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dirty="0"/>
              <a:t>Section title</a:t>
            </a:r>
          </a:p>
        </p:txBody>
      </p:sp>
      <p:grpSp>
        <p:nvGrpSpPr>
          <p:cNvPr id="26" name="Group 25">
            <a:extLst>
              <a:ext uri="{FF2B5EF4-FFF2-40B4-BE49-F238E27FC236}">
                <a16:creationId xmlns:a16="http://schemas.microsoft.com/office/drawing/2014/main" id="{2BBF7881-8D09-4F22-B10B-0916A242A2CD}"/>
              </a:ext>
            </a:extLst>
          </p:cNvPr>
          <p:cNvGrpSpPr/>
          <p:nvPr userDrawn="1"/>
        </p:nvGrpSpPr>
        <p:grpSpPr bwMode="ltGray">
          <a:xfrm>
            <a:off x="6256117" y="-21839"/>
            <a:ext cx="5932086" cy="6890047"/>
            <a:chOff x="6256117" y="-21839"/>
            <a:chExt cx="5932086" cy="6890047"/>
          </a:xfrm>
        </p:grpSpPr>
        <p:grpSp>
          <p:nvGrpSpPr>
            <p:cNvPr id="27" name="Group 26">
              <a:extLst>
                <a:ext uri="{FF2B5EF4-FFF2-40B4-BE49-F238E27FC236}">
                  <a16:creationId xmlns:a16="http://schemas.microsoft.com/office/drawing/2014/main" id="{F5B1D67C-D600-4009-9F96-DBD9F692B67A}"/>
                </a:ext>
              </a:extLst>
            </p:cNvPr>
            <p:cNvGrpSpPr/>
            <p:nvPr userDrawn="1"/>
          </p:nvGrpSpPr>
          <p:grpSpPr bwMode="ltGray">
            <a:xfrm>
              <a:off x="8507413" y="1457714"/>
              <a:ext cx="3680790" cy="5392441"/>
              <a:chOff x="8507413" y="1457714"/>
              <a:chExt cx="3680790" cy="5392441"/>
            </a:xfrm>
          </p:grpSpPr>
          <p:sp>
            <p:nvSpPr>
              <p:cNvPr id="59" name="Freeform: Shape 58">
                <a:extLst>
                  <a:ext uri="{FF2B5EF4-FFF2-40B4-BE49-F238E27FC236}">
                    <a16:creationId xmlns:a16="http://schemas.microsoft.com/office/drawing/2014/main" id="{589ED409-83AE-42D1-A29E-F5ACE1D5379C}"/>
                  </a:ext>
                </a:extLst>
              </p:cNvPr>
              <p:cNvSpPr/>
              <p:nvPr/>
            </p:nvSpPr>
            <p:spPr bwMode="ltGray">
              <a:xfrm>
                <a:off x="8507413" y="2803166"/>
                <a:ext cx="743840" cy="1356898"/>
              </a:xfrm>
              <a:custGeom>
                <a:avLst/>
                <a:gdLst/>
                <a:ahLst/>
                <a:cxnLst/>
                <a:rect l="0" t="0" r="0" b="0"/>
                <a:pathLst>
                  <a:path w="866775" h="1581150">
                    <a:moveTo>
                      <a:pt x="862489" y="1107281"/>
                    </a:moveTo>
                    <a:lnTo>
                      <a:pt x="7144" y="1574959"/>
                    </a:lnTo>
                    <a:lnTo>
                      <a:pt x="7144" y="473869"/>
                    </a:lnTo>
                    <a:lnTo>
                      <a:pt x="862489"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60" name="Freeform: Shape 59">
                <a:extLst>
                  <a:ext uri="{FF2B5EF4-FFF2-40B4-BE49-F238E27FC236}">
                    <a16:creationId xmlns:a16="http://schemas.microsoft.com/office/drawing/2014/main" id="{A47E83EE-C7AB-4851-AC1F-A2E965DE8A4F}"/>
                  </a:ext>
                </a:extLst>
              </p:cNvPr>
              <p:cNvSpPr/>
              <p:nvPr/>
            </p:nvSpPr>
            <p:spPr bwMode="ltGray">
              <a:xfrm>
                <a:off x="9241444" y="2803166"/>
                <a:ext cx="743840" cy="1356898"/>
              </a:xfrm>
              <a:custGeom>
                <a:avLst/>
                <a:gdLst/>
                <a:ahLst/>
                <a:cxnLst/>
                <a:rect l="0" t="0" r="0" b="0"/>
                <a:pathLst>
                  <a:path w="866775" h="1581150">
                    <a:moveTo>
                      <a:pt x="7144" y="1107281"/>
                    </a:moveTo>
                    <a:lnTo>
                      <a:pt x="861536" y="1574959"/>
                    </a:lnTo>
                    <a:lnTo>
                      <a:pt x="861536" y="473869"/>
                    </a:lnTo>
                    <a:lnTo>
                      <a:pt x="7144"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61" name="Freeform: Shape 60">
                <a:extLst>
                  <a:ext uri="{FF2B5EF4-FFF2-40B4-BE49-F238E27FC236}">
                    <a16:creationId xmlns:a16="http://schemas.microsoft.com/office/drawing/2014/main" id="{117874BE-F982-46B6-83B3-569DB8A26C11}"/>
                  </a:ext>
                </a:extLst>
              </p:cNvPr>
              <p:cNvSpPr/>
              <p:nvPr/>
            </p:nvSpPr>
            <p:spPr bwMode="ltGray">
              <a:xfrm>
                <a:off x="8507413" y="3747272"/>
                <a:ext cx="1479509" cy="809234"/>
              </a:xfrm>
              <a:custGeom>
                <a:avLst/>
                <a:gdLst/>
                <a:ahLst/>
                <a:cxnLst/>
                <a:rect l="0" t="0" r="0" b="0"/>
                <a:pathLst>
                  <a:path w="1724025" h="942975">
                    <a:moveTo>
                      <a:pt x="862489" y="7144"/>
                    </a:moveTo>
                    <a:lnTo>
                      <a:pt x="7144" y="474821"/>
                    </a:lnTo>
                    <a:lnTo>
                      <a:pt x="862489" y="941546"/>
                    </a:lnTo>
                    <a:lnTo>
                      <a:pt x="1716881" y="474821"/>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62" name="Freeform: Shape 61">
                <a:extLst>
                  <a:ext uri="{FF2B5EF4-FFF2-40B4-BE49-F238E27FC236}">
                    <a16:creationId xmlns:a16="http://schemas.microsoft.com/office/drawing/2014/main" id="{172B84FE-1FBD-4DB0-A1BB-1D393BABFD96}"/>
                  </a:ext>
                </a:extLst>
              </p:cNvPr>
              <p:cNvSpPr/>
              <p:nvPr/>
            </p:nvSpPr>
            <p:spPr bwMode="ltGray">
              <a:xfrm>
                <a:off x="8507413" y="5493257"/>
                <a:ext cx="743840" cy="1356898"/>
              </a:xfrm>
              <a:custGeom>
                <a:avLst/>
                <a:gdLst/>
                <a:ahLst/>
                <a:cxnLst/>
                <a:rect l="0" t="0" r="0" b="0"/>
                <a:pathLst>
                  <a:path w="866775" h="1581150">
                    <a:moveTo>
                      <a:pt x="862489" y="1108234"/>
                    </a:moveTo>
                    <a:lnTo>
                      <a:pt x="7144" y="1574959"/>
                    </a:lnTo>
                    <a:lnTo>
                      <a:pt x="7144" y="474821"/>
                    </a:lnTo>
                    <a:lnTo>
                      <a:pt x="862489"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63" name="Freeform: Shape 62">
                <a:extLst>
                  <a:ext uri="{FF2B5EF4-FFF2-40B4-BE49-F238E27FC236}">
                    <a16:creationId xmlns:a16="http://schemas.microsoft.com/office/drawing/2014/main" id="{F0612185-AF46-47F9-B984-65C416463817}"/>
                  </a:ext>
                </a:extLst>
              </p:cNvPr>
              <p:cNvSpPr/>
              <p:nvPr/>
            </p:nvSpPr>
            <p:spPr bwMode="ltGray">
              <a:xfrm>
                <a:off x="9241444" y="5493257"/>
                <a:ext cx="743840" cy="1356898"/>
              </a:xfrm>
              <a:custGeom>
                <a:avLst/>
                <a:gdLst/>
                <a:ahLst/>
                <a:cxnLst/>
                <a:rect l="0" t="0" r="0" b="0"/>
                <a:pathLst>
                  <a:path w="866775" h="1581150">
                    <a:moveTo>
                      <a:pt x="7144" y="1108234"/>
                    </a:moveTo>
                    <a:lnTo>
                      <a:pt x="861536" y="1574959"/>
                    </a:lnTo>
                    <a:lnTo>
                      <a:pt x="861536" y="474821"/>
                    </a:lnTo>
                    <a:lnTo>
                      <a:pt x="7144"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64" name="Freeform: Shape 63">
                <a:extLst>
                  <a:ext uri="{FF2B5EF4-FFF2-40B4-BE49-F238E27FC236}">
                    <a16:creationId xmlns:a16="http://schemas.microsoft.com/office/drawing/2014/main" id="{1F4FE628-8992-4D3C-9177-54650A419B37}"/>
                  </a:ext>
                </a:extLst>
              </p:cNvPr>
              <p:cNvSpPr/>
              <p:nvPr/>
            </p:nvSpPr>
            <p:spPr bwMode="ltGray">
              <a:xfrm>
                <a:off x="8513545" y="6444311"/>
                <a:ext cx="1467248" cy="400530"/>
              </a:xfrm>
              <a:custGeom>
                <a:avLst/>
                <a:gdLst>
                  <a:gd name="connsiteX0" fmla="*/ 855345 w 1709736"/>
                  <a:gd name="connsiteY0" fmla="*/ 934403 h 1040954"/>
                  <a:gd name="connsiteX1" fmla="*/ 1709737 w 1709736"/>
                  <a:gd name="connsiteY1" fmla="*/ 466725 h 1040954"/>
                  <a:gd name="connsiteX2" fmla="*/ 855345 w 1709736"/>
                  <a:gd name="connsiteY2" fmla="*/ 0 h 1040954"/>
                  <a:gd name="connsiteX3" fmla="*/ 0 w 1709736"/>
                  <a:gd name="connsiteY3" fmla="*/ 466725 h 1040954"/>
                  <a:gd name="connsiteX4" fmla="*/ 961897 w 1709736"/>
                  <a:gd name="connsiteY4" fmla="*/ 1040955 h 1040954"/>
                  <a:gd name="connsiteX0" fmla="*/ 855345 w 1709737"/>
                  <a:gd name="connsiteY0" fmla="*/ 934403 h 934403"/>
                  <a:gd name="connsiteX1" fmla="*/ 1709737 w 1709737"/>
                  <a:gd name="connsiteY1" fmla="*/ 466725 h 934403"/>
                  <a:gd name="connsiteX2" fmla="*/ 855345 w 1709737"/>
                  <a:gd name="connsiteY2" fmla="*/ 0 h 934403"/>
                  <a:gd name="connsiteX3" fmla="*/ 0 w 1709737"/>
                  <a:gd name="connsiteY3" fmla="*/ 466725 h 934403"/>
                  <a:gd name="connsiteX0" fmla="*/ 1709737 w 1709737"/>
                  <a:gd name="connsiteY0" fmla="*/ 466725 h 466725"/>
                  <a:gd name="connsiteX1" fmla="*/ 855345 w 1709737"/>
                  <a:gd name="connsiteY1" fmla="*/ 0 h 466725"/>
                  <a:gd name="connsiteX2" fmla="*/ 0 w 1709737"/>
                  <a:gd name="connsiteY2" fmla="*/ 466725 h 466725"/>
                </a:gdLst>
                <a:ahLst/>
                <a:cxnLst>
                  <a:cxn ang="0">
                    <a:pos x="connsiteX0" y="connsiteY0"/>
                  </a:cxn>
                  <a:cxn ang="0">
                    <a:pos x="connsiteX1" y="connsiteY1"/>
                  </a:cxn>
                  <a:cxn ang="0">
                    <a:pos x="connsiteX2" y="connsiteY2"/>
                  </a:cxn>
                </a:cxnLst>
                <a:rect l="l" t="t" r="r" b="b"/>
                <a:pathLst>
                  <a:path w="1709737" h="466725">
                    <a:moveTo>
                      <a:pt x="1709737" y="466725"/>
                    </a:moveTo>
                    <a:lnTo>
                      <a:pt x="855345" y="0"/>
                    </a:lnTo>
                    <a:lnTo>
                      <a:pt x="0" y="466725"/>
                    </a:lnTo>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65" name="Freeform: Shape 64">
                <a:extLst>
                  <a:ext uri="{FF2B5EF4-FFF2-40B4-BE49-F238E27FC236}">
                    <a16:creationId xmlns:a16="http://schemas.microsoft.com/office/drawing/2014/main" id="{9EB1F0C1-51BC-433D-B643-499296AD9EB3}"/>
                  </a:ext>
                </a:extLst>
              </p:cNvPr>
              <p:cNvSpPr/>
              <p:nvPr/>
            </p:nvSpPr>
            <p:spPr bwMode="ltGray">
              <a:xfrm>
                <a:off x="9241444" y="4148621"/>
                <a:ext cx="743840" cy="1356898"/>
              </a:xfrm>
              <a:custGeom>
                <a:avLst/>
                <a:gdLst/>
                <a:ahLst/>
                <a:cxnLst/>
                <a:rect l="0" t="0" r="0" b="0"/>
                <a:pathLst>
                  <a:path w="866775" h="1581150">
                    <a:moveTo>
                      <a:pt x="861536" y="1107281"/>
                    </a:moveTo>
                    <a:lnTo>
                      <a:pt x="7144" y="1574006"/>
                    </a:lnTo>
                    <a:lnTo>
                      <a:pt x="7144" y="473869"/>
                    </a:lnTo>
                    <a:lnTo>
                      <a:pt x="861536"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66" name="Freeform: Shape 65">
                <a:extLst>
                  <a:ext uri="{FF2B5EF4-FFF2-40B4-BE49-F238E27FC236}">
                    <a16:creationId xmlns:a16="http://schemas.microsoft.com/office/drawing/2014/main" id="{1F95DA3E-A7A9-4898-8537-3057A04A80B1}"/>
                  </a:ext>
                </a:extLst>
              </p:cNvPr>
              <p:cNvSpPr/>
              <p:nvPr/>
            </p:nvSpPr>
            <p:spPr bwMode="ltGray">
              <a:xfrm>
                <a:off x="9974659" y="2803166"/>
                <a:ext cx="743840" cy="1356898"/>
              </a:xfrm>
              <a:custGeom>
                <a:avLst/>
                <a:gdLst/>
                <a:ahLst/>
                <a:cxnLst/>
                <a:rect l="0" t="0" r="0" b="0"/>
                <a:pathLst>
                  <a:path w="866775" h="1581150">
                    <a:moveTo>
                      <a:pt x="862489" y="1107281"/>
                    </a:moveTo>
                    <a:lnTo>
                      <a:pt x="7144" y="1574959"/>
                    </a:lnTo>
                    <a:lnTo>
                      <a:pt x="7144" y="473869"/>
                    </a:lnTo>
                    <a:lnTo>
                      <a:pt x="862489"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67" name="Freeform: Shape 66">
                <a:extLst>
                  <a:ext uri="{FF2B5EF4-FFF2-40B4-BE49-F238E27FC236}">
                    <a16:creationId xmlns:a16="http://schemas.microsoft.com/office/drawing/2014/main" id="{A0885F40-F98C-4749-AF50-8D882201C7B2}"/>
                  </a:ext>
                </a:extLst>
              </p:cNvPr>
              <p:cNvSpPr/>
              <p:nvPr/>
            </p:nvSpPr>
            <p:spPr bwMode="ltGray">
              <a:xfrm>
                <a:off x="9247573" y="3753404"/>
                <a:ext cx="2200463" cy="2147333"/>
              </a:xfrm>
              <a:custGeom>
                <a:avLst/>
                <a:gdLst>
                  <a:gd name="connsiteX0" fmla="*/ 854393 w 2564131"/>
                  <a:gd name="connsiteY0" fmla="*/ 467680 h 2502221"/>
                  <a:gd name="connsiteX1" fmla="*/ 1709737 w 2564131"/>
                  <a:gd name="connsiteY1" fmla="*/ 934405 h 2502221"/>
                  <a:gd name="connsiteX2" fmla="*/ 1709737 w 2564131"/>
                  <a:gd name="connsiteY2" fmla="*/ 2034543 h 2502221"/>
                  <a:gd name="connsiteX3" fmla="*/ 1709739 w 2564131"/>
                  <a:gd name="connsiteY3" fmla="*/ 2034544 h 2502221"/>
                  <a:gd name="connsiteX4" fmla="*/ 854393 w 2564131"/>
                  <a:gd name="connsiteY4" fmla="*/ 2502221 h 2502221"/>
                  <a:gd name="connsiteX5" fmla="*/ 0 w 2564131"/>
                  <a:gd name="connsiteY5" fmla="*/ 2034544 h 2502221"/>
                  <a:gd name="connsiteX6" fmla="*/ 854393 w 2564131"/>
                  <a:gd name="connsiteY6" fmla="*/ 1567819 h 2502221"/>
                  <a:gd name="connsiteX7" fmla="*/ 1646487 w 2564131"/>
                  <a:gd name="connsiteY7" fmla="*/ 2000030 h 2502221"/>
                  <a:gd name="connsiteX8" fmla="*/ 854393 w 2564131"/>
                  <a:gd name="connsiteY8" fmla="*/ 1567818 h 2502221"/>
                  <a:gd name="connsiteX9" fmla="*/ 1709739 w 2564131"/>
                  <a:gd name="connsiteY9" fmla="*/ 0 h 2502221"/>
                  <a:gd name="connsiteX10" fmla="*/ 2564131 w 2564131"/>
                  <a:gd name="connsiteY10" fmla="*/ 467677 h 2502221"/>
                  <a:gd name="connsiteX11" fmla="*/ 1709739 w 2564131"/>
                  <a:gd name="connsiteY11" fmla="*/ 934402 h 2502221"/>
                  <a:gd name="connsiteX12" fmla="*/ 854393 w 2564131"/>
                  <a:gd name="connsiteY12" fmla="*/ 467677 h 2502221"/>
                  <a:gd name="connsiteX0" fmla="*/ 854393 w 2564131"/>
                  <a:gd name="connsiteY0" fmla="*/ 467680 h 2502221"/>
                  <a:gd name="connsiteX1" fmla="*/ 1709737 w 2564131"/>
                  <a:gd name="connsiteY1" fmla="*/ 934405 h 2502221"/>
                  <a:gd name="connsiteX2" fmla="*/ 1709737 w 2564131"/>
                  <a:gd name="connsiteY2" fmla="*/ 2034543 h 2502221"/>
                  <a:gd name="connsiteX3" fmla="*/ 1709739 w 2564131"/>
                  <a:gd name="connsiteY3" fmla="*/ 2034544 h 2502221"/>
                  <a:gd name="connsiteX4" fmla="*/ 854393 w 2564131"/>
                  <a:gd name="connsiteY4" fmla="*/ 2502221 h 2502221"/>
                  <a:gd name="connsiteX5" fmla="*/ 0 w 2564131"/>
                  <a:gd name="connsiteY5" fmla="*/ 2034544 h 2502221"/>
                  <a:gd name="connsiteX6" fmla="*/ 854393 w 2564131"/>
                  <a:gd name="connsiteY6" fmla="*/ 1567819 h 2502221"/>
                  <a:gd name="connsiteX7" fmla="*/ 1715922 w 2564131"/>
                  <a:gd name="connsiteY7" fmla="*/ 2039087 h 2502221"/>
                  <a:gd name="connsiteX8" fmla="*/ 854393 w 2564131"/>
                  <a:gd name="connsiteY8" fmla="*/ 1567818 h 2502221"/>
                  <a:gd name="connsiteX9" fmla="*/ 854393 w 2564131"/>
                  <a:gd name="connsiteY9" fmla="*/ 467680 h 2502221"/>
                  <a:gd name="connsiteX10" fmla="*/ 1709739 w 2564131"/>
                  <a:gd name="connsiteY10" fmla="*/ 0 h 2502221"/>
                  <a:gd name="connsiteX11" fmla="*/ 2564131 w 2564131"/>
                  <a:gd name="connsiteY11" fmla="*/ 467677 h 2502221"/>
                  <a:gd name="connsiteX12" fmla="*/ 1709739 w 2564131"/>
                  <a:gd name="connsiteY12" fmla="*/ 934402 h 2502221"/>
                  <a:gd name="connsiteX13" fmla="*/ 854393 w 2564131"/>
                  <a:gd name="connsiteY13" fmla="*/ 467677 h 2502221"/>
                  <a:gd name="connsiteX14" fmla="*/ 1709739 w 2564131"/>
                  <a:gd name="connsiteY14" fmla="*/ 0 h 2502221"/>
                  <a:gd name="connsiteX0" fmla="*/ 854393 w 2564131"/>
                  <a:gd name="connsiteY0" fmla="*/ 467680 h 2502221"/>
                  <a:gd name="connsiteX1" fmla="*/ 1709737 w 2564131"/>
                  <a:gd name="connsiteY1" fmla="*/ 934405 h 2502221"/>
                  <a:gd name="connsiteX2" fmla="*/ 1709737 w 2564131"/>
                  <a:gd name="connsiteY2" fmla="*/ 2034543 h 2502221"/>
                  <a:gd name="connsiteX3" fmla="*/ 1709739 w 2564131"/>
                  <a:gd name="connsiteY3" fmla="*/ 2034544 h 2502221"/>
                  <a:gd name="connsiteX4" fmla="*/ 854393 w 2564131"/>
                  <a:gd name="connsiteY4" fmla="*/ 2502221 h 2502221"/>
                  <a:gd name="connsiteX5" fmla="*/ 0 w 2564131"/>
                  <a:gd name="connsiteY5" fmla="*/ 2034544 h 2502221"/>
                  <a:gd name="connsiteX6" fmla="*/ 854393 w 2564131"/>
                  <a:gd name="connsiteY6" fmla="*/ 1567819 h 2502221"/>
                  <a:gd name="connsiteX7" fmla="*/ 1715922 w 2564131"/>
                  <a:gd name="connsiteY7" fmla="*/ 2039087 h 2502221"/>
                  <a:gd name="connsiteX8" fmla="*/ 854393 w 2564131"/>
                  <a:gd name="connsiteY8" fmla="*/ 1567818 h 2502221"/>
                  <a:gd name="connsiteX9" fmla="*/ 854393 w 2564131"/>
                  <a:gd name="connsiteY9" fmla="*/ 467680 h 2502221"/>
                  <a:gd name="connsiteX10" fmla="*/ 1709739 w 2564131"/>
                  <a:gd name="connsiteY10" fmla="*/ 0 h 2502221"/>
                  <a:gd name="connsiteX11" fmla="*/ 2564131 w 2564131"/>
                  <a:gd name="connsiteY11" fmla="*/ 467677 h 2502221"/>
                  <a:gd name="connsiteX12" fmla="*/ 1709739 w 2564131"/>
                  <a:gd name="connsiteY12" fmla="*/ 934402 h 2502221"/>
                  <a:gd name="connsiteX13" fmla="*/ 854393 w 2564131"/>
                  <a:gd name="connsiteY13" fmla="*/ 467677 h 2502221"/>
                  <a:gd name="connsiteX14" fmla="*/ 1709739 w 2564131"/>
                  <a:gd name="connsiteY14" fmla="*/ 0 h 2502221"/>
                  <a:gd name="connsiteX0" fmla="*/ 854393 w 2564131"/>
                  <a:gd name="connsiteY0" fmla="*/ 467680 h 2502221"/>
                  <a:gd name="connsiteX1" fmla="*/ 1709737 w 2564131"/>
                  <a:gd name="connsiteY1" fmla="*/ 934405 h 2502221"/>
                  <a:gd name="connsiteX2" fmla="*/ 1709737 w 2564131"/>
                  <a:gd name="connsiteY2" fmla="*/ 2034543 h 2502221"/>
                  <a:gd name="connsiteX3" fmla="*/ 1709739 w 2564131"/>
                  <a:gd name="connsiteY3" fmla="*/ 2034544 h 2502221"/>
                  <a:gd name="connsiteX4" fmla="*/ 854393 w 2564131"/>
                  <a:gd name="connsiteY4" fmla="*/ 2502221 h 2502221"/>
                  <a:gd name="connsiteX5" fmla="*/ 0 w 2564131"/>
                  <a:gd name="connsiteY5" fmla="*/ 2034544 h 2502221"/>
                  <a:gd name="connsiteX6" fmla="*/ 854393 w 2564131"/>
                  <a:gd name="connsiteY6" fmla="*/ 1567819 h 2502221"/>
                  <a:gd name="connsiteX7" fmla="*/ 1715922 w 2564131"/>
                  <a:gd name="connsiteY7" fmla="*/ 2039087 h 2502221"/>
                  <a:gd name="connsiteX8" fmla="*/ 1139551 w 2564131"/>
                  <a:gd name="connsiteY8" fmla="*/ 1721386 h 2502221"/>
                  <a:gd name="connsiteX9" fmla="*/ 854393 w 2564131"/>
                  <a:gd name="connsiteY9" fmla="*/ 1567818 h 2502221"/>
                  <a:gd name="connsiteX10" fmla="*/ 854393 w 2564131"/>
                  <a:gd name="connsiteY10" fmla="*/ 467680 h 2502221"/>
                  <a:gd name="connsiteX11" fmla="*/ 1709739 w 2564131"/>
                  <a:gd name="connsiteY11" fmla="*/ 0 h 2502221"/>
                  <a:gd name="connsiteX12" fmla="*/ 2564131 w 2564131"/>
                  <a:gd name="connsiteY12" fmla="*/ 467677 h 2502221"/>
                  <a:gd name="connsiteX13" fmla="*/ 1709739 w 2564131"/>
                  <a:gd name="connsiteY13" fmla="*/ 934402 h 2502221"/>
                  <a:gd name="connsiteX14" fmla="*/ 854393 w 2564131"/>
                  <a:gd name="connsiteY14" fmla="*/ 467677 h 2502221"/>
                  <a:gd name="connsiteX15" fmla="*/ 1709739 w 2564131"/>
                  <a:gd name="connsiteY15" fmla="*/ 0 h 2502221"/>
                  <a:gd name="connsiteX0" fmla="*/ 854393 w 2564131"/>
                  <a:gd name="connsiteY0" fmla="*/ 467680 h 2502221"/>
                  <a:gd name="connsiteX1" fmla="*/ 1709737 w 2564131"/>
                  <a:gd name="connsiteY1" fmla="*/ 934405 h 2502221"/>
                  <a:gd name="connsiteX2" fmla="*/ 1709737 w 2564131"/>
                  <a:gd name="connsiteY2" fmla="*/ 2034543 h 2502221"/>
                  <a:gd name="connsiteX3" fmla="*/ 1709739 w 2564131"/>
                  <a:gd name="connsiteY3" fmla="*/ 2034544 h 2502221"/>
                  <a:gd name="connsiteX4" fmla="*/ 854393 w 2564131"/>
                  <a:gd name="connsiteY4" fmla="*/ 2502221 h 2502221"/>
                  <a:gd name="connsiteX5" fmla="*/ 0 w 2564131"/>
                  <a:gd name="connsiteY5" fmla="*/ 2034544 h 2502221"/>
                  <a:gd name="connsiteX6" fmla="*/ 854393 w 2564131"/>
                  <a:gd name="connsiteY6" fmla="*/ 1567819 h 2502221"/>
                  <a:gd name="connsiteX7" fmla="*/ 1139551 w 2564131"/>
                  <a:gd name="connsiteY7" fmla="*/ 1721386 h 2502221"/>
                  <a:gd name="connsiteX8" fmla="*/ 854393 w 2564131"/>
                  <a:gd name="connsiteY8" fmla="*/ 1567818 h 2502221"/>
                  <a:gd name="connsiteX9" fmla="*/ 854393 w 2564131"/>
                  <a:gd name="connsiteY9" fmla="*/ 467680 h 2502221"/>
                  <a:gd name="connsiteX10" fmla="*/ 1709739 w 2564131"/>
                  <a:gd name="connsiteY10" fmla="*/ 0 h 2502221"/>
                  <a:gd name="connsiteX11" fmla="*/ 2564131 w 2564131"/>
                  <a:gd name="connsiteY11" fmla="*/ 467677 h 2502221"/>
                  <a:gd name="connsiteX12" fmla="*/ 1709739 w 2564131"/>
                  <a:gd name="connsiteY12" fmla="*/ 934402 h 2502221"/>
                  <a:gd name="connsiteX13" fmla="*/ 854393 w 2564131"/>
                  <a:gd name="connsiteY13" fmla="*/ 467677 h 2502221"/>
                  <a:gd name="connsiteX14" fmla="*/ 1709739 w 2564131"/>
                  <a:gd name="connsiteY14" fmla="*/ 0 h 2502221"/>
                  <a:gd name="connsiteX0" fmla="*/ 854393 w 2564131"/>
                  <a:gd name="connsiteY0" fmla="*/ 467680 h 2502221"/>
                  <a:gd name="connsiteX1" fmla="*/ 1709737 w 2564131"/>
                  <a:gd name="connsiteY1" fmla="*/ 934405 h 2502221"/>
                  <a:gd name="connsiteX2" fmla="*/ 1709737 w 2564131"/>
                  <a:gd name="connsiteY2" fmla="*/ 2034543 h 2502221"/>
                  <a:gd name="connsiteX3" fmla="*/ 1709739 w 2564131"/>
                  <a:gd name="connsiteY3" fmla="*/ 2034544 h 2502221"/>
                  <a:gd name="connsiteX4" fmla="*/ 854393 w 2564131"/>
                  <a:gd name="connsiteY4" fmla="*/ 2502221 h 2502221"/>
                  <a:gd name="connsiteX5" fmla="*/ 0 w 2564131"/>
                  <a:gd name="connsiteY5" fmla="*/ 2034544 h 2502221"/>
                  <a:gd name="connsiteX6" fmla="*/ 854393 w 2564131"/>
                  <a:gd name="connsiteY6" fmla="*/ 1567819 h 2502221"/>
                  <a:gd name="connsiteX7" fmla="*/ 854393 w 2564131"/>
                  <a:gd name="connsiteY7" fmla="*/ 1567818 h 2502221"/>
                  <a:gd name="connsiteX8" fmla="*/ 854393 w 2564131"/>
                  <a:gd name="connsiteY8" fmla="*/ 467680 h 2502221"/>
                  <a:gd name="connsiteX9" fmla="*/ 1709739 w 2564131"/>
                  <a:gd name="connsiteY9" fmla="*/ 0 h 2502221"/>
                  <a:gd name="connsiteX10" fmla="*/ 2564131 w 2564131"/>
                  <a:gd name="connsiteY10" fmla="*/ 467677 h 2502221"/>
                  <a:gd name="connsiteX11" fmla="*/ 1709739 w 2564131"/>
                  <a:gd name="connsiteY11" fmla="*/ 934402 h 2502221"/>
                  <a:gd name="connsiteX12" fmla="*/ 854393 w 2564131"/>
                  <a:gd name="connsiteY12" fmla="*/ 467677 h 2502221"/>
                  <a:gd name="connsiteX13" fmla="*/ 1709739 w 2564131"/>
                  <a:gd name="connsiteY13" fmla="*/ 0 h 2502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64131" h="2502221">
                    <a:moveTo>
                      <a:pt x="854393" y="467680"/>
                    </a:moveTo>
                    <a:lnTo>
                      <a:pt x="1709737" y="934405"/>
                    </a:lnTo>
                    <a:lnTo>
                      <a:pt x="1709737" y="2034543"/>
                    </a:lnTo>
                    <a:cubicBezTo>
                      <a:pt x="1709738" y="2034543"/>
                      <a:pt x="1709738" y="2034544"/>
                      <a:pt x="1709739" y="2034544"/>
                    </a:cubicBezTo>
                    <a:lnTo>
                      <a:pt x="854393" y="2502221"/>
                    </a:lnTo>
                    <a:lnTo>
                      <a:pt x="0" y="2034544"/>
                    </a:lnTo>
                    <a:lnTo>
                      <a:pt x="854393" y="1567819"/>
                    </a:lnTo>
                    <a:lnTo>
                      <a:pt x="854393" y="1567818"/>
                    </a:lnTo>
                    <a:lnTo>
                      <a:pt x="854393" y="467680"/>
                    </a:lnTo>
                    <a:close/>
                    <a:moveTo>
                      <a:pt x="1709739" y="0"/>
                    </a:moveTo>
                    <a:lnTo>
                      <a:pt x="2564131" y="467677"/>
                    </a:lnTo>
                    <a:lnTo>
                      <a:pt x="1709739" y="934402"/>
                    </a:lnTo>
                    <a:lnTo>
                      <a:pt x="854393" y="467677"/>
                    </a:lnTo>
                    <a:lnTo>
                      <a:pt x="1709739" y="0"/>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dirty="0"/>
              </a:p>
            </p:txBody>
          </p:sp>
          <p:sp>
            <p:nvSpPr>
              <p:cNvPr id="68" name="Freeform: Shape 67">
                <a:extLst>
                  <a:ext uri="{FF2B5EF4-FFF2-40B4-BE49-F238E27FC236}">
                    <a16:creationId xmlns:a16="http://schemas.microsoft.com/office/drawing/2014/main" id="{5DF4BDA5-0196-465B-9592-AD537FCE4B9C}"/>
                  </a:ext>
                </a:extLst>
              </p:cNvPr>
              <p:cNvSpPr/>
              <p:nvPr/>
            </p:nvSpPr>
            <p:spPr bwMode="ltGray">
              <a:xfrm>
                <a:off x="10708694" y="5092729"/>
                <a:ext cx="743840" cy="1356898"/>
              </a:xfrm>
              <a:custGeom>
                <a:avLst/>
                <a:gdLst/>
                <a:ahLst/>
                <a:cxnLst/>
                <a:rect l="0" t="0" r="0" b="0"/>
                <a:pathLst>
                  <a:path w="866775" h="1581150">
                    <a:moveTo>
                      <a:pt x="861536" y="1107281"/>
                    </a:moveTo>
                    <a:lnTo>
                      <a:pt x="7144" y="1574959"/>
                    </a:lnTo>
                    <a:lnTo>
                      <a:pt x="7144" y="473869"/>
                    </a:lnTo>
                    <a:lnTo>
                      <a:pt x="861536"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69" name="Freeform: Shape 68">
                <a:extLst>
                  <a:ext uri="{FF2B5EF4-FFF2-40B4-BE49-F238E27FC236}">
                    <a16:creationId xmlns:a16="http://schemas.microsoft.com/office/drawing/2014/main" id="{2C953882-CF21-4072-808A-AFC6C6427081}"/>
                  </a:ext>
                </a:extLst>
              </p:cNvPr>
              <p:cNvSpPr/>
              <p:nvPr/>
            </p:nvSpPr>
            <p:spPr bwMode="ltGray">
              <a:xfrm>
                <a:off x="11441908" y="5092729"/>
                <a:ext cx="743840" cy="1356898"/>
              </a:xfrm>
              <a:custGeom>
                <a:avLst/>
                <a:gdLst/>
                <a:ahLst/>
                <a:cxnLst/>
                <a:rect l="0" t="0" r="0" b="0"/>
                <a:pathLst>
                  <a:path w="866775" h="1581150">
                    <a:moveTo>
                      <a:pt x="7144" y="1107281"/>
                    </a:moveTo>
                    <a:lnTo>
                      <a:pt x="862489" y="1574959"/>
                    </a:lnTo>
                    <a:lnTo>
                      <a:pt x="862489" y="473869"/>
                    </a:lnTo>
                    <a:lnTo>
                      <a:pt x="7144"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70" name="Freeform: Shape 69">
                <a:extLst>
                  <a:ext uri="{FF2B5EF4-FFF2-40B4-BE49-F238E27FC236}">
                    <a16:creationId xmlns:a16="http://schemas.microsoft.com/office/drawing/2014/main" id="{24ACD3F6-35BF-4463-9A90-5F5B9025D6D9}"/>
                  </a:ext>
                </a:extLst>
              </p:cNvPr>
              <p:cNvSpPr/>
              <p:nvPr/>
            </p:nvSpPr>
            <p:spPr bwMode="ltGray">
              <a:xfrm>
                <a:off x="10708694" y="6036831"/>
                <a:ext cx="1479509" cy="809234"/>
              </a:xfrm>
              <a:custGeom>
                <a:avLst/>
                <a:gdLst/>
                <a:ahLst/>
                <a:cxnLst/>
                <a:rect l="0" t="0" r="0" b="0"/>
                <a:pathLst>
                  <a:path w="1724025" h="942975">
                    <a:moveTo>
                      <a:pt x="861536" y="7144"/>
                    </a:moveTo>
                    <a:lnTo>
                      <a:pt x="7144" y="474821"/>
                    </a:lnTo>
                    <a:lnTo>
                      <a:pt x="861536" y="941546"/>
                    </a:lnTo>
                    <a:lnTo>
                      <a:pt x="1716881" y="474821"/>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71" name="Freeform: Shape 70">
                <a:extLst>
                  <a:ext uri="{FF2B5EF4-FFF2-40B4-BE49-F238E27FC236}">
                    <a16:creationId xmlns:a16="http://schemas.microsoft.com/office/drawing/2014/main" id="{36E0228F-415B-4662-977D-90C5D263A103}"/>
                  </a:ext>
                </a:extLst>
              </p:cNvPr>
              <p:cNvSpPr/>
              <p:nvPr/>
            </p:nvSpPr>
            <p:spPr bwMode="ltGray">
              <a:xfrm>
                <a:off x="10708694" y="1457714"/>
                <a:ext cx="743840" cy="1356898"/>
              </a:xfrm>
              <a:custGeom>
                <a:avLst/>
                <a:gdLst/>
                <a:ahLst/>
                <a:cxnLst/>
                <a:rect l="0" t="0" r="0" b="0"/>
                <a:pathLst>
                  <a:path w="866775" h="1581150">
                    <a:moveTo>
                      <a:pt x="861536" y="1107281"/>
                    </a:moveTo>
                    <a:lnTo>
                      <a:pt x="7144" y="1574959"/>
                    </a:lnTo>
                    <a:lnTo>
                      <a:pt x="7144" y="474821"/>
                    </a:lnTo>
                    <a:lnTo>
                      <a:pt x="861536"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72" name="Freeform: Shape 71">
                <a:extLst>
                  <a:ext uri="{FF2B5EF4-FFF2-40B4-BE49-F238E27FC236}">
                    <a16:creationId xmlns:a16="http://schemas.microsoft.com/office/drawing/2014/main" id="{BBA85FE8-C6CE-42AD-9924-C426CEBA2C51}"/>
                  </a:ext>
                </a:extLst>
              </p:cNvPr>
              <p:cNvSpPr/>
              <p:nvPr/>
            </p:nvSpPr>
            <p:spPr bwMode="ltGray">
              <a:xfrm>
                <a:off x="11441908" y="1457714"/>
                <a:ext cx="743840" cy="1356898"/>
              </a:xfrm>
              <a:custGeom>
                <a:avLst/>
                <a:gdLst/>
                <a:ahLst/>
                <a:cxnLst/>
                <a:rect l="0" t="0" r="0" b="0"/>
                <a:pathLst>
                  <a:path w="866775" h="1581150">
                    <a:moveTo>
                      <a:pt x="7144" y="1107281"/>
                    </a:moveTo>
                    <a:lnTo>
                      <a:pt x="862489" y="1574959"/>
                    </a:lnTo>
                    <a:lnTo>
                      <a:pt x="862489" y="474821"/>
                    </a:lnTo>
                    <a:lnTo>
                      <a:pt x="7144"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73" name="Freeform: Shape 72">
                <a:extLst>
                  <a:ext uri="{FF2B5EF4-FFF2-40B4-BE49-F238E27FC236}">
                    <a16:creationId xmlns:a16="http://schemas.microsoft.com/office/drawing/2014/main" id="{50FBB4D3-1D1C-41F7-856E-89287C5609D1}"/>
                  </a:ext>
                </a:extLst>
              </p:cNvPr>
              <p:cNvSpPr/>
              <p:nvPr/>
            </p:nvSpPr>
            <p:spPr bwMode="ltGray">
              <a:xfrm>
                <a:off x="10708694" y="2401820"/>
                <a:ext cx="1479509" cy="809235"/>
              </a:xfrm>
              <a:custGeom>
                <a:avLst/>
                <a:gdLst/>
                <a:ahLst/>
                <a:cxnLst/>
                <a:rect l="0" t="0" r="0" b="0"/>
                <a:pathLst>
                  <a:path w="1724025" h="942975">
                    <a:moveTo>
                      <a:pt x="861536" y="7144"/>
                    </a:moveTo>
                    <a:lnTo>
                      <a:pt x="7144" y="474821"/>
                    </a:lnTo>
                    <a:lnTo>
                      <a:pt x="861536" y="941546"/>
                    </a:lnTo>
                    <a:lnTo>
                      <a:pt x="1716881" y="474821"/>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74" name="Freeform: Shape 73">
                <a:extLst>
                  <a:ext uri="{FF2B5EF4-FFF2-40B4-BE49-F238E27FC236}">
                    <a16:creationId xmlns:a16="http://schemas.microsoft.com/office/drawing/2014/main" id="{2F5EE762-48D4-46D8-8ECD-7595053F7D6E}"/>
                  </a:ext>
                </a:extLst>
              </p:cNvPr>
              <p:cNvSpPr/>
              <p:nvPr/>
            </p:nvSpPr>
            <p:spPr bwMode="ltGray">
              <a:xfrm>
                <a:off x="11451715" y="2809296"/>
                <a:ext cx="734033" cy="1745983"/>
              </a:xfrm>
              <a:custGeom>
                <a:avLst/>
                <a:gdLst>
                  <a:gd name="connsiteX0" fmla="*/ 1709736 w 2565081"/>
                  <a:gd name="connsiteY0" fmla="*/ 0 h 2502215"/>
                  <a:gd name="connsiteX1" fmla="*/ 2565081 w 2565081"/>
                  <a:gd name="connsiteY1" fmla="*/ 467677 h 2502215"/>
                  <a:gd name="connsiteX2" fmla="*/ 1709736 w 2565081"/>
                  <a:gd name="connsiteY2" fmla="*/ 934402 h 2502215"/>
                  <a:gd name="connsiteX3" fmla="*/ 1709734 w 2565081"/>
                  <a:gd name="connsiteY3" fmla="*/ 934401 h 2502215"/>
                  <a:gd name="connsiteX4" fmla="*/ 1709734 w 2565081"/>
                  <a:gd name="connsiteY4" fmla="*/ 2035488 h 2502215"/>
                  <a:gd name="connsiteX5" fmla="*/ 1709738 w 2565081"/>
                  <a:gd name="connsiteY5" fmla="*/ 2035490 h 2502215"/>
                  <a:gd name="connsiteX6" fmla="*/ 855346 w 2565081"/>
                  <a:gd name="connsiteY6" fmla="*/ 2502215 h 2502215"/>
                  <a:gd name="connsiteX7" fmla="*/ 0 w 2565081"/>
                  <a:gd name="connsiteY7" fmla="*/ 2035490 h 2502215"/>
                  <a:gd name="connsiteX8" fmla="*/ 855345 w 2565081"/>
                  <a:gd name="connsiteY8" fmla="*/ 1567814 h 2502215"/>
                  <a:gd name="connsiteX9" fmla="*/ 855343 w 2565081"/>
                  <a:gd name="connsiteY9" fmla="*/ 1567813 h 2502215"/>
                  <a:gd name="connsiteX10" fmla="*/ 855343 w 2565081"/>
                  <a:gd name="connsiteY10" fmla="*/ 467677 h 2502215"/>
                  <a:gd name="connsiteX11" fmla="*/ 855343 w 2565081"/>
                  <a:gd name="connsiteY11" fmla="*/ 467675 h 2502215"/>
                  <a:gd name="connsiteX12" fmla="*/ 855345 w 2565081"/>
                  <a:gd name="connsiteY12" fmla="*/ 467676 h 2502215"/>
                  <a:gd name="connsiteX0" fmla="*/ 2565081 w 2671633"/>
                  <a:gd name="connsiteY0" fmla="*/ 467677 h 2502215"/>
                  <a:gd name="connsiteX1" fmla="*/ 1709736 w 2671633"/>
                  <a:gd name="connsiteY1" fmla="*/ 934402 h 2502215"/>
                  <a:gd name="connsiteX2" fmla="*/ 1709734 w 2671633"/>
                  <a:gd name="connsiteY2" fmla="*/ 934401 h 2502215"/>
                  <a:gd name="connsiteX3" fmla="*/ 1709734 w 2671633"/>
                  <a:gd name="connsiteY3" fmla="*/ 2035488 h 2502215"/>
                  <a:gd name="connsiteX4" fmla="*/ 1709738 w 2671633"/>
                  <a:gd name="connsiteY4" fmla="*/ 2035490 h 2502215"/>
                  <a:gd name="connsiteX5" fmla="*/ 855346 w 2671633"/>
                  <a:gd name="connsiteY5" fmla="*/ 2502215 h 2502215"/>
                  <a:gd name="connsiteX6" fmla="*/ 0 w 2671633"/>
                  <a:gd name="connsiteY6" fmla="*/ 2035490 h 2502215"/>
                  <a:gd name="connsiteX7" fmla="*/ 855345 w 2671633"/>
                  <a:gd name="connsiteY7" fmla="*/ 1567814 h 2502215"/>
                  <a:gd name="connsiteX8" fmla="*/ 855343 w 2671633"/>
                  <a:gd name="connsiteY8" fmla="*/ 1567813 h 2502215"/>
                  <a:gd name="connsiteX9" fmla="*/ 855343 w 2671633"/>
                  <a:gd name="connsiteY9" fmla="*/ 467677 h 2502215"/>
                  <a:gd name="connsiteX10" fmla="*/ 855343 w 2671633"/>
                  <a:gd name="connsiteY10" fmla="*/ 467675 h 2502215"/>
                  <a:gd name="connsiteX11" fmla="*/ 855345 w 2671633"/>
                  <a:gd name="connsiteY11" fmla="*/ 467676 h 2502215"/>
                  <a:gd name="connsiteX12" fmla="*/ 1709736 w 2671633"/>
                  <a:gd name="connsiteY12" fmla="*/ 0 h 2502215"/>
                  <a:gd name="connsiteX13" fmla="*/ 2671633 w 2671633"/>
                  <a:gd name="connsiteY13" fmla="*/ 574229 h 2502215"/>
                  <a:gd name="connsiteX0" fmla="*/ 2565081 w 2565081"/>
                  <a:gd name="connsiteY0" fmla="*/ 467677 h 2502215"/>
                  <a:gd name="connsiteX1" fmla="*/ 1709736 w 2565081"/>
                  <a:gd name="connsiteY1" fmla="*/ 934402 h 2502215"/>
                  <a:gd name="connsiteX2" fmla="*/ 1709734 w 2565081"/>
                  <a:gd name="connsiteY2" fmla="*/ 934401 h 2502215"/>
                  <a:gd name="connsiteX3" fmla="*/ 1709734 w 2565081"/>
                  <a:gd name="connsiteY3" fmla="*/ 2035488 h 2502215"/>
                  <a:gd name="connsiteX4" fmla="*/ 1709738 w 2565081"/>
                  <a:gd name="connsiteY4" fmla="*/ 2035490 h 2502215"/>
                  <a:gd name="connsiteX5" fmla="*/ 855346 w 2565081"/>
                  <a:gd name="connsiteY5" fmla="*/ 2502215 h 2502215"/>
                  <a:gd name="connsiteX6" fmla="*/ 0 w 2565081"/>
                  <a:gd name="connsiteY6" fmla="*/ 2035490 h 2502215"/>
                  <a:gd name="connsiteX7" fmla="*/ 855345 w 2565081"/>
                  <a:gd name="connsiteY7" fmla="*/ 1567814 h 2502215"/>
                  <a:gd name="connsiteX8" fmla="*/ 855343 w 2565081"/>
                  <a:gd name="connsiteY8" fmla="*/ 1567813 h 2502215"/>
                  <a:gd name="connsiteX9" fmla="*/ 855343 w 2565081"/>
                  <a:gd name="connsiteY9" fmla="*/ 467677 h 2502215"/>
                  <a:gd name="connsiteX10" fmla="*/ 855343 w 2565081"/>
                  <a:gd name="connsiteY10" fmla="*/ 467675 h 2502215"/>
                  <a:gd name="connsiteX11" fmla="*/ 855345 w 2565081"/>
                  <a:gd name="connsiteY11" fmla="*/ 467676 h 2502215"/>
                  <a:gd name="connsiteX12" fmla="*/ 1709736 w 2565081"/>
                  <a:gd name="connsiteY12" fmla="*/ 0 h 2502215"/>
                  <a:gd name="connsiteX0" fmla="*/ 2565081 w 2565081"/>
                  <a:gd name="connsiteY0" fmla="*/ 2 h 2034540"/>
                  <a:gd name="connsiteX1" fmla="*/ 1709736 w 2565081"/>
                  <a:gd name="connsiteY1" fmla="*/ 466727 h 2034540"/>
                  <a:gd name="connsiteX2" fmla="*/ 1709734 w 2565081"/>
                  <a:gd name="connsiteY2" fmla="*/ 466726 h 2034540"/>
                  <a:gd name="connsiteX3" fmla="*/ 1709734 w 2565081"/>
                  <a:gd name="connsiteY3" fmla="*/ 1567813 h 2034540"/>
                  <a:gd name="connsiteX4" fmla="*/ 1709738 w 2565081"/>
                  <a:gd name="connsiteY4" fmla="*/ 1567815 h 2034540"/>
                  <a:gd name="connsiteX5" fmla="*/ 855346 w 2565081"/>
                  <a:gd name="connsiteY5" fmla="*/ 2034540 h 2034540"/>
                  <a:gd name="connsiteX6" fmla="*/ 0 w 2565081"/>
                  <a:gd name="connsiteY6" fmla="*/ 1567815 h 2034540"/>
                  <a:gd name="connsiteX7" fmla="*/ 855345 w 2565081"/>
                  <a:gd name="connsiteY7" fmla="*/ 1100139 h 2034540"/>
                  <a:gd name="connsiteX8" fmla="*/ 855343 w 2565081"/>
                  <a:gd name="connsiteY8" fmla="*/ 1100138 h 2034540"/>
                  <a:gd name="connsiteX9" fmla="*/ 855343 w 2565081"/>
                  <a:gd name="connsiteY9" fmla="*/ 2 h 2034540"/>
                  <a:gd name="connsiteX10" fmla="*/ 855343 w 2565081"/>
                  <a:gd name="connsiteY10" fmla="*/ 0 h 2034540"/>
                  <a:gd name="connsiteX11" fmla="*/ 855345 w 2565081"/>
                  <a:gd name="connsiteY11" fmla="*/ 1 h 2034540"/>
                  <a:gd name="connsiteX0" fmla="*/ 1709736 w 1709737"/>
                  <a:gd name="connsiteY0" fmla="*/ 466727 h 2034540"/>
                  <a:gd name="connsiteX1" fmla="*/ 1709734 w 1709737"/>
                  <a:gd name="connsiteY1" fmla="*/ 466726 h 2034540"/>
                  <a:gd name="connsiteX2" fmla="*/ 1709734 w 1709737"/>
                  <a:gd name="connsiteY2" fmla="*/ 1567813 h 2034540"/>
                  <a:gd name="connsiteX3" fmla="*/ 1709738 w 1709737"/>
                  <a:gd name="connsiteY3" fmla="*/ 1567815 h 2034540"/>
                  <a:gd name="connsiteX4" fmla="*/ 855346 w 1709737"/>
                  <a:gd name="connsiteY4" fmla="*/ 2034540 h 2034540"/>
                  <a:gd name="connsiteX5" fmla="*/ 0 w 1709737"/>
                  <a:gd name="connsiteY5" fmla="*/ 1567815 h 2034540"/>
                  <a:gd name="connsiteX6" fmla="*/ 855345 w 1709737"/>
                  <a:gd name="connsiteY6" fmla="*/ 1100139 h 2034540"/>
                  <a:gd name="connsiteX7" fmla="*/ 855343 w 1709737"/>
                  <a:gd name="connsiteY7" fmla="*/ 1100138 h 2034540"/>
                  <a:gd name="connsiteX8" fmla="*/ 855343 w 1709737"/>
                  <a:gd name="connsiteY8" fmla="*/ 2 h 2034540"/>
                  <a:gd name="connsiteX9" fmla="*/ 855343 w 1709737"/>
                  <a:gd name="connsiteY9" fmla="*/ 0 h 2034540"/>
                  <a:gd name="connsiteX10" fmla="*/ 855345 w 1709737"/>
                  <a:gd name="connsiteY10" fmla="*/ 1 h 2034540"/>
                  <a:gd name="connsiteX0" fmla="*/ 1709736 w 1709738"/>
                  <a:gd name="connsiteY0" fmla="*/ 466727 h 2034540"/>
                  <a:gd name="connsiteX1" fmla="*/ 1709734 w 1709738"/>
                  <a:gd name="connsiteY1" fmla="*/ 1567813 h 2034540"/>
                  <a:gd name="connsiteX2" fmla="*/ 1709738 w 1709738"/>
                  <a:gd name="connsiteY2" fmla="*/ 1567815 h 2034540"/>
                  <a:gd name="connsiteX3" fmla="*/ 855346 w 1709738"/>
                  <a:gd name="connsiteY3" fmla="*/ 2034540 h 2034540"/>
                  <a:gd name="connsiteX4" fmla="*/ 0 w 1709738"/>
                  <a:gd name="connsiteY4" fmla="*/ 1567815 h 2034540"/>
                  <a:gd name="connsiteX5" fmla="*/ 855345 w 1709738"/>
                  <a:gd name="connsiteY5" fmla="*/ 1100139 h 2034540"/>
                  <a:gd name="connsiteX6" fmla="*/ 855343 w 1709738"/>
                  <a:gd name="connsiteY6" fmla="*/ 1100138 h 2034540"/>
                  <a:gd name="connsiteX7" fmla="*/ 855343 w 1709738"/>
                  <a:gd name="connsiteY7" fmla="*/ 2 h 2034540"/>
                  <a:gd name="connsiteX8" fmla="*/ 855343 w 1709738"/>
                  <a:gd name="connsiteY8" fmla="*/ 0 h 2034540"/>
                  <a:gd name="connsiteX9" fmla="*/ 855345 w 1709738"/>
                  <a:gd name="connsiteY9" fmla="*/ 1 h 2034540"/>
                  <a:gd name="connsiteX0" fmla="*/ 1709736 w 1709736"/>
                  <a:gd name="connsiteY0" fmla="*/ 466727 h 2034540"/>
                  <a:gd name="connsiteX1" fmla="*/ 1709734 w 1709736"/>
                  <a:gd name="connsiteY1" fmla="*/ 1567813 h 2034540"/>
                  <a:gd name="connsiteX2" fmla="*/ 855346 w 1709736"/>
                  <a:gd name="connsiteY2" fmla="*/ 2034540 h 2034540"/>
                  <a:gd name="connsiteX3" fmla="*/ 0 w 1709736"/>
                  <a:gd name="connsiteY3" fmla="*/ 1567815 h 2034540"/>
                  <a:gd name="connsiteX4" fmla="*/ 855345 w 1709736"/>
                  <a:gd name="connsiteY4" fmla="*/ 1100139 h 2034540"/>
                  <a:gd name="connsiteX5" fmla="*/ 855343 w 1709736"/>
                  <a:gd name="connsiteY5" fmla="*/ 1100138 h 2034540"/>
                  <a:gd name="connsiteX6" fmla="*/ 855343 w 1709736"/>
                  <a:gd name="connsiteY6" fmla="*/ 2 h 2034540"/>
                  <a:gd name="connsiteX7" fmla="*/ 855343 w 1709736"/>
                  <a:gd name="connsiteY7" fmla="*/ 0 h 2034540"/>
                  <a:gd name="connsiteX8" fmla="*/ 855345 w 1709736"/>
                  <a:gd name="connsiteY8" fmla="*/ 1 h 2034540"/>
                  <a:gd name="connsiteX0" fmla="*/ 1709734 w 1709734"/>
                  <a:gd name="connsiteY0" fmla="*/ 1567813 h 2034540"/>
                  <a:gd name="connsiteX1" fmla="*/ 855346 w 1709734"/>
                  <a:gd name="connsiteY1" fmla="*/ 2034540 h 2034540"/>
                  <a:gd name="connsiteX2" fmla="*/ 0 w 1709734"/>
                  <a:gd name="connsiteY2" fmla="*/ 1567815 h 2034540"/>
                  <a:gd name="connsiteX3" fmla="*/ 855345 w 1709734"/>
                  <a:gd name="connsiteY3" fmla="*/ 1100139 h 2034540"/>
                  <a:gd name="connsiteX4" fmla="*/ 855343 w 1709734"/>
                  <a:gd name="connsiteY4" fmla="*/ 1100138 h 2034540"/>
                  <a:gd name="connsiteX5" fmla="*/ 855343 w 1709734"/>
                  <a:gd name="connsiteY5" fmla="*/ 2 h 2034540"/>
                  <a:gd name="connsiteX6" fmla="*/ 855343 w 1709734"/>
                  <a:gd name="connsiteY6" fmla="*/ 0 h 2034540"/>
                  <a:gd name="connsiteX7" fmla="*/ 855345 w 1709734"/>
                  <a:gd name="connsiteY7" fmla="*/ 1 h 2034540"/>
                  <a:gd name="connsiteX0" fmla="*/ 855346 w 855346"/>
                  <a:gd name="connsiteY0" fmla="*/ 2034540 h 2034540"/>
                  <a:gd name="connsiteX1" fmla="*/ 0 w 855346"/>
                  <a:gd name="connsiteY1" fmla="*/ 1567815 h 2034540"/>
                  <a:gd name="connsiteX2" fmla="*/ 855345 w 855346"/>
                  <a:gd name="connsiteY2" fmla="*/ 1100139 h 2034540"/>
                  <a:gd name="connsiteX3" fmla="*/ 855343 w 855346"/>
                  <a:gd name="connsiteY3" fmla="*/ 1100138 h 2034540"/>
                  <a:gd name="connsiteX4" fmla="*/ 855343 w 855346"/>
                  <a:gd name="connsiteY4" fmla="*/ 2 h 2034540"/>
                  <a:gd name="connsiteX5" fmla="*/ 855343 w 855346"/>
                  <a:gd name="connsiteY5" fmla="*/ 0 h 2034540"/>
                  <a:gd name="connsiteX6" fmla="*/ 855345 w 855346"/>
                  <a:gd name="connsiteY6" fmla="*/ 1 h 2034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346" h="2034540">
                    <a:moveTo>
                      <a:pt x="855346" y="2034540"/>
                    </a:moveTo>
                    <a:lnTo>
                      <a:pt x="0" y="1567815"/>
                    </a:lnTo>
                    <a:lnTo>
                      <a:pt x="855345" y="1100139"/>
                    </a:lnTo>
                    <a:cubicBezTo>
                      <a:pt x="855344" y="1100139"/>
                      <a:pt x="855344" y="1100138"/>
                      <a:pt x="855343" y="1100138"/>
                    </a:cubicBezTo>
                    <a:lnTo>
                      <a:pt x="855343" y="2"/>
                    </a:lnTo>
                    <a:lnTo>
                      <a:pt x="855343" y="0"/>
                    </a:lnTo>
                    <a:cubicBezTo>
                      <a:pt x="855344" y="0"/>
                      <a:pt x="855344" y="1"/>
                      <a:pt x="855345" y="1"/>
                    </a:cubicBezTo>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cxnSp>
            <p:nvCxnSpPr>
              <p:cNvPr id="75" name="Straight Connector 74">
                <a:extLst>
                  <a:ext uri="{FF2B5EF4-FFF2-40B4-BE49-F238E27FC236}">
                    <a16:creationId xmlns:a16="http://schemas.microsoft.com/office/drawing/2014/main" id="{5602528A-0204-4F83-A3CC-B19E5ED41C75}"/>
                  </a:ext>
                </a:extLst>
              </p:cNvPr>
              <p:cNvCxnSpPr/>
              <p:nvPr/>
            </p:nvCxnSpPr>
            <p:spPr bwMode="ltGray">
              <a:xfrm>
                <a:off x="9981203" y="5098858"/>
                <a:ext cx="733213" cy="400531"/>
              </a:xfrm>
              <a:prstGeom prst="line">
                <a:avLst/>
              </a:pr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cxnSp>
        </p:grpSp>
        <p:grpSp>
          <p:nvGrpSpPr>
            <p:cNvPr id="28" name="Group 27">
              <a:extLst>
                <a:ext uri="{FF2B5EF4-FFF2-40B4-BE49-F238E27FC236}">
                  <a16:creationId xmlns:a16="http://schemas.microsoft.com/office/drawing/2014/main" id="{570E694A-2FDE-4ED0-B17A-283BAEEEBC3F}"/>
                </a:ext>
              </a:extLst>
            </p:cNvPr>
            <p:cNvGrpSpPr/>
            <p:nvPr userDrawn="1"/>
          </p:nvGrpSpPr>
          <p:grpSpPr bwMode="ltGray">
            <a:xfrm>
              <a:off x="7545167" y="-21839"/>
              <a:ext cx="1192433" cy="1098538"/>
              <a:chOff x="7545167" y="-9139"/>
              <a:chExt cx="1192433" cy="1098538"/>
            </a:xfrm>
          </p:grpSpPr>
          <p:sp>
            <p:nvSpPr>
              <p:cNvPr id="33" name="Freeform: Shape 32">
                <a:extLst>
                  <a:ext uri="{FF2B5EF4-FFF2-40B4-BE49-F238E27FC236}">
                    <a16:creationId xmlns:a16="http://schemas.microsoft.com/office/drawing/2014/main" id="{3014F876-92BB-450A-A3A6-EB7B6C2CB558}"/>
                  </a:ext>
                </a:extLst>
              </p:cNvPr>
              <p:cNvSpPr/>
              <p:nvPr userDrawn="1"/>
            </p:nvSpPr>
            <p:spPr bwMode="ltGray">
              <a:xfrm>
                <a:off x="7550108" y="-9139"/>
                <a:ext cx="591604" cy="774738"/>
              </a:xfrm>
              <a:custGeom>
                <a:avLst/>
                <a:gdLst>
                  <a:gd name="connsiteX0" fmla="*/ 24121 w 591604"/>
                  <a:gd name="connsiteY0" fmla="*/ 0 h 774738"/>
                  <a:gd name="connsiteX1" fmla="*/ 591604 w 591604"/>
                  <a:gd name="connsiteY1" fmla="*/ 0 h 774738"/>
                  <a:gd name="connsiteX2" fmla="*/ 591604 w 591604"/>
                  <a:gd name="connsiteY2" fmla="*/ 451265 h 774738"/>
                  <a:gd name="connsiteX3" fmla="*/ 0 w 591604"/>
                  <a:gd name="connsiteY3" fmla="*/ 774738 h 774738"/>
                  <a:gd name="connsiteX4" fmla="*/ 0 w 591604"/>
                  <a:gd name="connsiteY4" fmla="*/ 13162 h 774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604" h="774738">
                    <a:moveTo>
                      <a:pt x="24121" y="0"/>
                    </a:moveTo>
                    <a:lnTo>
                      <a:pt x="591604" y="0"/>
                    </a:lnTo>
                    <a:lnTo>
                      <a:pt x="591604" y="451265"/>
                    </a:lnTo>
                    <a:lnTo>
                      <a:pt x="0" y="774738"/>
                    </a:lnTo>
                    <a:lnTo>
                      <a:pt x="0" y="13162"/>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pPr lvl="0"/>
                <a:endParaRPr lang="en-US"/>
              </a:p>
            </p:txBody>
          </p:sp>
          <p:sp>
            <p:nvSpPr>
              <p:cNvPr id="34" name="Freeform: Shape 33">
                <a:extLst>
                  <a:ext uri="{FF2B5EF4-FFF2-40B4-BE49-F238E27FC236}">
                    <a16:creationId xmlns:a16="http://schemas.microsoft.com/office/drawing/2014/main" id="{1AFE4E51-6693-4C7C-9EE7-633EA9AAA2AC}"/>
                  </a:ext>
                </a:extLst>
              </p:cNvPr>
              <p:cNvSpPr/>
              <p:nvPr userDrawn="1"/>
            </p:nvSpPr>
            <p:spPr bwMode="ltGray">
              <a:xfrm>
                <a:off x="8141712" y="-9139"/>
                <a:ext cx="590944" cy="774738"/>
              </a:xfrm>
              <a:custGeom>
                <a:avLst/>
                <a:gdLst>
                  <a:gd name="connsiteX0" fmla="*/ 0 w 590944"/>
                  <a:gd name="connsiteY0" fmla="*/ 0 h 774738"/>
                  <a:gd name="connsiteX1" fmla="*/ 566850 w 590944"/>
                  <a:gd name="connsiteY1" fmla="*/ 0 h 774738"/>
                  <a:gd name="connsiteX2" fmla="*/ 590944 w 590944"/>
                  <a:gd name="connsiteY2" fmla="*/ 13162 h 774738"/>
                  <a:gd name="connsiteX3" fmla="*/ 590944 w 590944"/>
                  <a:gd name="connsiteY3" fmla="*/ 774738 h 774738"/>
                  <a:gd name="connsiteX4" fmla="*/ 0 w 590944"/>
                  <a:gd name="connsiteY4" fmla="*/ 451265 h 774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944" h="774738">
                    <a:moveTo>
                      <a:pt x="0" y="0"/>
                    </a:moveTo>
                    <a:lnTo>
                      <a:pt x="566850" y="0"/>
                    </a:lnTo>
                    <a:lnTo>
                      <a:pt x="590944" y="13162"/>
                    </a:lnTo>
                    <a:lnTo>
                      <a:pt x="590944" y="774738"/>
                    </a:lnTo>
                    <a:lnTo>
                      <a:pt x="0" y="451265"/>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pPr lvl="0"/>
                <a:endParaRPr lang="en-US"/>
              </a:p>
            </p:txBody>
          </p:sp>
          <p:sp>
            <p:nvSpPr>
              <p:cNvPr id="58" name="Freeform: Shape 57">
                <a:extLst>
                  <a:ext uri="{FF2B5EF4-FFF2-40B4-BE49-F238E27FC236}">
                    <a16:creationId xmlns:a16="http://schemas.microsoft.com/office/drawing/2014/main" id="{522550D5-A578-4C33-B405-092D50801565}"/>
                  </a:ext>
                </a:extLst>
              </p:cNvPr>
              <p:cNvSpPr/>
              <p:nvPr userDrawn="1"/>
            </p:nvSpPr>
            <p:spPr bwMode="ltGray">
              <a:xfrm>
                <a:off x="7545167" y="437185"/>
                <a:ext cx="1192433" cy="652214"/>
              </a:xfrm>
              <a:custGeom>
                <a:avLst/>
                <a:gdLst/>
                <a:ahLst/>
                <a:cxnLst/>
                <a:rect l="0" t="0" r="0" b="0"/>
                <a:pathLst>
                  <a:path w="1724025" h="942975">
                    <a:moveTo>
                      <a:pt x="862489" y="7144"/>
                    </a:moveTo>
                    <a:lnTo>
                      <a:pt x="7144" y="474821"/>
                    </a:lnTo>
                    <a:lnTo>
                      <a:pt x="862489" y="941546"/>
                    </a:lnTo>
                    <a:lnTo>
                      <a:pt x="1716881" y="474821"/>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grpSp>
        <p:grpSp>
          <p:nvGrpSpPr>
            <p:cNvPr id="29" name="Group 28">
              <a:extLst>
                <a:ext uri="{FF2B5EF4-FFF2-40B4-BE49-F238E27FC236}">
                  <a16:creationId xmlns:a16="http://schemas.microsoft.com/office/drawing/2014/main" id="{6A5C88A0-A89F-42B9-B5E5-623E0E0D7555}"/>
                </a:ext>
              </a:extLst>
            </p:cNvPr>
            <p:cNvGrpSpPr/>
            <p:nvPr userDrawn="1"/>
          </p:nvGrpSpPr>
          <p:grpSpPr bwMode="ltGray">
            <a:xfrm>
              <a:off x="6256117" y="5896894"/>
              <a:ext cx="1057910" cy="971314"/>
              <a:chOff x="6256117" y="5896894"/>
              <a:chExt cx="1057910" cy="971314"/>
            </a:xfrm>
          </p:grpSpPr>
          <p:sp>
            <p:nvSpPr>
              <p:cNvPr id="30" name="Freeform: Shape 29">
                <a:extLst>
                  <a:ext uri="{FF2B5EF4-FFF2-40B4-BE49-F238E27FC236}">
                    <a16:creationId xmlns:a16="http://schemas.microsoft.com/office/drawing/2014/main" id="{C4AD7328-AEE6-43BE-8744-DE52D5F8CC2E}"/>
                  </a:ext>
                </a:extLst>
              </p:cNvPr>
              <p:cNvSpPr/>
              <p:nvPr userDrawn="1"/>
            </p:nvSpPr>
            <p:spPr bwMode="ltGray">
              <a:xfrm>
                <a:off x="6256117" y="5896894"/>
                <a:ext cx="532466" cy="971314"/>
              </a:xfrm>
              <a:custGeom>
                <a:avLst/>
                <a:gdLst/>
                <a:ahLst/>
                <a:cxnLst/>
                <a:rect l="0" t="0" r="0" b="0"/>
                <a:pathLst>
                  <a:path w="866775" h="1581150">
                    <a:moveTo>
                      <a:pt x="862489" y="1107281"/>
                    </a:moveTo>
                    <a:lnTo>
                      <a:pt x="7144" y="1574959"/>
                    </a:lnTo>
                    <a:lnTo>
                      <a:pt x="7144" y="473869"/>
                    </a:lnTo>
                    <a:lnTo>
                      <a:pt x="862489"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31" name="Freeform: Shape 30">
                <a:extLst>
                  <a:ext uri="{FF2B5EF4-FFF2-40B4-BE49-F238E27FC236}">
                    <a16:creationId xmlns:a16="http://schemas.microsoft.com/office/drawing/2014/main" id="{90DC1356-0D84-4394-B0FF-A91903B8585E}"/>
                  </a:ext>
                </a:extLst>
              </p:cNvPr>
              <p:cNvSpPr/>
              <p:nvPr userDrawn="1"/>
            </p:nvSpPr>
            <p:spPr bwMode="ltGray">
              <a:xfrm>
                <a:off x="6781561" y="5896894"/>
                <a:ext cx="532466" cy="971314"/>
              </a:xfrm>
              <a:custGeom>
                <a:avLst/>
                <a:gdLst/>
                <a:ahLst/>
                <a:cxnLst/>
                <a:rect l="0" t="0" r="0" b="0"/>
                <a:pathLst>
                  <a:path w="866775" h="1581150">
                    <a:moveTo>
                      <a:pt x="7144" y="1107281"/>
                    </a:moveTo>
                    <a:lnTo>
                      <a:pt x="861536" y="1574959"/>
                    </a:lnTo>
                    <a:lnTo>
                      <a:pt x="861536" y="473869"/>
                    </a:lnTo>
                    <a:lnTo>
                      <a:pt x="7144"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32" name="Freeform: Shape 31">
                <a:extLst>
                  <a:ext uri="{FF2B5EF4-FFF2-40B4-BE49-F238E27FC236}">
                    <a16:creationId xmlns:a16="http://schemas.microsoft.com/office/drawing/2014/main" id="{5CA4391C-EE34-4D39-AC03-6D3272F213DC}"/>
                  </a:ext>
                </a:extLst>
              </p:cNvPr>
              <p:cNvSpPr/>
              <p:nvPr userDrawn="1"/>
            </p:nvSpPr>
            <p:spPr bwMode="ltGray">
              <a:xfrm>
                <a:off x="6260506" y="6577107"/>
                <a:ext cx="1050305" cy="287297"/>
              </a:xfrm>
              <a:custGeom>
                <a:avLst/>
                <a:gdLst>
                  <a:gd name="connsiteX0" fmla="*/ 855344 w 1709736"/>
                  <a:gd name="connsiteY0" fmla="*/ 934401 h 1083252"/>
                  <a:gd name="connsiteX1" fmla="*/ 1709736 w 1709736"/>
                  <a:gd name="connsiteY1" fmla="*/ 467676 h 1083252"/>
                  <a:gd name="connsiteX2" fmla="*/ 855344 w 1709736"/>
                  <a:gd name="connsiteY2" fmla="*/ -1 h 1083252"/>
                  <a:gd name="connsiteX3" fmla="*/ -1 w 1709736"/>
                  <a:gd name="connsiteY3" fmla="*/ 467676 h 1083252"/>
                  <a:gd name="connsiteX4" fmla="*/ 1004194 w 1709736"/>
                  <a:gd name="connsiteY4" fmla="*/ 1083251 h 1083252"/>
                  <a:gd name="connsiteX0" fmla="*/ 855346 w 1709738"/>
                  <a:gd name="connsiteY0" fmla="*/ 934403 h 934403"/>
                  <a:gd name="connsiteX1" fmla="*/ 1709738 w 1709738"/>
                  <a:gd name="connsiteY1" fmla="*/ 467678 h 934403"/>
                  <a:gd name="connsiteX2" fmla="*/ 855346 w 1709738"/>
                  <a:gd name="connsiteY2" fmla="*/ 1 h 934403"/>
                  <a:gd name="connsiteX3" fmla="*/ 1 w 1709738"/>
                  <a:gd name="connsiteY3" fmla="*/ 467678 h 934403"/>
                  <a:gd name="connsiteX0" fmla="*/ 1709736 w 1709736"/>
                  <a:gd name="connsiteY0" fmla="*/ 467676 h 467676"/>
                  <a:gd name="connsiteX1" fmla="*/ 855344 w 1709736"/>
                  <a:gd name="connsiteY1" fmla="*/ -1 h 467676"/>
                  <a:gd name="connsiteX2" fmla="*/ -1 w 1709736"/>
                  <a:gd name="connsiteY2" fmla="*/ 467676 h 467676"/>
                </a:gdLst>
                <a:ahLst/>
                <a:cxnLst>
                  <a:cxn ang="0">
                    <a:pos x="connsiteX0" y="connsiteY0"/>
                  </a:cxn>
                  <a:cxn ang="0">
                    <a:pos x="connsiteX1" y="connsiteY1"/>
                  </a:cxn>
                  <a:cxn ang="0">
                    <a:pos x="connsiteX2" y="connsiteY2"/>
                  </a:cxn>
                </a:cxnLst>
                <a:rect l="l" t="t" r="r" b="b"/>
                <a:pathLst>
                  <a:path w="1709736" h="467676">
                    <a:moveTo>
                      <a:pt x="1709736" y="467676"/>
                    </a:moveTo>
                    <a:lnTo>
                      <a:pt x="855344" y="-1"/>
                    </a:lnTo>
                    <a:lnTo>
                      <a:pt x="-1" y="467676"/>
                    </a:lnTo>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dirty="0"/>
              </a:p>
            </p:txBody>
          </p:sp>
        </p:grpSp>
      </p:grpSp>
    </p:spTree>
    <p:extLst>
      <p:ext uri="{BB962C8B-B14F-4D97-AF65-F5344CB8AC3E}">
        <p14:creationId xmlns:p14="http://schemas.microsoft.com/office/powerpoint/2010/main" val="1351141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179219"/>
      </p:ext>
    </p:extLst>
  </p:cSld>
  <p:clrMapOvr>
    <a:masterClrMapping/>
  </p:clrMapOvr>
  <p:transition>
    <p:fade/>
  </p:transition>
  <p:extLst mod="1">
    <p:ext uri="{DCECCB84-F9BA-43D5-87BE-67443E8EF086}">
      <p15:sldGuideLst xmlns:p15="http://schemas.microsoft.com/office/powerpoint/2012/main">
        <p15:guide id="1" orient="horz" pos="1272">
          <p15:clr>
            <a:srgbClr val="5ACBF0"/>
          </p15:clr>
        </p15:guide>
        <p15:guide id="2" orient="horz" pos="904">
          <p15:clr>
            <a:srgbClr val="5ACBF0"/>
          </p15:clr>
        </p15:guide>
        <p15:guide id="3" orient="horz" pos="288">
          <p15:clr>
            <a:srgbClr val="5ACBF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DF2A6-26A8-4810-95DF-F65F123C6660}"/>
              </a:ext>
            </a:extLst>
          </p:cNvPr>
          <p:cNvSpPr>
            <a:spLocks noGrp="1"/>
          </p:cNvSpPr>
          <p:nvPr>
            <p:ph type="title" hasCustomPrompt="1"/>
          </p:nvPr>
        </p:nvSpPr>
        <p:spPr/>
        <p:txBody>
          <a:bodyPr/>
          <a:lstStyle>
            <a:lvl1pPr>
              <a:defRPr/>
            </a:lvl1pPr>
          </a:lstStyle>
          <a:p>
            <a:r>
              <a:rPr lang="en-US" dirty="0"/>
              <a:t>Software code slide</a:t>
            </a:r>
          </a:p>
        </p:txBody>
      </p:sp>
      <p:sp>
        <p:nvSpPr>
          <p:cNvPr id="5" name="Text Placeholder 4">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1436688"/>
            <a:ext cx="11018520" cy="1908215"/>
          </a:xfrm>
        </p:spPr>
        <p:txBody>
          <a:bodyPr/>
          <a:lstStyle>
            <a:lvl1pPr marL="0" indent="0">
              <a:buNone/>
              <a:defRPr sz="2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1pPr>
            <a:lvl2pPr marL="346553" indent="0">
              <a:buNone/>
              <a:defRPr sz="24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607" indent="0">
              <a:buNone/>
              <a:defRPr sz="20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563"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997"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91475630"/>
      </p:ext>
    </p:extLst>
  </p:cSld>
  <p:clrMapOvr>
    <a:masterClrMapping/>
  </p:clrMapOvr>
  <p:transition>
    <p:fade/>
  </p:transition>
  <p:extLst mod="1">
    <p:ext uri="{DCECCB84-F9BA-43D5-87BE-67443E8EF086}">
      <p15:sldGuideLst xmlns:p15="http://schemas.microsoft.com/office/powerpoint/2012/main">
        <p15:guide id="1" orient="horz" pos="1272">
          <p15:clr>
            <a:srgbClr val="5ACBF0"/>
          </p15:clr>
        </p15:guide>
        <p15:guide id="2" orient="horz" pos="905">
          <p15:clr>
            <a:srgbClr val="5ACBF0"/>
          </p15:clr>
        </p15:guide>
        <p15:guide id="3" orient="horz" pos="288">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losing logo slide">
    <p:bg>
      <p:bgPr>
        <a:solidFill>
          <a:srgbClr val="E6E6E6"/>
        </a:solidFill>
        <a:effectLst/>
      </p:bgPr>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Copyright Microsoft Corporation. All rights reserved. </a:t>
            </a:r>
          </a:p>
        </p:txBody>
      </p:sp>
      <p:pic>
        <p:nvPicPr>
          <p:cNvPr id="4" name="MS logo gray - EMF" descr="Microsoft logo, gray text version">
            <a:extLst>
              <a:ext uri="{FF2B5EF4-FFF2-40B4-BE49-F238E27FC236}">
                <a16:creationId xmlns:a16="http://schemas.microsoft.com/office/drawing/2014/main" id="{C2F26819-B90F-4C18-ACFE-2E5E212772D1}"/>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15724487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Tree>
    <p:extLst>
      <p:ext uri="{BB962C8B-B14F-4D97-AF65-F5344CB8AC3E}">
        <p14:creationId xmlns:p14="http://schemas.microsoft.com/office/powerpoint/2010/main" val="3676586304"/>
      </p:ext>
    </p:extLst>
  </p:cSld>
  <p:clrMapOvr>
    <a:overrideClrMapping bg1="dk1" tx1="lt1" bg2="dk2" tx2="lt2" accent1="accent1" accent2="accent2" accent3="accent3" accent4="accent4" accent5="accent5" accent6="accent6" hlink="hlink" folHlink="folHlink"/>
  </p:clrMapOvr>
  <p:transition>
    <p:fade/>
  </p:transition>
  <p:extLst mod="1">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BDBC305C-A9C3-4278-AFC0-C99DFD80A68A}"/>
              </a:ext>
            </a:extLst>
          </p:cNvPr>
          <p:cNvSpPr>
            <a:spLocks noGrp="1"/>
          </p:cNvSpPr>
          <p:nvPr>
            <p:ph type="title" hasCustomPrompt="1"/>
          </p:nvPr>
        </p:nvSpPr>
        <p:spPr>
          <a:xfrm>
            <a:off x="426424" y="222583"/>
            <a:ext cx="11336039" cy="758022"/>
          </a:xfrm>
          <a:prstGeom prst="rect">
            <a:avLst/>
          </a:prstGeom>
        </p:spPr>
        <p:txBody>
          <a:bodyPr vert="horz" wrap="square" lIns="0" tIns="164592" rIns="0" bIns="0" rtlCol="0" anchor="t">
            <a:noAutofit/>
          </a:bodyPr>
          <a:lstStyle>
            <a:lvl1pPr>
              <a:defRPr>
                <a:solidFill>
                  <a:schemeClr val="tx2"/>
                </a:solidFill>
              </a:defRPr>
            </a:lvl1pPr>
          </a:lstStyle>
          <a:p>
            <a:r>
              <a:rPr lang="en-US"/>
              <a:t>Title</a:t>
            </a:r>
          </a:p>
        </p:txBody>
      </p:sp>
    </p:spTree>
    <p:extLst>
      <p:ext uri="{BB962C8B-B14F-4D97-AF65-F5344CB8AC3E}">
        <p14:creationId xmlns:p14="http://schemas.microsoft.com/office/powerpoint/2010/main" val="196721594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Slide">
    <p:spTree>
      <p:nvGrpSpPr>
        <p:cNvPr id="1" name=""/>
        <p:cNvGrpSpPr/>
        <p:nvPr/>
      </p:nvGrpSpPr>
      <p:grpSpPr>
        <a:xfrm>
          <a:off x="0" y="0"/>
          <a:ext cx="0" cy="0"/>
          <a:chOff x="0" y="0"/>
          <a:chExt cx="0" cy="0"/>
        </a:xfrm>
      </p:grpSpPr>
      <p:pic>
        <p:nvPicPr>
          <p:cNvPr id="7" name="MS logo gray - EMF" descr="Microsoft logo, gray text version">
            <a:extLst>
              <a:ext uri="{FF2B5EF4-FFF2-40B4-BE49-F238E27FC236}">
                <a16:creationId xmlns:a16="http://schemas.microsoft.com/office/drawing/2014/main" id="{DDC08157-A48C-4ACA-A5BB-EE2A866E103C}"/>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2" y="2979539"/>
            <a:ext cx="5943600" cy="553998"/>
          </a:xfrm>
        </p:spPr>
        <p:txBody>
          <a:bodyPr anchor="b" anchorCtr="0">
            <a:spAutoFit/>
          </a:bodyPr>
          <a:lstStyle>
            <a:lvl1pPr>
              <a:defRPr/>
            </a:lvl1pPr>
          </a:lstStyle>
          <a:p>
            <a:r>
              <a:rPr lang="en-US" dirty="0"/>
              <a:t>Presentation title </a:t>
            </a:r>
          </a:p>
        </p:txBody>
      </p:sp>
      <p:sp>
        <p:nvSpPr>
          <p:cNvPr id="5" name="Text Placeholder 4"/>
          <p:cNvSpPr>
            <a:spLocks noGrp="1"/>
          </p:cNvSpPr>
          <p:nvPr>
            <p:ph type="body" sz="quarter" idx="12" hasCustomPrompt="1"/>
          </p:nvPr>
        </p:nvSpPr>
        <p:spPr>
          <a:xfrm>
            <a:off x="582041" y="3962400"/>
            <a:ext cx="5943600" cy="307777"/>
          </a:xfrm>
          <a:noFill/>
        </p:spPr>
        <p:txBody>
          <a:bodyPr wrap="square" lIns="0" tIns="0" rIns="0" bIns="0">
            <a:spAutoFit/>
          </a:bodyPr>
          <a:lstStyle>
            <a:lvl1pPr marL="0" indent="0">
              <a:spcBef>
                <a:spcPts val="0"/>
              </a:spcBef>
              <a:buNone/>
              <a:defRPr sz="20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dirty="0"/>
              <a:t>Speaker name or subtitle</a:t>
            </a:r>
          </a:p>
        </p:txBody>
      </p:sp>
      <p:sp>
        <p:nvSpPr>
          <p:cNvPr id="4" name="Text Placeholder 3">
            <a:extLst>
              <a:ext uri="{FF2B5EF4-FFF2-40B4-BE49-F238E27FC236}">
                <a16:creationId xmlns:a16="http://schemas.microsoft.com/office/drawing/2014/main" id="{829F4249-981E-4054-9F37-C6C7DFAB38F6}"/>
              </a:ext>
            </a:extLst>
          </p:cNvPr>
          <p:cNvSpPr>
            <a:spLocks noGrp="1"/>
          </p:cNvSpPr>
          <p:nvPr>
            <p:ph type="body" sz="quarter" idx="13" hasCustomPrompt="1"/>
          </p:nvPr>
        </p:nvSpPr>
        <p:spPr>
          <a:xfrm>
            <a:off x="8917757" y="585788"/>
            <a:ext cx="2691631" cy="276999"/>
          </a:xfrm>
          <a:solidFill>
            <a:srgbClr val="E6E6E6">
              <a:alpha val="75000"/>
            </a:srgbClr>
          </a:solidFill>
        </p:spPr>
        <p:txBody>
          <a:bodyPr/>
          <a:lstStyle>
            <a:lvl1pPr marL="0" marR="0" indent="0" algn="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1800" kern="1200" spc="0" baseline="0" dirty="0">
                <a:gradFill>
                  <a:gsLst>
                    <a:gs pos="23466">
                      <a:schemeClr val="bg2">
                        <a:lumMod val="50000"/>
                      </a:schemeClr>
                    </a:gs>
                    <a:gs pos="56000">
                      <a:schemeClr val="bg2">
                        <a:lumMod val="50000"/>
                      </a:schemeClr>
                    </a:gs>
                  </a:gsLst>
                  <a:lin ang="5400000" scaled="0"/>
                </a:gradFill>
                <a:latin typeface="+mj-lt"/>
                <a:ea typeface="+mn-ea"/>
                <a:cs typeface="Segoe UI Semilight" panose="020B0402040204020203" pitchFamily="34" charset="0"/>
              </a:defRPr>
            </a:lvl1pPr>
          </a:lstStyle>
          <a:p>
            <a:pPr lvl="0"/>
            <a:r>
              <a:rPr lang="en-US" dirty="0">
                <a:latin typeface="+mj-lt"/>
              </a:rPr>
              <a:t>Session code here</a:t>
            </a:r>
            <a:endParaRPr lang="en-US" dirty="0"/>
          </a:p>
        </p:txBody>
      </p:sp>
      <p:grpSp>
        <p:nvGrpSpPr>
          <p:cNvPr id="9" name="Group 8">
            <a:extLst>
              <a:ext uri="{FF2B5EF4-FFF2-40B4-BE49-F238E27FC236}">
                <a16:creationId xmlns:a16="http://schemas.microsoft.com/office/drawing/2014/main" id="{4DCBAFEF-FDA0-4148-B6F8-D1D9029A0218}"/>
              </a:ext>
            </a:extLst>
          </p:cNvPr>
          <p:cNvGrpSpPr/>
          <p:nvPr userDrawn="1"/>
        </p:nvGrpSpPr>
        <p:grpSpPr bwMode="ltGray">
          <a:xfrm>
            <a:off x="6256117" y="-21839"/>
            <a:ext cx="5932086" cy="6890047"/>
            <a:chOff x="6256117" y="-21839"/>
            <a:chExt cx="5932086" cy="6890047"/>
          </a:xfrm>
        </p:grpSpPr>
        <p:grpSp>
          <p:nvGrpSpPr>
            <p:cNvPr id="30" name="Group 29">
              <a:extLst>
                <a:ext uri="{FF2B5EF4-FFF2-40B4-BE49-F238E27FC236}">
                  <a16:creationId xmlns:a16="http://schemas.microsoft.com/office/drawing/2014/main" id="{89BE868E-A240-4959-BD66-6BC44EE5A4AF}"/>
                </a:ext>
              </a:extLst>
            </p:cNvPr>
            <p:cNvGrpSpPr/>
            <p:nvPr userDrawn="1"/>
          </p:nvGrpSpPr>
          <p:grpSpPr bwMode="ltGray">
            <a:xfrm>
              <a:off x="8507413" y="1457714"/>
              <a:ext cx="3680790" cy="5392441"/>
              <a:chOff x="8507413" y="1457714"/>
              <a:chExt cx="3680790" cy="5392441"/>
            </a:xfrm>
          </p:grpSpPr>
          <p:sp>
            <p:nvSpPr>
              <p:cNvPr id="38" name="Freeform: Shape 37">
                <a:extLst>
                  <a:ext uri="{FF2B5EF4-FFF2-40B4-BE49-F238E27FC236}">
                    <a16:creationId xmlns:a16="http://schemas.microsoft.com/office/drawing/2014/main" id="{1DDB4654-32A2-47CE-B324-C597C756E402}"/>
                  </a:ext>
                </a:extLst>
              </p:cNvPr>
              <p:cNvSpPr/>
              <p:nvPr/>
            </p:nvSpPr>
            <p:spPr bwMode="ltGray">
              <a:xfrm>
                <a:off x="8507413" y="2803166"/>
                <a:ext cx="743840" cy="1356898"/>
              </a:xfrm>
              <a:custGeom>
                <a:avLst/>
                <a:gdLst/>
                <a:ahLst/>
                <a:cxnLst/>
                <a:rect l="0" t="0" r="0" b="0"/>
                <a:pathLst>
                  <a:path w="866775" h="1581150">
                    <a:moveTo>
                      <a:pt x="862489" y="1107281"/>
                    </a:moveTo>
                    <a:lnTo>
                      <a:pt x="7144" y="1574959"/>
                    </a:lnTo>
                    <a:lnTo>
                      <a:pt x="7144" y="473869"/>
                    </a:lnTo>
                    <a:lnTo>
                      <a:pt x="862489" y="7144"/>
                    </a:lnTo>
                    <a:close/>
                  </a:path>
                </a:pathLst>
              </a:custGeom>
              <a:noFill/>
              <a:ln w="17463" cap="flat">
                <a:solidFill>
                  <a:srgbClr val="BDBD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39" name="Freeform: Shape 38">
                <a:extLst>
                  <a:ext uri="{FF2B5EF4-FFF2-40B4-BE49-F238E27FC236}">
                    <a16:creationId xmlns:a16="http://schemas.microsoft.com/office/drawing/2014/main" id="{218BE353-242E-4429-9D4C-1D50CEEC277C}"/>
                  </a:ext>
                </a:extLst>
              </p:cNvPr>
              <p:cNvSpPr/>
              <p:nvPr/>
            </p:nvSpPr>
            <p:spPr bwMode="ltGray">
              <a:xfrm>
                <a:off x="9241444" y="2803166"/>
                <a:ext cx="743840" cy="1356898"/>
              </a:xfrm>
              <a:custGeom>
                <a:avLst/>
                <a:gdLst/>
                <a:ahLst/>
                <a:cxnLst/>
                <a:rect l="0" t="0" r="0" b="0"/>
                <a:pathLst>
                  <a:path w="866775" h="1581150">
                    <a:moveTo>
                      <a:pt x="7144" y="1107281"/>
                    </a:moveTo>
                    <a:lnTo>
                      <a:pt x="861536" y="1574959"/>
                    </a:lnTo>
                    <a:lnTo>
                      <a:pt x="861536" y="473869"/>
                    </a:lnTo>
                    <a:lnTo>
                      <a:pt x="7144" y="7144"/>
                    </a:lnTo>
                    <a:close/>
                  </a:path>
                </a:pathLst>
              </a:custGeom>
              <a:noFill/>
              <a:ln w="17463" cap="flat">
                <a:solidFill>
                  <a:srgbClr val="BDBD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40" name="Freeform: Shape 39">
                <a:extLst>
                  <a:ext uri="{FF2B5EF4-FFF2-40B4-BE49-F238E27FC236}">
                    <a16:creationId xmlns:a16="http://schemas.microsoft.com/office/drawing/2014/main" id="{B2B25198-469F-44A8-946B-689A24DC3C72}"/>
                  </a:ext>
                </a:extLst>
              </p:cNvPr>
              <p:cNvSpPr/>
              <p:nvPr/>
            </p:nvSpPr>
            <p:spPr bwMode="ltGray">
              <a:xfrm>
                <a:off x="8507413" y="3747272"/>
                <a:ext cx="1479509" cy="809234"/>
              </a:xfrm>
              <a:custGeom>
                <a:avLst/>
                <a:gdLst/>
                <a:ahLst/>
                <a:cxnLst/>
                <a:rect l="0" t="0" r="0" b="0"/>
                <a:pathLst>
                  <a:path w="1724025" h="942975">
                    <a:moveTo>
                      <a:pt x="862489" y="7144"/>
                    </a:moveTo>
                    <a:lnTo>
                      <a:pt x="7144" y="474821"/>
                    </a:lnTo>
                    <a:lnTo>
                      <a:pt x="862489" y="941546"/>
                    </a:lnTo>
                    <a:lnTo>
                      <a:pt x="1716881" y="474821"/>
                    </a:lnTo>
                    <a:close/>
                  </a:path>
                </a:pathLst>
              </a:custGeom>
              <a:noFill/>
              <a:ln w="17463" cap="flat">
                <a:solidFill>
                  <a:srgbClr val="BDBD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41" name="Freeform: Shape 40">
                <a:extLst>
                  <a:ext uri="{FF2B5EF4-FFF2-40B4-BE49-F238E27FC236}">
                    <a16:creationId xmlns:a16="http://schemas.microsoft.com/office/drawing/2014/main" id="{E5460766-0EE4-4C99-BD2E-1BAD7FD9C3AC}"/>
                  </a:ext>
                </a:extLst>
              </p:cNvPr>
              <p:cNvSpPr/>
              <p:nvPr/>
            </p:nvSpPr>
            <p:spPr bwMode="ltGray">
              <a:xfrm>
                <a:off x="8507413" y="5493257"/>
                <a:ext cx="743840" cy="1356898"/>
              </a:xfrm>
              <a:custGeom>
                <a:avLst/>
                <a:gdLst/>
                <a:ahLst/>
                <a:cxnLst/>
                <a:rect l="0" t="0" r="0" b="0"/>
                <a:pathLst>
                  <a:path w="866775" h="1581150">
                    <a:moveTo>
                      <a:pt x="862489" y="1108234"/>
                    </a:moveTo>
                    <a:lnTo>
                      <a:pt x="7144" y="1574959"/>
                    </a:lnTo>
                    <a:lnTo>
                      <a:pt x="7144" y="474821"/>
                    </a:lnTo>
                    <a:lnTo>
                      <a:pt x="862489" y="7144"/>
                    </a:lnTo>
                    <a:close/>
                  </a:path>
                </a:pathLst>
              </a:custGeom>
              <a:noFill/>
              <a:ln w="17463" cap="flat">
                <a:solidFill>
                  <a:srgbClr val="BDBD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42" name="Freeform: Shape 41">
                <a:extLst>
                  <a:ext uri="{FF2B5EF4-FFF2-40B4-BE49-F238E27FC236}">
                    <a16:creationId xmlns:a16="http://schemas.microsoft.com/office/drawing/2014/main" id="{EFBC909F-DC50-4DDC-91C9-2509E0F5633F}"/>
                  </a:ext>
                </a:extLst>
              </p:cNvPr>
              <p:cNvSpPr/>
              <p:nvPr/>
            </p:nvSpPr>
            <p:spPr bwMode="ltGray">
              <a:xfrm>
                <a:off x="9241444" y="5493257"/>
                <a:ext cx="743840" cy="1356898"/>
              </a:xfrm>
              <a:custGeom>
                <a:avLst/>
                <a:gdLst/>
                <a:ahLst/>
                <a:cxnLst/>
                <a:rect l="0" t="0" r="0" b="0"/>
                <a:pathLst>
                  <a:path w="866775" h="1581150">
                    <a:moveTo>
                      <a:pt x="7144" y="1108234"/>
                    </a:moveTo>
                    <a:lnTo>
                      <a:pt x="861536" y="1574959"/>
                    </a:lnTo>
                    <a:lnTo>
                      <a:pt x="861536" y="474821"/>
                    </a:lnTo>
                    <a:lnTo>
                      <a:pt x="7144" y="7144"/>
                    </a:lnTo>
                    <a:close/>
                  </a:path>
                </a:pathLst>
              </a:custGeom>
              <a:noFill/>
              <a:ln w="17463" cap="flat">
                <a:solidFill>
                  <a:srgbClr val="BDBD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43" name="Freeform: Shape 42">
                <a:extLst>
                  <a:ext uri="{FF2B5EF4-FFF2-40B4-BE49-F238E27FC236}">
                    <a16:creationId xmlns:a16="http://schemas.microsoft.com/office/drawing/2014/main" id="{E0DC1718-52A4-4705-AE14-45A352ACBC29}"/>
                  </a:ext>
                </a:extLst>
              </p:cNvPr>
              <p:cNvSpPr/>
              <p:nvPr/>
            </p:nvSpPr>
            <p:spPr bwMode="ltGray">
              <a:xfrm>
                <a:off x="8513545" y="6444311"/>
                <a:ext cx="1467248" cy="400530"/>
              </a:xfrm>
              <a:custGeom>
                <a:avLst/>
                <a:gdLst>
                  <a:gd name="connsiteX0" fmla="*/ 855345 w 1709736"/>
                  <a:gd name="connsiteY0" fmla="*/ 934403 h 1040954"/>
                  <a:gd name="connsiteX1" fmla="*/ 1709737 w 1709736"/>
                  <a:gd name="connsiteY1" fmla="*/ 466725 h 1040954"/>
                  <a:gd name="connsiteX2" fmla="*/ 855345 w 1709736"/>
                  <a:gd name="connsiteY2" fmla="*/ 0 h 1040954"/>
                  <a:gd name="connsiteX3" fmla="*/ 0 w 1709736"/>
                  <a:gd name="connsiteY3" fmla="*/ 466725 h 1040954"/>
                  <a:gd name="connsiteX4" fmla="*/ 961897 w 1709736"/>
                  <a:gd name="connsiteY4" fmla="*/ 1040955 h 1040954"/>
                  <a:gd name="connsiteX0" fmla="*/ 855345 w 1709737"/>
                  <a:gd name="connsiteY0" fmla="*/ 934403 h 934403"/>
                  <a:gd name="connsiteX1" fmla="*/ 1709737 w 1709737"/>
                  <a:gd name="connsiteY1" fmla="*/ 466725 h 934403"/>
                  <a:gd name="connsiteX2" fmla="*/ 855345 w 1709737"/>
                  <a:gd name="connsiteY2" fmla="*/ 0 h 934403"/>
                  <a:gd name="connsiteX3" fmla="*/ 0 w 1709737"/>
                  <a:gd name="connsiteY3" fmla="*/ 466725 h 934403"/>
                  <a:gd name="connsiteX0" fmla="*/ 1709737 w 1709737"/>
                  <a:gd name="connsiteY0" fmla="*/ 466725 h 466725"/>
                  <a:gd name="connsiteX1" fmla="*/ 855345 w 1709737"/>
                  <a:gd name="connsiteY1" fmla="*/ 0 h 466725"/>
                  <a:gd name="connsiteX2" fmla="*/ 0 w 1709737"/>
                  <a:gd name="connsiteY2" fmla="*/ 466725 h 466725"/>
                </a:gdLst>
                <a:ahLst/>
                <a:cxnLst>
                  <a:cxn ang="0">
                    <a:pos x="connsiteX0" y="connsiteY0"/>
                  </a:cxn>
                  <a:cxn ang="0">
                    <a:pos x="connsiteX1" y="connsiteY1"/>
                  </a:cxn>
                  <a:cxn ang="0">
                    <a:pos x="connsiteX2" y="connsiteY2"/>
                  </a:cxn>
                </a:cxnLst>
                <a:rect l="l" t="t" r="r" b="b"/>
                <a:pathLst>
                  <a:path w="1709737" h="466725">
                    <a:moveTo>
                      <a:pt x="1709737" y="466725"/>
                    </a:moveTo>
                    <a:lnTo>
                      <a:pt x="855345" y="0"/>
                    </a:lnTo>
                    <a:lnTo>
                      <a:pt x="0" y="466725"/>
                    </a:lnTo>
                  </a:path>
                </a:pathLst>
              </a:custGeom>
              <a:noFill/>
              <a:ln w="17463" cap="flat">
                <a:solidFill>
                  <a:srgbClr val="BDBD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44" name="Freeform: Shape 43">
                <a:extLst>
                  <a:ext uri="{FF2B5EF4-FFF2-40B4-BE49-F238E27FC236}">
                    <a16:creationId xmlns:a16="http://schemas.microsoft.com/office/drawing/2014/main" id="{D51C16AF-F6FA-4CD2-B0A5-3663CD027991}"/>
                  </a:ext>
                </a:extLst>
              </p:cNvPr>
              <p:cNvSpPr/>
              <p:nvPr/>
            </p:nvSpPr>
            <p:spPr bwMode="ltGray">
              <a:xfrm>
                <a:off x="9241444" y="4148621"/>
                <a:ext cx="743840" cy="1356898"/>
              </a:xfrm>
              <a:custGeom>
                <a:avLst/>
                <a:gdLst/>
                <a:ahLst/>
                <a:cxnLst/>
                <a:rect l="0" t="0" r="0" b="0"/>
                <a:pathLst>
                  <a:path w="866775" h="1581150">
                    <a:moveTo>
                      <a:pt x="861536" y="1107281"/>
                    </a:moveTo>
                    <a:lnTo>
                      <a:pt x="7144" y="1574006"/>
                    </a:lnTo>
                    <a:lnTo>
                      <a:pt x="7144" y="473869"/>
                    </a:lnTo>
                    <a:lnTo>
                      <a:pt x="861536" y="7144"/>
                    </a:lnTo>
                    <a:close/>
                  </a:path>
                </a:pathLst>
              </a:custGeom>
              <a:noFill/>
              <a:ln w="17463" cap="flat">
                <a:solidFill>
                  <a:srgbClr val="BDBD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45" name="Freeform: Shape 44">
                <a:extLst>
                  <a:ext uri="{FF2B5EF4-FFF2-40B4-BE49-F238E27FC236}">
                    <a16:creationId xmlns:a16="http://schemas.microsoft.com/office/drawing/2014/main" id="{3A105041-F999-49D6-BE4B-7630F1204F6C}"/>
                  </a:ext>
                </a:extLst>
              </p:cNvPr>
              <p:cNvSpPr/>
              <p:nvPr/>
            </p:nvSpPr>
            <p:spPr bwMode="ltGray">
              <a:xfrm>
                <a:off x="9974659" y="2803166"/>
                <a:ext cx="743840" cy="1356898"/>
              </a:xfrm>
              <a:custGeom>
                <a:avLst/>
                <a:gdLst/>
                <a:ahLst/>
                <a:cxnLst/>
                <a:rect l="0" t="0" r="0" b="0"/>
                <a:pathLst>
                  <a:path w="866775" h="1581150">
                    <a:moveTo>
                      <a:pt x="862489" y="1107281"/>
                    </a:moveTo>
                    <a:lnTo>
                      <a:pt x="7144" y="1574959"/>
                    </a:lnTo>
                    <a:lnTo>
                      <a:pt x="7144" y="473869"/>
                    </a:lnTo>
                    <a:lnTo>
                      <a:pt x="862489" y="7144"/>
                    </a:lnTo>
                    <a:close/>
                  </a:path>
                </a:pathLst>
              </a:custGeom>
              <a:noFill/>
              <a:ln w="17463" cap="flat">
                <a:solidFill>
                  <a:srgbClr val="BDBD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46" name="Freeform: Shape 45">
                <a:extLst>
                  <a:ext uri="{FF2B5EF4-FFF2-40B4-BE49-F238E27FC236}">
                    <a16:creationId xmlns:a16="http://schemas.microsoft.com/office/drawing/2014/main" id="{C190B08C-67D4-4DAD-8158-2B4D4A1318F0}"/>
                  </a:ext>
                </a:extLst>
              </p:cNvPr>
              <p:cNvSpPr/>
              <p:nvPr/>
            </p:nvSpPr>
            <p:spPr bwMode="ltGray">
              <a:xfrm>
                <a:off x="9247573" y="3753404"/>
                <a:ext cx="2200463" cy="2147333"/>
              </a:xfrm>
              <a:custGeom>
                <a:avLst/>
                <a:gdLst>
                  <a:gd name="connsiteX0" fmla="*/ 854393 w 2564131"/>
                  <a:gd name="connsiteY0" fmla="*/ 467680 h 2502221"/>
                  <a:gd name="connsiteX1" fmla="*/ 1709737 w 2564131"/>
                  <a:gd name="connsiteY1" fmla="*/ 934405 h 2502221"/>
                  <a:gd name="connsiteX2" fmla="*/ 1709737 w 2564131"/>
                  <a:gd name="connsiteY2" fmla="*/ 2034543 h 2502221"/>
                  <a:gd name="connsiteX3" fmla="*/ 1709739 w 2564131"/>
                  <a:gd name="connsiteY3" fmla="*/ 2034544 h 2502221"/>
                  <a:gd name="connsiteX4" fmla="*/ 854393 w 2564131"/>
                  <a:gd name="connsiteY4" fmla="*/ 2502221 h 2502221"/>
                  <a:gd name="connsiteX5" fmla="*/ 0 w 2564131"/>
                  <a:gd name="connsiteY5" fmla="*/ 2034544 h 2502221"/>
                  <a:gd name="connsiteX6" fmla="*/ 854393 w 2564131"/>
                  <a:gd name="connsiteY6" fmla="*/ 1567819 h 2502221"/>
                  <a:gd name="connsiteX7" fmla="*/ 1646487 w 2564131"/>
                  <a:gd name="connsiteY7" fmla="*/ 2000030 h 2502221"/>
                  <a:gd name="connsiteX8" fmla="*/ 854393 w 2564131"/>
                  <a:gd name="connsiteY8" fmla="*/ 1567818 h 2502221"/>
                  <a:gd name="connsiteX9" fmla="*/ 1709739 w 2564131"/>
                  <a:gd name="connsiteY9" fmla="*/ 0 h 2502221"/>
                  <a:gd name="connsiteX10" fmla="*/ 2564131 w 2564131"/>
                  <a:gd name="connsiteY10" fmla="*/ 467677 h 2502221"/>
                  <a:gd name="connsiteX11" fmla="*/ 1709739 w 2564131"/>
                  <a:gd name="connsiteY11" fmla="*/ 934402 h 2502221"/>
                  <a:gd name="connsiteX12" fmla="*/ 854393 w 2564131"/>
                  <a:gd name="connsiteY12" fmla="*/ 467677 h 2502221"/>
                  <a:gd name="connsiteX0" fmla="*/ 854393 w 2564131"/>
                  <a:gd name="connsiteY0" fmla="*/ 467680 h 2502221"/>
                  <a:gd name="connsiteX1" fmla="*/ 1709737 w 2564131"/>
                  <a:gd name="connsiteY1" fmla="*/ 934405 h 2502221"/>
                  <a:gd name="connsiteX2" fmla="*/ 1709737 w 2564131"/>
                  <a:gd name="connsiteY2" fmla="*/ 2034543 h 2502221"/>
                  <a:gd name="connsiteX3" fmla="*/ 1709739 w 2564131"/>
                  <a:gd name="connsiteY3" fmla="*/ 2034544 h 2502221"/>
                  <a:gd name="connsiteX4" fmla="*/ 854393 w 2564131"/>
                  <a:gd name="connsiteY4" fmla="*/ 2502221 h 2502221"/>
                  <a:gd name="connsiteX5" fmla="*/ 0 w 2564131"/>
                  <a:gd name="connsiteY5" fmla="*/ 2034544 h 2502221"/>
                  <a:gd name="connsiteX6" fmla="*/ 854393 w 2564131"/>
                  <a:gd name="connsiteY6" fmla="*/ 1567819 h 2502221"/>
                  <a:gd name="connsiteX7" fmla="*/ 1715922 w 2564131"/>
                  <a:gd name="connsiteY7" fmla="*/ 2039087 h 2502221"/>
                  <a:gd name="connsiteX8" fmla="*/ 854393 w 2564131"/>
                  <a:gd name="connsiteY8" fmla="*/ 1567818 h 2502221"/>
                  <a:gd name="connsiteX9" fmla="*/ 854393 w 2564131"/>
                  <a:gd name="connsiteY9" fmla="*/ 467680 h 2502221"/>
                  <a:gd name="connsiteX10" fmla="*/ 1709739 w 2564131"/>
                  <a:gd name="connsiteY10" fmla="*/ 0 h 2502221"/>
                  <a:gd name="connsiteX11" fmla="*/ 2564131 w 2564131"/>
                  <a:gd name="connsiteY11" fmla="*/ 467677 h 2502221"/>
                  <a:gd name="connsiteX12" fmla="*/ 1709739 w 2564131"/>
                  <a:gd name="connsiteY12" fmla="*/ 934402 h 2502221"/>
                  <a:gd name="connsiteX13" fmla="*/ 854393 w 2564131"/>
                  <a:gd name="connsiteY13" fmla="*/ 467677 h 2502221"/>
                  <a:gd name="connsiteX14" fmla="*/ 1709739 w 2564131"/>
                  <a:gd name="connsiteY14" fmla="*/ 0 h 2502221"/>
                  <a:gd name="connsiteX0" fmla="*/ 854393 w 2564131"/>
                  <a:gd name="connsiteY0" fmla="*/ 467680 h 2502221"/>
                  <a:gd name="connsiteX1" fmla="*/ 1709737 w 2564131"/>
                  <a:gd name="connsiteY1" fmla="*/ 934405 h 2502221"/>
                  <a:gd name="connsiteX2" fmla="*/ 1709737 w 2564131"/>
                  <a:gd name="connsiteY2" fmla="*/ 2034543 h 2502221"/>
                  <a:gd name="connsiteX3" fmla="*/ 1709739 w 2564131"/>
                  <a:gd name="connsiteY3" fmla="*/ 2034544 h 2502221"/>
                  <a:gd name="connsiteX4" fmla="*/ 854393 w 2564131"/>
                  <a:gd name="connsiteY4" fmla="*/ 2502221 h 2502221"/>
                  <a:gd name="connsiteX5" fmla="*/ 0 w 2564131"/>
                  <a:gd name="connsiteY5" fmla="*/ 2034544 h 2502221"/>
                  <a:gd name="connsiteX6" fmla="*/ 854393 w 2564131"/>
                  <a:gd name="connsiteY6" fmla="*/ 1567819 h 2502221"/>
                  <a:gd name="connsiteX7" fmla="*/ 1715922 w 2564131"/>
                  <a:gd name="connsiteY7" fmla="*/ 2039087 h 2502221"/>
                  <a:gd name="connsiteX8" fmla="*/ 854393 w 2564131"/>
                  <a:gd name="connsiteY8" fmla="*/ 1567818 h 2502221"/>
                  <a:gd name="connsiteX9" fmla="*/ 854393 w 2564131"/>
                  <a:gd name="connsiteY9" fmla="*/ 467680 h 2502221"/>
                  <a:gd name="connsiteX10" fmla="*/ 1709739 w 2564131"/>
                  <a:gd name="connsiteY10" fmla="*/ 0 h 2502221"/>
                  <a:gd name="connsiteX11" fmla="*/ 2564131 w 2564131"/>
                  <a:gd name="connsiteY11" fmla="*/ 467677 h 2502221"/>
                  <a:gd name="connsiteX12" fmla="*/ 1709739 w 2564131"/>
                  <a:gd name="connsiteY12" fmla="*/ 934402 h 2502221"/>
                  <a:gd name="connsiteX13" fmla="*/ 854393 w 2564131"/>
                  <a:gd name="connsiteY13" fmla="*/ 467677 h 2502221"/>
                  <a:gd name="connsiteX14" fmla="*/ 1709739 w 2564131"/>
                  <a:gd name="connsiteY14" fmla="*/ 0 h 2502221"/>
                  <a:gd name="connsiteX0" fmla="*/ 854393 w 2564131"/>
                  <a:gd name="connsiteY0" fmla="*/ 467680 h 2502221"/>
                  <a:gd name="connsiteX1" fmla="*/ 1709737 w 2564131"/>
                  <a:gd name="connsiteY1" fmla="*/ 934405 h 2502221"/>
                  <a:gd name="connsiteX2" fmla="*/ 1709737 w 2564131"/>
                  <a:gd name="connsiteY2" fmla="*/ 2034543 h 2502221"/>
                  <a:gd name="connsiteX3" fmla="*/ 1709739 w 2564131"/>
                  <a:gd name="connsiteY3" fmla="*/ 2034544 h 2502221"/>
                  <a:gd name="connsiteX4" fmla="*/ 854393 w 2564131"/>
                  <a:gd name="connsiteY4" fmla="*/ 2502221 h 2502221"/>
                  <a:gd name="connsiteX5" fmla="*/ 0 w 2564131"/>
                  <a:gd name="connsiteY5" fmla="*/ 2034544 h 2502221"/>
                  <a:gd name="connsiteX6" fmla="*/ 854393 w 2564131"/>
                  <a:gd name="connsiteY6" fmla="*/ 1567819 h 2502221"/>
                  <a:gd name="connsiteX7" fmla="*/ 1715922 w 2564131"/>
                  <a:gd name="connsiteY7" fmla="*/ 2039087 h 2502221"/>
                  <a:gd name="connsiteX8" fmla="*/ 1139551 w 2564131"/>
                  <a:gd name="connsiteY8" fmla="*/ 1721386 h 2502221"/>
                  <a:gd name="connsiteX9" fmla="*/ 854393 w 2564131"/>
                  <a:gd name="connsiteY9" fmla="*/ 1567818 h 2502221"/>
                  <a:gd name="connsiteX10" fmla="*/ 854393 w 2564131"/>
                  <a:gd name="connsiteY10" fmla="*/ 467680 h 2502221"/>
                  <a:gd name="connsiteX11" fmla="*/ 1709739 w 2564131"/>
                  <a:gd name="connsiteY11" fmla="*/ 0 h 2502221"/>
                  <a:gd name="connsiteX12" fmla="*/ 2564131 w 2564131"/>
                  <a:gd name="connsiteY12" fmla="*/ 467677 h 2502221"/>
                  <a:gd name="connsiteX13" fmla="*/ 1709739 w 2564131"/>
                  <a:gd name="connsiteY13" fmla="*/ 934402 h 2502221"/>
                  <a:gd name="connsiteX14" fmla="*/ 854393 w 2564131"/>
                  <a:gd name="connsiteY14" fmla="*/ 467677 h 2502221"/>
                  <a:gd name="connsiteX15" fmla="*/ 1709739 w 2564131"/>
                  <a:gd name="connsiteY15" fmla="*/ 0 h 2502221"/>
                  <a:gd name="connsiteX0" fmla="*/ 854393 w 2564131"/>
                  <a:gd name="connsiteY0" fmla="*/ 467680 h 2502221"/>
                  <a:gd name="connsiteX1" fmla="*/ 1709737 w 2564131"/>
                  <a:gd name="connsiteY1" fmla="*/ 934405 h 2502221"/>
                  <a:gd name="connsiteX2" fmla="*/ 1709737 w 2564131"/>
                  <a:gd name="connsiteY2" fmla="*/ 2034543 h 2502221"/>
                  <a:gd name="connsiteX3" fmla="*/ 1709739 w 2564131"/>
                  <a:gd name="connsiteY3" fmla="*/ 2034544 h 2502221"/>
                  <a:gd name="connsiteX4" fmla="*/ 854393 w 2564131"/>
                  <a:gd name="connsiteY4" fmla="*/ 2502221 h 2502221"/>
                  <a:gd name="connsiteX5" fmla="*/ 0 w 2564131"/>
                  <a:gd name="connsiteY5" fmla="*/ 2034544 h 2502221"/>
                  <a:gd name="connsiteX6" fmla="*/ 854393 w 2564131"/>
                  <a:gd name="connsiteY6" fmla="*/ 1567819 h 2502221"/>
                  <a:gd name="connsiteX7" fmla="*/ 1139551 w 2564131"/>
                  <a:gd name="connsiteY7" fmla="*/ 1721386 h 2502221"/>
                  <a:gd name="connsiteX8" fmla="*/ 854393 w 2564131"/>
                  <a:gd name="connsiteY8" fmla="*/ 1567818 h 2502221"/>
                  <a:gd name="connsiteX9" fmla="*/ 854393 w 2564131"/>
                  <a:gd name="connsiteY9" fmla="*/ 467680 h 2502221"/>
                  <a:gd name="connsiteX10" fmla="*/ 1709739 w 2564131"/>
                  <a:gd name="connsiteY10" fmla="*/ 0 h 2502221"/>
                  <a:gd name="connsiteX11" fmla="*/ 2564131 w 2564131"/>
                  <a:gd name="connsiteY11" fmla="*/ 467677 h 2502221"/>
                  <a:gd name="connsiteX12" fmla="*/ 1709739 w 2564131"/>
                  <a:gd name="connsiteY12" fmla="*/ 934402 h 2502221"/>
                  <a:gd name="connsiteX13" fmla="*/ 854393 w 2564131"/>
                  <a:gd name="connsiteY13" fmla="*/ 467677 h 2502221"/>
                  <a:gd name="connsiteX14" fmla="*/ 1709739 w 2564131"/>
                  <a:gd name="connsiteY14" fmla="*/ 0 h 2502221"/>
                  <a:gd name="connsiteX0" fmla="*/ 854393 w 2564131"/>
                  <a:gd name="connsiteY0" fmla="*/ 467680 h 2502221"/>
                  <a:gd name="connsiteX1" fmla="*/ 1709737 w 2564131"/>
                  <a:gd name="connsiteY1" fmla="*/ 934405 h 2502221"/>
                  <a:gd name="connsiteX2" fmla="*/ 1709737 w 2564131"/>
                  <a:gd name="connsiteY2" fmla="*/ 2034543 h 2502221"/>
                  <a:gd name="connsiteX3" fmla="*/ 1709739 w 2564131"/>
                  <a:gd name="connsiteY3" fmla="*/ 2034544 h 2502221"/>
                  <a:gd name="connsiteX4" fmla="*/ 854393 w 2564131"/>
                  <a:gd name="connsiteY4" fmla="*/ 2502221 h 2502221"/>
                  <a:gd name="connsiteX5" fmla="*/ 0 w 2564131"/>
                  <a:gd name="connsiteY5" fmla="*/ 2034544 h 2502221"/>
                  <a:gd name="connsiteX6" fmla="*/ 854393 w 2564131"/>
                  <a:gd name="connsiteY6" fmla="*/ 1567819 h 2502221"/>
                  <a:gd name="connsiteX7" fmla="*/ 854393 w 2564131"/>
                  <a:gd name="connsiteY7" fmla="*/ 1567818 h 2502221"/>
                  <a:gd name="connsiteX8" fmla="*/ 854393 w 2564131"/>
                  <a:gd name="connsiteY8" fmla="*/ 467680 h 2502221"/>
                  <a:gd name="connsiteX9" fmla="*/ 1709739 w 2564131"/>
                  <a:gd name="connsiteY9" fmla="*/ 0 h 2502221"/>
                  <a:gd name="connsiteX10" fmla="*/ 2564131 w 2564131"/>
                  <a:gd name="connsiteY10" fmla="*/ 467677 h 2502221"/>
                  <a:gd name="connsiteX11" fmla="*/ 1709739 w 2564131"/>
                  <a:gd name="connsiteY11" fmla="*/ 934402 h 2502221"/>
                  <a:gd name="connsiteX12" fmla="*/ 854393 w 2564131"/>
                  <a:gd name="connsiteY12" fmla="*/ 467677 h 2502221"/>
                  <a:gd name="connsiteX13" fmla="*/ 1709739 w 2564131"/>
                  <a:gd name="connsiteY13" fmla="*/ 0 h 2502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64131" h="2502221">
                    <a:moveTo>
                      <a:pt x="854393" y="467680"/>
                    </a:moveTo>
                    <a:lnTo>
                      <a:pt x="1709737" y="934405"/>
                    </a:lnTo>
                    <a:lnTo>
                      <a:pt x="1709737" y="2034543"/>
                    </a:lnTo>
                    <a:cubicBezTo>
                      <a:pt x="1709738" y="2034543"/>
                      <a:pt x="1709738" y="2034544"/>
                      <a:pt x="1709739" y="2034544"/>
                    </a:cubicBezTo>
                    <a:lnTo>
                      <a:pt x="854393" y="2502221"/>
                    </a:lnTo>
                    <a:lnTo>
                      <a:pt x="0" y="2034544"/>
                    </a:lnTo>
                    <a:lnTo>
                      <a:pt x="854393" y="1567819"/>
                    </a:lnTo>
                    <a:lnTo>
                      <a:pt x="854393" y="1567818"/>
                    </a:lnTo>
                    <a:lnTo>
                      <a:pt x="854393" y="467680"/>
                    </a:lnTo>
                    <a:close/>
                    <a:moveTo>
                      <a:pt x="1709739" y="0"/>
                    </a:moveTo>
                    <a:lnTo>
                      <a:pt x="2564131" y="467677"/>
                    </a:lnTo>
                    <a:lnTo>
                      <a:pt x="1709739" y="934402"/>
                    </a:lnTo>
                    <a:lnTo>
                      <a:pt x="854393" y="467677"/>
                    </a:lnTo>
                    <a:lnTo>
                      <a:pt x="1709739" y="0"/>
                    </a:lnTo>
                    <a:close/>
                  </a:path>
                </a:pathLst>
              </a:custGeom>
              <a:noFill/>
              <a:ln w="17463" cap="flat">
                <a:solidFill>
                  <a:srgbClr val="BDBD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dirty="0"/>
              </a:p>
            </p:txBody>
          </p:sp>
          <p:sp>
            <p:nvSpPr>
              <p:cNvPr id="47" name="Freeform: Shape 46">
                <a:extLst>
                  <a:ext uri="{FF2B5EF4-FFF2-40B4-BE49-F238E27FC236}">
                    <a16:creationId xmlns:a16="http://schemas.microsoft.com/office/drawing/2014/main" id="{743F7B37-FD03-4D73-932B-77D49AB6A515}"/>
                  </a:ext>
                </a:extLst>
              </p:cNvPr>
              <p:cNvSpPr/>
              <p:nvPr/>
            </p:nvSpPr>
            <p:spPr bwMode="ltGray">
              <a:xfrm>
                <a:off x="10708694" y="5092729"/>
                <a:ext cx="743840" cy="1356898"/>
              </a:xfrm>
              <a:custGeom>
                <a:avLst/>
                <a:gdLst/>
                <a:ahLst/>
                <a:cxnLst/>
                <a:rect l="0" t="0" r="0" b="0"/>
                <a:pathLst>
                  <a:path w="866775" h="1581150">
                    <a:moveTo>
                      <a:pt x="861536" y="1107281"/>
                    </a:moveTo>
                    <a:lnTo>
                      <a:pt x="7144" y="1574959"/>
                    </a:lnTo>
                    <a:lnTo>
                      <a:pt x="7144" y="473869"/>
                    </a:lnTo>
                    <a:lnTo>
                      <a:pt x="861536" y="7144"/>
                    </a:lnTo>
                    <a:close/>
                  </a:path>
                </a:pathLst>
              </a:custGeom>
              <a:noFill/>
              <a:ln w="17463" cap="flat">
                <a:solidFill>
                  <a:srgbClr val="BDBD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48" name="Freeform: Shape 47">
                <a:extLst>
                  <a:ext uri="{FF2B5EF4-FFF2-40B4-BE49-F238E27FC236}">
                    <a16:creationId xmlns:a16="http://schemas.microsoft.com/office/drawing/2014/main" id="{8F01A60D-F904-4399-87EA-23E33C45969F}"/>
                  </a:ext>
                </a:extLst>
              </p:cNvPr>
              <p:cNvSpPr/>
              <p:nvPr/>
            </p:nvSpPr>
            <p:spPr bwMode="ltGray">
              <a:xfrm>
                <a:off x="11441908" y="5092729"/>
                <a:ext cx="743840" cy="1356898"/>
              </a:xfrm>
              <a:custGeom>
                <a:avLst/>
                <a:gdLst/>
                <a:ahLst/>
                <a:cxnLst/>
                <a:rect l="0" t="0" r="0" b="0"/>
                <a:pathLst>
                  <a:path w="866775" h="1581150">
                    <a:moveTo>
                      <a:pt x="7144" y="1107281"/>
                    </a:moveTo>
                    <a:lnTo>
                      <a:pt x="862489" y="1574959"/>
                    </a:lnTo>
                    <a:lnTo>
                      <a:pt x="862489" y="473869"/>
                    </a:lnTo>
                    <a:lnTo>
                      <a:pt x="7144" y="7144"/>
                    </a:lnTo>
                    <a:close/>
                  </a:path>
                </a:pathLst>
              </a:custGeom>
              <a:noFill/>
              <a:ln w="17463" cap="flat">
                <a:solidFill>
                  <a:srgbClr val="BDBD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49" name="Freeform: Shape 48">
                <a:extLst>
                  <a:ext uri="{FF2B5EF4-FFF2-40B4-BE49-F238E27FC236}">
                    <a16:creationId xmlns:a16="http://schemas.microsoft.com/office/drawing/2014/main" id="{D450C50C-26FC-42C5-BA39-AE97627B772A}"/>
                  </a:ext>
                </a:extLst>
              </p:cNvPr>
              <p:cNvSpPr/>
              <p:nvPr/>
            </p:nvSpPr>
            <p:spPr bwMode="ltGray">
              <a:xfrm>
                <a:off x="10708694" y="6036831"/>
                <a:ext cx="1479509" cy="809234"/>
              </a:xfrm>
              <a:custGeom>
                <a:avLst/>
                <a:gdLst/>
                <a:ahLst/>
                <a:cxnLst/>
                <a:rect l="0" t="0" r="0" b="0"/>
                <a:pathLst>
                  <a:path w="1724025" h="942975">
                    <a:moveTo>
                      <a:pt x="861536" y="7144"/>
                    </a:moveTo>
                    <a:lnTo>
                      <a:pt x="7144" y="474821"/>
                    </a:lnTo>
                    <a:lnTo>
                      <a:pt x="861536" y="941546"/>
                    </a:lnTo>
                    <a:lnTo>
                      <a:pt x="1716881" y="474821"/>
                    </a:lnTo>
                    <a:close/>
                  </a:path>
                </a:pathLst>
              </a:custGeom>
              <a:noFill/>
              <a:ln w="17463" cap="flat">
                <a:solidFill>
                  <a:srgbClr val="BDBD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50" name="Freeform: Shape 49">
                <a:extLst>
                  <a:ext uri="{FF2B5EF4-FFF2-40B4-BE49-F238E27FC236}">
                    <a16:creationId xmlns:a16="http://schemas.microsoft.com/office/drawing/2014/main" id="{B88924B0-E78A-4770-AF30-C78056E7AAAB}"/>
                  </a:ext>
                </a:extLst>
              </p:cNvPr>
              <p:cNvSpPr/>
              <p:nvPr/>
            </p:nvSpPr>
            <p:spPr bwMode="ltGray">
              <a:xfrm>
                <a:off x="10708694" y="1457714"/>
                <a:ext cx="743840" cy="1356898"/>
              </a:xfrm>
              <a:custGeom>
                <a:avLst/>
                <a:gdLst/>
                <a:ahLst/>
                <a:cxnLst/>
                <a:rect l="0" t="0" r="0" b="0"/>
                <a:pathLst>
                  <a:path w="866775" h="1581150">
                    <a:moveTo>
                      <a:pt x="861536" y="1107281"/>
                    </a:moveTo>
                    <a:lnTo>
                      <a:pt x="7144" y="1574959"/>
                    </a:lnTo>
                    <a:lnTo>
                      <a:pt x="7144" y="474821"/>
                    </a:lnTo>
                    <a:lnTo>
                      <a:pt x="861536" y="7144"/>
                    </a:lnTo>
                    <a:close/>
                  </a:path>
                </a:pathLst>
              </a:custGeom>
              <a:noFill/>
              <a:ln w="17463" cap="flat">
                <a:solidFill>
                  <a:srgbClr val="BDBD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51" name="Freeform: Shape 50">
                <a:extLst>
                  <a:ext uri="{FF2B5EF4-FFF2-40B4-BE49-F238E27FC236}">
                    <a16:creationId xmlns:a16="http://schemas.microsoft.com/office/drawing/2014/main" id="{D8AB0228-AC44-413D-A029-1BBF7B18CBCC}"/>
                  </a:ext>
                </a:extLst>
              </p:cNvPr>
              <p:cNvSpPr/>
              <p:nvPr/>
            </p:nvSpPr>
            <p:spPr bwMode="ltGray">
              <a:xfrm>
                <a:off x="11441908" y="1457714"/>
                <a:ext cx="743840" cy="1356898"/>
              </a:xfrm>
              <a:custGeom>
                <a:avLst/>
                <a:gdLst/>
                <a:ahLst/>
                <a:cxnLst/>
                <a:rect l="0" t="0" r="0" b="0"/>
                <a:pathLst>
                  <a:path w="866775" h="1581150">
                    <a:moveTo>
                      <a:pt x="7144" y="1107281"/>
                    </a:moveTo>
                    <a:lnTo>
                      <a:pt x="862489" y="1574959"/>
                    </a:lnTo>
                    <a:lnTo>
                      <a:pt x="862489" y="474821"/>
                    </a:lnTo>
                    <a:lnTo>
                      <a:pt x="7144" y="7144"/>
                    </a:lnTo>
                    <a:close/>
                  </a:path>
                </a:pathLst>
              </a:custGeom>
              <a:noFill/>
              <a:ln w="17463" cap="flat">
                <a:solidFill>
                  <a:srgbClr val="BDBD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52" name="Freeform: Shape 51">
                <a:extLst>
                  <a:ext uri="{FF2B5EF4-FFF2-40B4-BE49-F238E27FC236}">
                    <a16:creationId xmlns:a16="http://schemas.microsoft.com/office/drawing/2014/main" id="{89C067BE-7550-4D8F-9A42-B78AB594CD54}"/>
                  </a:ext>
                </a:extLst>
              </p:cNvPr>
              <p:cNvSpPr/>
              <p:nvPr/>
            </p:nvSpPr>
            <p:spPr bwMode="ltGray">
              <a:xfrm>
                <a:off x="10708694" y="2401820"/>
                <a:ext cx="1479509" cy="809235"/>
              </a:xfrm>
              <a:custGeom>
                <a:avLst/>
                <a:gdLst/>
                <a:ahLst/>
                <a:cxnLst/>
                <a:rect l="0" t="0" r="0" b="0"/>
                <a:pathLst>
                  <a:path w="1724025" h="942975">
                    <a:moveTo>
                      <a:pt x="861536" y="7144"/>
                    </a:moveTo>
                    <a:lnTo>
                      <a:pt x="7144" y="474821"/>
                    </a:lnTo>
                    <a:lnTo>
                      <a:pt x="861536" y="941546"/>
                    </a:lnTo>
                    <a:lnTo>
                      <a:pt x="1716881" y="474821"/>
                    </a:lnTo>
                    <a:close/>
                  </a:path>
                </a:pathLst>
              </a:custGeom>
              <a:noFill/>
              <a:ln w="17463" cap="flat">
                <a:solidFill>
                  <a:srgbClr val="BDBD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53" name="Freeform: Shape 52">
                <a:extLst>
                  <a:ext uri="{FF2B5EF4-FFF2-40B4-BE49-F238E27FC236}">
                    <a16:creationId xmlns:a16="http://schemas.microsoft.com/office/drawing/2014/main" id="{54D97435-6932-4E2A-A217-DEA06FDA510A}"/>
                  </a:ext>
                </a:extLst>
              </p:cNvPr>
              <p:cNvSpPr/>
              <p:nvPr/>
            </p:nvSpPr>
            <p:spPr bwMode="ltGray">
              <a:xfrm>
                <a:off x="11451715" y="2809296"/>
                <a:ext cx="734033" cy="1745983"/>
              </a:xfrm>
              <a:custGeom>
                <a:avLst/>
                <a:gdLst>
                  <a:gd name="connsiteX0" fmla="*/ 1709736 w 2565081"/>
                  <a:gd name="connsiteY0" fmla="*/ 0 h 2502215"/>
                  <a:gd name="connsiteX1" fmla="*/ 2565081 w 2565081"/>
                  <a:gd name="connsiteY1" fmla="*/ 467677 h 2502215"/>
                  <a:gd name="connsiteX2" fmla="*/ 1709736 w 2565081"/>
                  <a:gd name="connsiteY2" fmla="*/ 934402 h 2502215"/>
                  <a:gd name="connsiteX3" fmla="*/ 1709734 w 2565081"/>
                  <a:gd name="connsiteY3" fmla="*/ 934401 h 2502215"/>
                  <a:gd name="connsiteX4" fmla="*/ 1709734 w 2565081"/>
                  <a:gd name="connsiteY4" fmla="*/ 2035488 h 2502215"/>
                  <a:gd name="connsiteX5" fmla="*/ 1709738 w 2565081"/>
                  <a:gd name="connsiteY5" fmla="*/ 2035490 h 2502215"/>
                  <a:gd name="connsiteX6" fmla="*/ 855346 w 2565081"/>
                  <a:gd name="connsiteY6" fmla="*/ 2502215 h 2502215"/>
                  <a:gd name="connsiteX7" fmla="*/ 0 w 2565081"/>
                  <a:gd name="connsiteY7" fmla="*/ 2035490 h 2502215"/>
                  <a:gd name="connsiteX8" fmla="*/ 855345 w 2565081"/>
                  <a:gd name="connsiteY8" fmla="*/ 1567814 h 2502215"/>
                  <a:gd name="connsiteX9" fmla="*/ 855343 w 2565081"/>
                  <a:gd name="connsiteY9" fmla="*/ 1567813 h 2502215"/>
                  <a:gd name="connsiteX10" fmla="*/ 855343 w 2565081"/>
                  <a:gd name="connsiteY10" fmla="*/ 467677 h 2502215"/>
                  <a:gd name="connsiteX11" fmla="*/ 855343 w 2565081"/>
                  <a:gd name="connsiteY11" fmla="*/ 467675 h 2502215"/>
                  <a:gd name="connsiteX12" fmla="*/ 855345 w 2565081"/>
                  <a:gd name="connsiteY12" fmla="*/ 467676 h 2502215"/>
                  <a:gd name="connsiteX0" fmla="*/ 2565081 w 2671633"/>
                  <a:gd name="connsiteY0" fmla="*/ 467677 h 2502215"/>
                  <a:gd name="connsiteX1" fmla="*/ 1709736 w 2671633"/>
                  <a:gd name="connsiteY1" fmla="*/ 934402 h 2502215"/>
                  <a:gd name="connsiteX2" fmla="*/ 1709734 w 2671633"/>
                  <a:gd name="connsiteY2" fmla="*/ 934401 h 2502215"/>
                  <a:gd name="connsiteX3" fmla="*/ 1709734 w 2671633"/>
                  <a:gd name="connsiteY3" fmla="*/ 2035488 h 2502215"/>
                  <a:gd name="connsiteX4" fmla="*/ 1709738 w 2671633"/>
                  <a:gd name="connsiteY4" fmla="*/ 2035490 h 2502215"/>
                  <a:gd name="connsiteX5" fmla="*/ 855346 w 2671633"/>
                  <a:gd name="connsiteY5" fmla="*/ 2502215 h 2502215"/>
                  <a:gd name="connsiteX6" fmla="*/ 0 w 2671633"/>
                  <a:gd name="connsiteY6" fmla="*/ 2035490 h 2502215"/>
                  <a:gd name="connsiteX7" fmla="*/ 855345 w 2671633"/>
                  <a:gd name="connsiteY7" fmla="*/ 1567814 h 2502215"/>
                  <a:gd name="connsiteX8" fmla="*/ 855343 w 2671633"/>
                  <a:gd name="connsiteY8" fmla="*/ 1567813 h 2502215"/>
                  <a:gd name="connsiteX9" fmla="*/ 855343 w 2671633"/>
                  <a:gd name="connsiteY9" fmla="*/ 467677 h 2502215"/>
                  <a:gd name="connsiteX10" fmla="*/ 855343 w 2671633"/>
                  <a:gd name="connsiteY10" fmla="*/ 467675 h 2502215"/>
                  <a:gd name="connsiteX11" fmla="*/ 855345 w 2671633"/>
                  <a:gd name="connsiteY11" fmla="*/ 467676 h 2502215"/>
                  <a:gd name="connsiteX12" fmla="*/ 1709736 w 2671633"/>
                  <a:gd name="connsiteY12" fmla="*/ 0 h 2502215"/>
                  <a:gd name="connsiteX13" fmla="*/ 2671633 w 2671633"/>
                  <a:gd name="connsiteY13" fmla="*/ 574229 h 2502215"/>
                  <a:gd name="connsiteX0" fmla="*/ 2565081 w 2565081"/>
                  <a:gd name="connsiteY0" fmla="*/ 467677 h 2502215"/>
                  <a:gd name="connsiteX1" fmla="*/ 1709736 w 2565081"/>
                  <a:gd name="connsiteY1" fmla="*/ 934402 h 2502215"/>
                  <a:gd name="connsiteX2" fmla="*/ 1709734 w 2565081"/>
                  <a:gd name="connsiteY2" fmla="*/ 934401 h 2502215"/>
                  <a:gd name="connsiteX3" fmla="*/ 1709734 w 2565081"/>
                  <a:gd name="connsiteY3" fmla="*/ 2035488 h 2502215"/>
                  <a:gd name="connsiteX4" fmla="*/ 1709738 w 2565081"/>
                  <a:gd name="connsiteY4" fmla="*/ 2035490 h 2502215"/>
                  <a:gd name="connsiteX5" fmla="*/ 855346 w 2565081"/>
                  <a:gd name="connsiteY5" fmla="*/ 2502215 h 2502215"/>
                  <a:gd name="connsiteX6" fmla="*/ 0 w 2565081"/>
                  <a:gd name="connsiteY6" fmla="*/ 2035490 h 2502215"/>
                  <a:gd name="connsiteX7" fmla="*/ 855345 w 2565081"/>
                  <a:gd name="connsiteY7" fmla="*/ 1567814 h 2502215"/>
                  <a:gd name="connsiteX8" fmla="*/ 855343 w 2565081"/>
                  <a:gd name="connsiteY8" fmla="*/ 1567813 h 2502215"/>
                  <a:gd name="connsiteX9" fmla="*/ 855343 w 2565081"/>
                  <a:gd name="connsiteY9" fmla="*/ 467677 h 2502215"/>
                  <a:gd name="connsiteX10" fmla="*/ 855343 w 2565081"/>
                  <a:gd name="connsiteY10" fmla="*/ 467675 h 2502215"/>
                  <a:gd name="connsiteX11" fmla="*/ 855345 w 2565081"/>
                  <a:gd name="connsiteY11" fmla="*/ 467676 h 2502215"/>
                  <a:gd name="connsiteX12" fmla="*/ 1709736 w 2565081"/>
                  <a:gd name="connsiteY12" fmla="*/ 0 h 2502215"/>
                  <a:gd name="connsiteX0" fmla="*/ 2565081 w 2565081"/>
                  <a:gd name="connsiteY0" fmla="*/ 2 h 2034540"/>
                  <a:gd name="connsiteX1" fmla="*/ 1709736 w 2565081"/>
                  <a:gd name="connsiteY1" fmla="*/ 466727 h 2034540"/>
                  <a:gd name="connsiteX2" fmla="*/ 1709734 w 2565081"/>
                  <a:gd name="connsiteY2" fmla="*/ 466726 h 2034540"/>
                  <a:gd name="connsiteX3" fmla="*/ 1709734 w 2565081"/>
                  <a:gd name="connsiteY3" fmla="*/ 1567813 h 2034540"/>
                  <a:gd name="connsiteX4" fmla="*/ 1709738 w 2565081"/>
                  <a:gd name="connsiteY4" fmla="*/ 1567815 h 2034540"/>
                  <a:gd name="connsiteX5" fmla="*/ 855346 w 2565081"/>
                  <a:gd name="connsiteY5" fmla="*/ 2034540 h 2034540"/>
                  <a:gd name="connsiteX6" fmla="*/ 0 w 2565081"/>
                  <a:gd name="connsiteY6" fmla="*/ 1567815 h 2034540"/>
                  <a:gd name="connsiteX7" fmla="*/ 855345 w 2565081"/>
                  <a:gd name="connsiteY7" fmla="*/ 1100139 h 2034540"/>
                  <a:gd name="connsiteX8" fmla="*/ 855343 w 2565081"/>
                  <a:gd name="connsiteY8" fmla="*/ 1100138 h 2034540"/>
                  <a:gd name="connsiteX9" fmla="*/ 855343 w 2565081"/>
                  <a:gd name="connsiteY9" fmla="*/ 2 h 2034540"/>
                  <a:gd name="connsiteX10" fmla="*/ 855343 w 2565081"/>
                  <a:gd name="connsiteY10" fmla="*/ 0 h 2034540"/>
                  <a:gd name="connsiteX11" fmla="*/ 855345 w 2565081"/>
                  <a:gd name="connsiteY11" fmla="*/ 1 h 2034540"/>
                  <a:gd name="connsiteX0" fmla="*/ 1709736 w 1709737"/>
                  <a:gd name="connsiteY0" fmla="*/ 466727 h 2034540"/>
                  <a:gd name="connsiteX1" fmla="*/ 1709734 w 1709737"/>
                  <a:gd name="connsiteY1" fmla="*/ 466726 h 2034540"/>
                  <a:gd name="connsiteX2" fmla="*/ 1709734 w 1709737"/>
                  <a:gd name="connsiteY2" fmla="*/ 1567813 h 2034540"/>
                  <a:gd name="connsiteX3" fmla="*/ 1709738 w 1709737"/>
                  <a:gd name="connsiteY3" fmla="*/ 1567815 h 2034540"/>
                  <a:gd name="connsiteX4" fmla="*/ 855346 w 1709737"/>
                  <a:gd name="connsiteY4" fmla="*/ 2034540 h 2034540"/>
                  <a:gd name="connsiteX5" fmla="*/ 0 w 1709737"/>
                  <a:gd name="connsiteY5" fmla="*/ 1567815 h 2034540"/>
                  <a:gd name="connsiteX6" fmla="*/ 855345 w 1709737"/>
                  <a:gd name="connsiteY6" fmla="*/ 1100139 h 2034540"/>
                  <a:gd name="connsiteX7" fmla="*/ 855343 w 1709737"/>
                  <a:gd name="connsiteY7" fmla="*/ 1100138 h 2034540"/>
                  <a:gd name="connsiteX8" fmla="*/ 855343 w 1709737"/>
                  <a:gd name="connsiteY8" fmla="*/ 2 h 2034540"/>
                  <a:gd name="connsiteX9" fmla="*/ 855343 w 1709737"/>
                  <a:gd name="connsiteY9" fmla="*/ 0 h 2034540"/>
                  <a:gd name="connsiteX10" fmla="*/ 855345 w 1709737"/>
                  <a:gd name="connsiteY10" fmla="*/ 1 h 2034540"/>
                  <a:gd name="connsiteX0" fmla="*/ 1709736 w 1709738"/>
                  <a:gd name="connsiteY0" fmla="*/ 466727 h 2034540"/>
                  <a:gd name="connsiteX1" fmla="*/ 1709734 w 1709738"/>
                  <a:gd name="connsiteY1" fmla="*/ 1567813 h 2034540"/>
                  <a:gd name="connsiteX2" fmla="*/ 1709738 w 1709738"/>
                  <a:gd name="connsiteY2" fmla="*/ 1567815 h 2034540"/>
                  <a:gd name="connsiteX3" fmla="*/ 855346 w 1709738"/>
                  <a:gd name="connsiteY3" fmla="*/ 2034540 h 2034540"/>
                  <a:gd name="connsiteX4" fmla="*/ 0 w 1709738"/>
                  <a:gd name="connsiteY4" fmla="*/ 1567815 h 2034540"/>
                  <a:gd name="connsiteX5" fmla="*/ 855345 w 1709738"/>
                  <a:gd name="connsiteY5" fmla="*/ 1100139 h 2034540"/>
                  <a:gd name="connsiteX6" fmla="*/ 855343 w 1709738"/>
                  <a:gd name="connsiteY6" fmla="*/ 1100138 h 2034540"/>
                  <a:gd name="connsiteX7" fmla="*/ 855343 w 1709738"/>
                  <a:gd name="connsiteY7" fmla="*/ 2 h 2034540"/>
                  <a:gd name="connsiteX8" fmla="*/ 855343 w 1709738"/>
                  <a:gd name="connsiteY8" fmla="*/ 0 h 2034540"/>
                  <a:gd name="connsiteX9" fmla="*/ 855345 w 1709738"/>
                  <a:gd name="connsiteY9" fmla="*/ 1 h 2034540"/>
                  <a:gd name="connsiteX0" fmla="*/ 1709736 w 1709736"/>
                  <a:gd name="connsiteY0" fmla="*/ 466727 h 2034540"/>
                  <a:gd name="connsiteX1" fmla="*/ 1709734 w 1709736"/>
                  <a:gd name="connsiteY1" fmla="*/ 1567813 h 2034540"/>
                  <a:gd name="connsiteX2" fmla="*/ 855346 w 1709736"/>
                  <a:gd name="connsiteY2" fmla="*/ 2034540 h 2034540"/>
                  <a:gd name="connsiteX3" fmla="*/ 0 w 1709736"/>
                  <a:gd name="connsiteY3" fmla="*/ 1567815 h 2034540"/>
                  <a:gd name="connsiteX4" fmla="*/ 855345 w 1709736"/>
                  <a:gd name="connsiteY4" fmla="*/ 1100139 h 2034540"/>
                  <a:gd name="connsiteX5" fmla="*/ 855343 w 1709736"/>
                  <a:gd name="connsiteY5" fmla="*/ 1100138 h 2034540"/>
                  <a:gd name="connsiteX6" fmla="*/ 855343 w 1709736"/>
                  <a:gd name="connsiteY6" fmla="*/ 2 h 2034540"/>
                  <a:gd name="connsiteX7" fmla="*/ 855343 w 1709736"/>
                  <a:gd name="connsiteY7" fmla="*/ 0 h 2034540"/>
                  <a:gd name="connsiteX8" fmla="*/ 855345 w 1709736"/>
                  <a:gd name="connsiteY8" fmla="*/ 1 h 2034540"/>
                  <a:gd name="connsiteX0" fmla="*/ 1709734 w 1709734"/>
                  <a:gd name="connsiteY0" fmla="*/ 1567813 h 2034540"/>
                  <a:gd name="connsiteX1" fmla="*/ 855346 w 1709734"/>
                  <a:gd name="connsiteY1" fmla="*/ 2034540 h 2034540"/>
                  <a:gd name="connsiteX2" fmla="*/ 0 w 1709734"/>
                  <a:gd name="connsiteY2" fmla="*/ 1567815 h 2034540"/>
                  <a:gd name="connsiteX3" fmla="*/ 855345 w 1709734"/>
                  <a:gd name="connsiteY3" fmla="*/ 1100139 h 2034540"/>
                  <a:gd name="connsiteX4" fmla="*/ 855343 w 1709734"/>
                  <a:gd name="connsiteY4" fmla="*/ 1100138 h 2034540"/>
                  <a:gd name="connsiteX5" fmla="*/ 855343 w 1709734"/>
                  <a:gd name="connsiteY5" fmla="*/ 2 h 2034540"/>
                  <a:gd name="connsiteX6" fmla="*/ 855343 w 1709734"/>
                  <a:gd name="connsiteY6" fmla="*/ 0 h 2034540"/>
                  <a:gd name="connsiteX7" fmla="*/ 855345 w 1709734"/>
                  <a:gd name="connsiteY7" fmla="*/ 1 h 2034540"/>
                  <a:gd name="connsiteX0" fmla="*/ 855346 w 855346"/>
                  <a:gd name="connsiteY0" fmla="*/ 2034540 h 2034540"/>
                  <a:gd name="connsiteX1" fmla="*/ 0 w 855346"/>
                  <a:gd name="connsiteY1" fmla="*/ 1567815 h 2034540"/>
                  <a:gd name="connsiteX2" fmla="*/ 855345 w 855346"/>
                  <a:gd name="connsiteY2" fmla="*/ 1100139 h 2034540"/>
                  <a:gd name="connsiteX3" fmla="*/ 855343 w 855346"/>
                  <a:gd name="connsiteY3" fmla="*/ 1100138 h 2034540"/>
                  <a:gd name="connsiteX4" fmla="*/ 855343 w 855346"/>
                  <a:gd name="connsiteY4" fmla="*/ 2 h 2034540"/>
                  <a:gd name="connsiteX5" fmla="*/ 855343 w 855346"/>
                  <a:gd name="connsiteY5" fmla="*/ 0 h 2034540"/>
                  <a:gd name="connsiteX6" fmla="*/ 855345 w 855346"/>
                  <a:gd name="connsiteY6" fmla="*/ 1 h 2034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346" h="2034540">
                    <a:moveTo>
                      <a:pt x="855346" y="2034540"/>
                    </a:moveTo>
                    <a:lnTo>
                      <a:pt x="0" y="1567815"/>
                    </a:lnTo>
                    <a:lnTo>
                      <a:pt x="855345" y="1100139"/>
                    </a:lnTo>
                    <a:cubicBezTo>
                      <a:pt x="855344" y="1100139"/>
                      <a:pt x="855344" y="1100138"/>
                      <a:pt x="855343" y="1100138"/>
                    </a:cubicBezTo>
                    <a:lnTo>
                      <a:pt x="855343" y="2"/>
                    </a:lnTo>
                    <a:lnTo>
                      <a:pt x="855343" y="0"/>
                    </a:lnTo>
                    <a:cubicBezTo>
                      <a:pt x="855344" y="0"/>
                      <a:pt x="855344" y="1"/>
                      <a:pt x="855345" y="1"/>
                    </a:cubicBezTo>
                  </a:path>
                </a:pathLst>
              </a:custGeom>
              <a:noFill/>
              <a:ln w="17463" cap="flat">
                <a:solidFill>
                  <a:srgbClr val="BDBD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cxnSp>
            <p:nvCxnSpPr>
              <p:cNvPr id="54" name="Straight Connector 53">
                <a:extLst>
                  <a:ext uri="{FF2B5EF4-FFF2-40B4-BE49-F238E27FC236}">
                    <a16:creationId xmlns:a16="http://schemas.microsoft.com/office/drawing/2014/main" id="{FF9C9FB6-79F2-41F1-872D-2184B91C8E00}"/>
                  </a:ext>
                </a:extLst>
              </p:cNvPr>
              <p:cNvCxnSpPr/>
              <p:nvPr/>
            </p:nvCxnSpPr>
            <p:spPr bwMode="ltGray">
              <a:xfrm>
                <a:off x="9981203" y="5098858"/>
                <a:ext cx="733213" cy="400531"/>
              </a:xfrm>
              <a:prstGeom prst="line">
                <a:avLst/>
              </a:prstGeom>
              <a:noFill/>
              <a:ln w="17463" cap="flat">
                <a:solidFill>
                  <a:srgbClr val="BDBDBD"/>
                </a:solidFill>
                <a:prstDash val="solid"/>
                <a:miter lim="800000"/>
                <a:headEnd/>
                <a:tailEnd/>
              </a:ln>
              <a:extLst>
                <a:ext uri="{909E8E84-426E-40DD-AFC4-6F175D3DCCD1}">
                  <a14:hiddenFill xmlns:a14="http://schemas.microsoft.com/office/drawing/2010/main">
                    <a:solidFill>
                      <a:srgbClr val="FFFFFF"/>
                    </a:solidFill>
                  </a14:hiddenFill>
                </a:ext>
              </a:extLst>
            </p:spPr>
          </p:cxnSp>
        </p:grpSp>
        <p:grpSp>
          <p:nvGrpSpPr>
            <p:cNvPr id="6" name="Group 5">
              <a:extLst>
                <a:ext uri="{FF2B5EF4-FFF2-40B4-BE49-F238E27FC236}">
                  <a16:creationId xmlns:a16="http://schemas.microsoft.com/office/drawing/2014/main" id="{4577AEC4-9502-4D2D-B373-2F1CB4EFF9B8}"/>
                </a:ext>
              </a:extLst>
            </p:cNvPr>
            <p:cNvGrpSpPr/>
            <p:nvPr userDrawn="1"/>
          </p:nvGrpSpPr>
          <p:grpSpPr bwMode="ltGray">
            <a:xfrm>
              <a:off x="7545167" y="-21839"/>
              <a:ext cx="1192433" cy="1098538"/>
              <a:chOff x="7545167" y="-9139"/>
              <a:chExt cx="1192433" cy="1098538"/>
            </a:xfrm>
          </p:grpSpPr>
          <p:sp>
            <p:nvSpPr>
              <p:cNvPr id="59" name="Freeform: Shape 58">
                <a:extLst>
                  <a:ext uri="{FF2B5EF4-FFF2-40B4-BE49-F238E27FC236}">
                    <a16:creationId xmlns:a16="http://schemas.microsoft.com/office/drawing/2014/main" id="{713EA48F-163A-410A-8C97-A08AA1B2EE50}"/>
                  </a:ext>
                </a:extLst>
              </p:cNvPr>
              <p:cNvSpPr/>
              <p:nvPr userDrawn="1"/>
            </p:nvSpPr>
            <p:spPr bwMode="ltGray">
              <a:xfrm>
                <a:off x="7550108" y="-9139"/>
                <a:ext cx="591604" cy="774738"/>
              </a:xfrm>
              <a:custGeom>
                <a:avLst/>
                <a:gdLst>
                  <a:gd name="connsiteX0" fmla="*/ 24121 w 591604"/>
                  <a:gd name="connsiteY0" fmla="*/ 0 h 774738"/>
                  <a:gd name="connsiteX1" fmla="*/ 591604 w 591604"/>
                  <a:gd name="connsiteY1" fmla="*/ 0 h 774738"/>
                  <a:gd name="connsiteX2" fmla="*/ 591604 w 591604"/>
                  <a:gd name="connsiteY2" fmla="*/ 451265 h 774738"/>
                  <a:gd name="connsiteX3" fmla="*/ 0 w 591604"/>
                  <a:gd name="connsiteY3" fmla="*/ 774738 h 774738"/>
                  <a:gd name="connsiteX4" fmla="*/ 0 w 591604"/>
                  <a:gd name="connsiteY4" fmla="*/ 13162 h 774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604" h="774738">
                    <a:moveTo>
                      <a:pt x="24121" y="0"/>
                    </a:moveTo>
                    <a:lnTo>
                      <a:pt x="591604" y="0"/>
                    </a:lnTo>
                    <a:lnTo>
                      <a:pt x="591604" y="451265"/>
                    </a:lnTo>
                    <a:lnTo>
                      <a:pt x="0" y="774738"/>
                    </a:lnTo>
                    <a:lnTo>
                      <a:pt x="0" y="13162"/>
                    </a:lnTo>
                    <a:close/>
                  </a:path>
                </a:pathLst>
              </a:custGeom>
              <a:noFill/>
              <a:ln w="17463" cap="flat">
                <a:solidFill>
                  <a:srgbClr val="BDBD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pPr lvl="0"/>
                <a:endParaRPr lang="en-US"/>
              </a:p>
            </p:txBody>
          </p:sp>
          <p:sp>
            <p:nvSpPr>
              <p:cNvPr id="57" name="Freeform: Shape 56">
                <a:extLst>
                  <a:ext uri="{FF2B5EF4-FFF2-40B4-BE49-F238E27FC236}">
                    <a16:creationId xmlns:a16="http://schemas.microsoft.com/office/drawing/2014/main" id="{3E1E199B-B230-4884-9F60-9B781B11B8FF}"/>
                  </a:ext>
                </a:extLst>
              </p:cNvPr>
              <p:cNvSpPr/>
              <p:nvPr userDrawn="1"/>
            </p:nvSpPr>
            <p:spPr bwMode="ltGray">
              <a:xfrm>
                <a:off x="8141712" y="-9139"/>
                <a:ext cx="590944" cy="774738"/>
              </a:xfrm>
              <a:custGeom>
                <a:avLst/>
                <a:gdLst>
                  <a:gd name="connsiteX0" fmla="*/ 0 w 590944"/>
                  <a:gd name="connsiteY0" fmla="*/ 0 h 774738"/>
                  <a:gd name="connsiteX1" fmla="*/ 566850 w 590944"/>
                  <a:gd name="connsiteY1" fmla="*/ 0 h 774738"/>
                  <a:gd name="connsiteX2" fmla="*/ 590944 w 590944"/>
                  <a:gd name="connsiteY2" fmla="*/ 13162 h 774738"/>
                  <a:gd name="connsiteX3" fmla="*/ 590944 w 590944"/>
                  <a:gd name="connsiteY3" fmla="*/ 774738 h 774738"/>
                  <a:gd name="connsiteX4" fmla="*/ 0 w 590944"/>
                  <a:gd name="connsiteY4" fmla="*/ 451265 h 774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944" h="774738">
                    <a:moveTo>
                      <a:pt x="0" y="0"/>
                    </a:moveTo>
                    <a:lnTo>
                      <a:pt x="566850" y="0"/>
                    </a:lnTo>
                    <a:lnTo>
                      <a:pt x="590944" y="13162"/>
                    </a:lnTo>
                    <a:lnTo>
                      <a:pt x="590944" y="774738"/>
                    </a:lnTo>
                    <a:lnTo>
                      <a:pt x="0" y="451265"/>
                    </a:lnTo>
                    <a:close/>
                  </a:path>
                </a:pathLst>
              </a:custGeom>
              <a:noFill/>
              <a:ln w="17463" cap="flat">
                <a:solidFill>
                  <a:srgbClr val="BDBD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pPr lvl="0"/>
                <a:endParaRPr lang="en-US"/>
              </a:p>
            </p:txBody>
          </p:sp>
          <p:sp>
            <p:nvSpPr>
              <p:cNvPr id="37" name="Freeform: Shape 36">
                <a:extLst>
                  <a:ext uri="{FF2B5EF4-FFF2-40B4-BE49-F238E27FC236}">
                    <a16:creationId xmlns:a16="http://schemas.microsoft.com/office/drawing/2014/main" id="{FB98E4A3-2599-4DEB-8ECC-F004500FBF6A}"/>
                  </a:ext>
                </a:extLst>
              </p:cNvPr>
              <p:cNvSpPr/>
              <p:nvPr userDrawn="1"/>
            </p:nvSpPr>
            <p:spPr bwMode="ltGray">
              <a:xfrm>
                <a:off x="7545167" y="437185"/>
                <a:ext cx="1192433" cy="652214"/>
              </a:xfrm>
              <a:custGeom>
                <a:avLst/>
                <a:gdLst/>
                <a:ahLst/>
                <a:cxnLst/>
                <a:rect l="0" t="0" r="0" b="0"/>
                <a:pathLst>
                  <a:path w="1724025" h="942975">
                    <a:moveTo>
                      <a:pt x="862489" y="7144"/>
                    </a:moveTo>
                    <a:lnTo>
                      <a:pt x="7144" y="474821"/>
                    </a:lnTo>
                    <a:lnTo>
                      <a:pt x="862489" y="941546"/>
                    </a:lnTo>
                    <a:lnTo>
                      <a:pt x="1716881" y="474821"/>
                    </a:lnTo>
                    <a:close/>
                  </a:path>
                </a:pathLst>
              </a:custGeom>
              <a:noFill/>
              <a:ln w="17463" cap="flat">
                <a:solidFill>
                  <a:srgbClr val="BDBD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grpSp>
        <p:grpSp>
          <p:nvGrpSpPr>
            <p:cNvPr id="8" name="Group 7">
              <a:extLst>
                <a:ext uri="{FF2B5EF4-FFF2-40B4-BE49-F238E27FC236}">
                  <a16:creationId xmlns:a16="http://schemas.microsoft.com/office/drawing/2014/main" id="{D6B74F55-4583-4B26-A4E0-71C00B14AFF6}"/>
                </a:ext>
              </a:extLst>
            </p:cNvPr>
            <p:cNvGrpSpPr/>
            <p:nvPr userDrawn="1"/>
          </p:nvGrpSpPr>
          <p:grpSpPr bwMode="ltGray">
            <a:xfrm>
              <a:off x="6256117" y="5896894"/>
              <a:ext cx="1057910" cy="971314"/>
              <a:chOff x="6256117" y="5896894"/>
              <a:chExt cx="1057910" cy="971314"/>
            </a:xfrm>
          </p:grpSpPr>
          <p:sp>
            <p:nvSpPr>
              <p:cNvPr id="32" name="Freeform: Shape 31">
                <a:extLst>
                  <a:ext uri="{FF2B5EF4-FFF2-40B4-BE49-F238E27FC236}">
                    <a16:creationId xmlns:a16="http://schemas.microsoft.com/office/drawing/2014/main" id="{FC4D1900-D812-4B27-AC50-B2795AD953C3}"/>
                  </a:ext>
                </a:extLst>
              </p:cNvPr>
              <p:cNvSpPr/>
              <p:nvPr userDrawn="1"/>
            </p:nvSpPr>
            <p:spPr bwMode="ltGray">
              <a:xfrm>
                <a:off x="6256117" y="5896894"/>
                <a:ext cx="532466" cy="971314"/>
              </a:xfrm>
              <a:custGeom>
                <a:avLst/>
                <a:gdLst/>
                <a:ahLst/>
                <a:cxnLst/>
                <a:rect l="0" t="0" r="0" b="0"/>
                <a:pathLst>
                  <a:path w="866775" h="1581150">
                    <a:moveTo>
                      <a:pt x="862489" y="1107281"/>
                    </a:moveTo>
                    <a:lnTo>
                      <a:pt x="7144" y="1574959"/>
                    </a:lnTo>
                    <a:lnTo>
                      <a:pt x="7144" y="473869"/>
                    </a:lnTo>
                    <a:lnTo>
                      <a:pt x="862489" y="7144"/>
                    </a:lnTo>
                    <a:close/>
                  </a:path>
                </a:pathLst>
              </a:custGeom>
              <a:noFill/>
              <a:ln w="17463" cap="flat">
                <a:solidFill>
                  <a:srgbClr val="BDBD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33" name="Freeform: Shape 32">
                <a:extLst>
                  <a:ext uri="{FF2B5EF4-FFF2-40B4-BE49-F238E27FC236}">
                    <a16:creationId xmlns:a16="http://schemas.microsoft.com/office/drawing/2014/main" id="{483ECFC2-9749-4525-973B-EAA0BC0FC62B}"/>
                  </a:ext>
                </a:extLst>
              </p:cNvPr>
              <p:cNvSpPr/>
              <p:nvPr userDrawn="1"/>
            </p:nvSpPr>
            <p:spPr bwMode="ltGray">
              <a:xfrm>
                <a:off x="6781561" y="5896894"/>
                <a:ext cx="532466" cy="971314"/>
              </a:xfrm>
              <a:custGeom>
                <a:avLst/>
                <a:gdLst/>
                <a:ahLst/>
                <a:cxnLst/>
                <a:rect l="0" t="0" r="0" b="0"/>
                <a:pathLst>
                  <a:path w="866775" h="1581150">
                    <a:moveTo>
                      <a:pt x="7144" y="1107281"/>
                    </a:moveTo>
                    <a:lnTo>
                      <a:pt x="861536" y="1574959"/>
                    </a:lnTo>
                    <a:lnTo>
                      <a:pt x="861536" y="473869"/>
                    </a:lnTo>
                    <a:lnTo>
                      <a:pt x="7144" y="7144"/>
                    </a:lnTo>
                    <a:close/>
                  </a:path>
                </a:pathLst>
              </a:custGeom>
              <a:noFill/>
              <a:ln w="17463" cap="flat">
                <a:solidFill>
                  <a:srgbClr val="BDBD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34" name="Freeform: Shape 33">
                <a:extLst>
                  <a:ext uri="{FF2B5EF4-FFF2-40B4-BE49-F238E27FC236}">
                    <a16:creationId xmlns:a16="http://schemas.microsoft.com/office/drawing/2014/main" id="{0A3ABF7E-B2D4-4B7A-9B6E-0EB3223E4EE4}"/>
                  </a:ext>
                </a:extLst>
              </p:cNvPr>
              <p:cNvSpPr/>
              <p:nvPr userDrawn="1"/>
            </p:nvSpPr>
            <p:spPr bwMode="ltGray">
              <a:xfrm>
                <a:off x="6260506" y="6577107"/>
                <a:ext cx="1050305" cy="287297"/>
              </a:xfrm>
              <a:custGeom>
                <a:avLst/>
                <a:gdLst>
                  <a:gd name="connsiteX0" fmla="*/ 855344 w 1709736"/>
                  <a:gd name="connsiteY0" fmla="*/ 934401 h 1083252"/>
                  <a:gd name="connsiteX1" fmla="*/ 1709736 w 1709736"/>
                  <a:gd name="connsiteY1" fmla="*/ 467676 h 1083252"/>
                  <a:gd name="connsiteX2" fmla="*/ 855344 w 1709736"/>
                  <a:gd name="connsiteY2" fmla="*/ -1 h 1083252"/>
                  <a:gd name="connsiteX3" fmla="*/ -1 w 1709736"/>
                  <a:gd name="connsiteY3" fmla="*/ 467676 h 1083252"/>
                  <a:gd name="connsiteX4" fmla="*/ 1004194 w 1709736"/>
                  <a:gd name="connsiteY4" fmla="*/ 1083251 h 1083252"/>
                  <a:gd name="connsiteX0" fmla="*/ 855346 w 1709738"/>
                  <a:gd name="connsiteY0" fmla="*/ 934403 h 934403"/>
                  <a:gd name="connsiteX1" fmla="*/ 1709738 w 1709738"/>
                  <a:gd name="connsiteY1" fmla="*/ 467678 h 934403"/>
                  <a:gd name="connsiteX2" fmla="*/ 855346 w 1709738"/>
                  <a:gd name="connsiteY2" fmla="*/ 1 h 934403"/>
                  <a:gd name="connsiteX3" fmla="*/ 1 w 1709738"/>
                  <a:gd name="connsiteY3" fmla="*/ 467678 h 934403"/>
                  <a:gd name="connsiteX0" fmla="*/ 1709736 w 1709736"/>
                  <a:gd name="connsiteY0" fmla="*/ 467676 h 467676"/>
                  <a:gd name="connsiteX1" fmla="*/ 855344 w 1709736"/>
                  <a:gd name="connsiteY1" fmla="*/ -1 h 467676"/>
                  <a:gd name="connsiteX2" fmla="*/ -1 w 1709736"/>
                  <a:gd name="connsiteY2" fmla="*/ 467676 h 467676"/>
                </a:gdLst>
                <a:ahLst/>
                <a:cxnLst>
                  <a:cxn ang="0">
                    <a:pos x="connsiteX0" y="connsiteY0"/>
                  </a:cxn>
                  <a:cxn ang="0">
                    <a:pos x="connsiteX1" y="connsiteY1"/>
                  </a:cxn>
                  <a:cxn ang="0">
                    <a:pos x="connsiteX2" y="connsiteY2"/>
                  </a:cxn>
                </a:cxnLst>
                <a:rect l="l" t="t" r="r" b="b"/>
                <a:pathLst>
                  <a:path w="1709736" h="467676">
                    <a:moveTo>
                      <a:pt x="1709736" y="467676"/>
                    </a:moveTo>
                    <a:lnTo>
                      <a:pt x="855344" y="-1"/>
                    </a:lnTo>
                    <a:lnTo>
                      <a:pt x="-1" y="467676"/>
                    </a:lnTo>
                  </a:path>
                </a:pathLst>
              </a:custGeom>
              <a:noFill/>
              <a:ln w="17463" cap="flat">
                <a:solidFill>
                  <a:srgbClr val="BDBD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dirty="0"/>
              </a:p>
            </p:txBody>
          </p:sp>
        </p:grpSp>
      </p:grpSp>
    </p:spTree>
    <p:extLst>
      <p:ext uri="{BB962C8B-B14F-4D97-AF65-F5344CB8AC3E}">
        <p14:creationId xmlns:p14="http://schemas.microsoft.com/office/powerpoint/2010/main" val="42277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2" orient="horz" pos="2496">
          <p15:clr>
            <a:srgbClr val="5ACBF0"/>
          </p15:clr>
        </p15:guide>
        <p15:guide id="3" pos="3384" userDrawn="1">
          <p15:clr>
            <a:srgbClr val="FBAE4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Device layout">
    <p:spTree>
      <p:nvGrpSpPr>
        <p:cNvPr id="1" name=""/>
        <p:cNvGrpSpPr/>
        <p:nvPr/>
      </p:nvGrpSpPr>
      <p:grpSpPr>
        <a:xfrm>
          <a:off x="0" y="0"/>
          <a:ext cx="0" cy="0"/>
          <a:chOff x="0" y="0"/>
          <a:chExt cx="0" cy="0"/>
        </a:xfrm>
      </p:grpSpPr>
      <p:sp>
        <p:nvSpPr>
          <p:cNvPr id="3" name="Online Image Placeholder 2">
            <a:extLst>
              <a:ext uri="{FF2B5EF4-FFF2-40B4-BE49-F238E27FC236}">
                <a16:creationId xmlns:a16="http://schemas.microsoft.com/office/drawing/2014/main" id="{562D5679-B66F-A244-9E94-0FFE5F1B6168}"/>
              </a:ext>
            </a:extLst>
          </p:cNvPr>
          <p:cNvSpPr>
            <a:spLocks noGrp="1"/>
          </p:cNvSpPr>
          <p:nvPr>
            <p:ph type="clipArt" sz="quarter" idx="11" hasCustomPrompt="1"/>
          </p:nvPr>
        </p:nvSpPr>
        <p:spPr>
          <a:xfrm>
            <a:off x="5982391" y="1179838"/>
            <a:ext cx="5780073" cy="3756460"/>
          </a:xfrm>
        </p:spPr>
        <p:txBody>
          <a:bodyPr anchor="ctr">
            <a:noAutofit/>
          </a:bodyPr>
          <a:lstStyle>
            <a:lvl1pPr algn="ctr">
              <a:defRPr sz="1765" b="1">
                <a:latin typeface="+mn-lt"/>
              </a:defRPr>
            </a:lvl1pPr>
          </a:lstStyle>
          <a:p>
            <a:r>
              <a:rPr lang="en-US"/>
              <a:t>Drop photo here</a:t>
            </a:r>
          </a:p>
        </p:txBody>
      </p:sp>
      <p:sp>
        <p:nvSpPr>
          <p:cNvPr id="4" name="Text Placeholder 3"/>
          <p:cNvSpPr>
            <a:spLocks noGrp="1"/>
          </p:cNvSpPr>
          <p:nvPr>
            <p:ph type="body" sz="quarter" idx="10" hasCustomPrompt="1"/>
          </p:nvPr>
        </p:nvSpPr>
        <p:spPr>
          <a:xfrm>
            <a:off x="426424" y="1144854"/>
            <a:ext cx="5138175" cy="2573509"/>
          </a:xfrm>
        </p:spPr>
        <p:txBody>
          <a:bodyPr wrap="square" lIns="0" tIns="0" rIns="0" bIns="0">
            <a:noAutofit/>
          </a:bodyPr>
          <a:lstStyle>
            <a:lvl1pPr marL="0" marR="0" indent="0" algn="l" defTabSz="914367" rtl="0" eaLnBrk="1" fontAlgn="auto" latinLnBrk="0" hangingPunct="1">
              <a:lnSpc>
                <a:spcPct val="90000"/>
              </a:lnSpc>
              <a:spcBef>
                <a:spcPts val="0"/>
              </a:spcBef>
              <a:spcAft>
                <a:spcPts val="2549"/>
              </a:spcAft>
              <a:buClrTx/>
              <a:buSzPct val="90000"/>
              <a:buFont typeface="Wingdings" panose="05000000000000000000" pitchFamily="2" charset="2"/>
              <a:buNone/>
              <a:tabLst/>
              <a:defRPr sz="2745" b="0" i="0">
                <a:solidFill>
                  <a:srgbClr val="000000"/>
                </a:solidFill>
                <a:latin typeface="+mn-lt"/>
              </a:defRPr>
            </a:lvl1pPr>
            <a:lvl2pPr marL="224097" marR="0" indent="0" algn="l" defTabSz="914367" rtl="0" eaLnBrk="1" fontAlgn="auto" latinLnBrk="0" hangingPunct="1">
              <a:lnSpc>
                <a:spcPct val="90000"/>
              </a:lnSpc>
              <a:spcBef>
                <a:spcPct val="20000"/>
              </a:spcBef>
              <a:spcAft>
                <a:spcPts val="0"/>
              </a:spcAft>
              <a:buClrTx/>
              <a:buSzPct val="90000"/>
              <a:buFont typeface="Wingdings" panose="05000000000000000000" pitchFamily="2" charset="2"/>
              <a:buNone/>
              <a:tabLst/>
              <a:defRPr/>
            </a:lvl2pPr>
            <a:lvl3pPr marL="448193" indent="0">
              <a:buNone/>
              <a:defRPr/>
            </a:lvl3pPr>
            <a:lvl4pPr marL="672290" indent="0">
              <a:buNone/>
              <a:defRPr/>
            </a:lvl4pPr>
            <a:lvl5pPr marL="896386" indent="0">
              <a:buNone/>
              <a:defRPr/>
            </a:lvl5pPr>
          </a:lstStyle>
          <a:p>
            <a:pPr lvl="0"/>
            <a:r>
              <a:rPr lang="pt-BR"/>
              <a:t>Subhead Segoe UI 28pt</a:t>
            </a:r>
          </a:p>
          <a:p>
            <a:pPr lvl="0"/>
            <a:r>
              <a:rPr lang="pt-BR"/>
              <a:t>Subhead Segoe UI 28pt</a:t>
            </a:r>
          </a:p>
          <a:p>
            <a:pPr lvl="0"/>
            <a:r>
              <a:rPr lang="pt-BR"/>
              <a:t>Subhead Segoe UI 28pt</a:t>
            </a:r>
          </a:p>
        </p:txBody>
      </p:sp>
      <p:sp>
        <p:nvSpPr>
          <p:cNvPr id="6" name="Title Placeholder 1">
            <a:extLst>
              <a:ext uri="{FF2B5EF4-FFF2-40B4-BE49-F238E27FC236}">
                <a16:creationId xmlns:a16="http://schemas.microsoft.com/office/drawing/2014/main" id="{E60CBD1C-0AFE-4EB9-94D7-943981FE05EE}"/>
              </a:ext>
            </a:extLst>
          </p:cNvPr>
          <p:cNvSpPr>
            <a:spLocks noGrp="1"/>
          </p:cNvSpPr>
          <p:nvPr>
            <p:ph type="title" hasCustomPrompt="1"/>
          </p:nvPr>
        </p:nvSpPr>
        <p:spPr>
          <a:xfrm>
            <a:off x="426424" y="222583"/>
            <a:ext cx="11336039" cy="739343"/>
          </a:xfrm>
          <a:prstGeom prst="rect">
            <a:avLst/>
          </a:prstGeom>
        </p:spPr>
        <p:txBody>
          <a:bodyPr vert="horz" wrap="square" lIns="0" tIns="164592" rIns="0" bIns="0" rtlCol="0" anchor="t">
            <a:noAutofit/>
          </a:bodyPr>
          <a:lstStyle>
            <a:lvl1pPr>
              <a:defRPr>
                <a:solidFill>
                  <a:schemeClr val="tx2"/>
                </a:solidFill>
              </a:defRPr>
            </a:lvl1pPr>
          </a:lstStyle>
          <a:p>
            <a:r>
              <a:rPr lang="en-US"/>
              <a:t>Device layout</a:t>
            </a:r>
          </a:p>
        </p:txBody>
      </p:sp>
    </p:spTree>
    <p:extLst>
      <p:ext uri="{BB962C8B-B14F-4D97-AF65-F5344CB8AC3E}">
        <p14:creationId xmlns:p14="http://schemas.microsoft.com/office/powerpoint/2010/main" val="2813289734"/>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hoto layout">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6209610" y="0"/>
            <a:ext cx="5982390" cy="6858000"/>
          </a:xfrm>
          <a:blipFill dpi="0" rotWithShape="1">
            <a:blip r:embed="rId2" cstate="screen">
              <a:extLst>
                <a:ext uri="{28A0092B-C50C-407E-A947-70E740481C1C}">
                  <a14:useLocalDpi xmlns:a14="http://schemas.microsoft.com/office/drawing/2010/main"/>
                </a:ext>
              </a:extLst>
            </a:blip>
            <a:srcRect/>
            <a:stretch>
              <a:fillRect/>
            </a:stretch>
          </a:blipFill>
        </p:spPr>
        <p:txBody>
          <a:bodyPr anchor="ctr">
            <a:noAutofit/>
          </a:bodyPr>
          <a:lstStyle>
            <a:lvl1pPr marL="0" indent="0" algn="ctr">
              <a:buNone/>
              <a:defRPr sz="1961">
                <a:solidFill>
                  <a:schemeClr val="bg2"/>
                </a:solidFill>
                <a:latin typeface="+mj-lt"/>
              </a:defRPr>
            </a:lvl1pPr>
          </a:lstStyle>
          <a:p>
            <a:r>
              <a:rPr lang="en-US"/>
              <a:t>Drop photo here</a:t>
            </a:r>
          </a:p>
        </p:txBody>
      </p:sp>
      <p:sp>
        <p:nvSpPr>
          <p:cNvPr id="5" name="Title Placeholder 1">
            <a:extLst>
              <a:ext uri="{FF2B5EF4-FFF2-40B4-BE49-F238E27FC236}">
                <a16:creationId xmlns:a16="http://schemas.microsoft.com/office/drawing/2014/main" id="{87B2D435-6763-4273-8B58-EEB87561755F}"/>
              </a:ext>
            </a:extLst>
          </p:cNvPr>
          <p:cNvSpPr>
            <a:spLocks noGrp="1"/>
          </p:cNvSpPr>
          <p:nvPr>
            <p:ph type="title" hasCustomPrompt="1"/>
          </p:nvPr>
        </p:nvSpPr>
        <p:spPr>
          <a:xfrm>
            <a:off x="426425" y="222583"/>
            <a:ext cx="5555966" cy="758022"/>
          </a:xfrm>
          <a:prstGeom prst="rect">
            <a:avLst/>
          </a:prstGeom>
        </p:spPr>
        <p:txBody>
          <a:bodyPr vert="horz" wrap="square" lIns="0" tIns="164592" rIns="0" bIns="0" rtlCol="0" anchor="t">
            <a:noAutofit/>
          </a:bodyPr>
          <a:lstStyle>
            <a:lvl1pPr>
              <a:defRPr/>
            </a:lvl1pPr>
          </a:lstStyle>
          <a:p>
            <a:r>
              <a:rPr lang="en-US"/>
              <a:t>Photo layout</a:t>
            </a:r>
          </a:p>
        </p:txBody>
      </p:sp>
      <p:sp>
        <p:nvSpPr>
          <p:cNvPr id="6" name="Text Placeholder 3">
            <a:extLst>
              <a:ext uri="{FF2B5EF4-FFF2-40B4-BE49-F238E27FC236}">
                <a16:creationId xmlns:a16="http://schemas.microsoft.com/office/drawing/2014/main" id="{71CE2F71-BF91-4E7B-BDE5-A747EFEFF88C}"/>
              </a:ext>
            </a:extLst>
          </p:cNvPr>
          <p:cNvSpPr>
            <a:spLocks noGrp="1"/>
          </p:cNvSpPr>
          <p:nvPr>
            <p:ph type="body" sz="quarter" idx="11" hasCustomPrompt="1"/>
          </p:nvPr>
        </p:nvSpPr>
        <p:spPr>
          <a:xfrm>
            <a:off x="426424" y="1129913"/>
            <a:ext cx="5555965" cy="2573509"/>
          </a:xfrm>
        </p:spPr>
        <p:txBody>
          <a:bodyPr wrap="square" lIns="0" tIns="0" rIns="0" bIns="0">
            <a:noAutofit/>
          </a:bodyPr>
          <a:lstStyle>
            <a:lvl1pPr marL="0" marR="0" indent="0" algn="l" defTabSz="914367" rtl="0" eaLnBrk="1" fontAlgn="auto" latinLnBrk="0" hangingPunct="1">
              <a:lnSpc>
                <a:spcPct val="90000"/>
              </a:lnSpc>
              <a:spcBef>
                <a:spcPts val="0"/>
              </a:spcBef>
              <a:spcAft>
                <a:spcPts val="2549"/>
              </a:spcAft>
              <a:buClrTx/>
              <a:buSzPct val="90000"/>
              <a:buFont typeface="Wingdings" panose="05000000000000000000" pitchFamily="2" charset="2"/>
              <a:buNone/>
              <a:tabLst/>
              <a:defRPr sz="2745" b="0" i="0">
                <a:solidFill>
                  <a:srgbClr val="000000"/>
                </a:solidFill>
                <a:latin typeface="+mn-lt"/>
              </a:defRPr>
            </a:lvl1pPr>
            <a:lvl2pPr marL="224097" marR="0" indent="0" algn="l" defTabSz="914367" rtl="0" eaLnBrk="1" fontAlgn="auto" latinLnBrk="0" hangingPunct="1">
              <a:lnSpc>
                <a:spcPct val="90000"/>
              </a:lnSpc>
              <a:spcBef>
                <a:spcPct val="20000"/>
              </a:spcBef>
              <a:spcAft>
                <a:spcPts val="0"/>
              </a:spcAft>
              <a:buClrTx/>
              <a:buSzPct val="90000"/>
              <a:buFont typeface="Wingdings" panose="05000000000000000000" pitchFamily="2" charset="2"/>
              <a:buNone/>
              <a:tabLst/>
              <a:defRPr/>
            </a:lvl2pPr>
            <a:lvl3pPr marL="448193" indent="0">
              <a:buNone/>
              <a:defRPr/>
            </a:lvl3pPr>
            <a:lvl4pPr marL="672290" indent="0">
              <a:buNone/>
              <a:defRPr/>
            </a:lvl4pPr>
            <a:lvl5pPr marL="896386" indent="0">
              <a:buNone/>
              <a:defRPr/>
            </a:lvl5pPr>
          </a:lstStyle>
          <a:p>
            <a:pPr lvl="0"/>
            <a:r>
              <a:rPr lang="pt-BR"/>
              <a:t>Subhead Segoe UI 28pt</a:t>
            </a:r>
          </a:p>
          <a:p>
            <a:pPr lvl="0"/>
            <a:r>
              <a:rPr lang="pt-BR"/>
              <a:t>Subhead Segoe UI 28pt</a:t>
            </a:r>
          </a:p>
          <a:p>
            <a:pPr lvl="0"/>
            <a:r>
              <a:rPr lang="pt-BR"/>
              <a:t>Subhead Segoe UI 28pt</a:t>
            </a:r>
          </a:p>
        </p:txBody>
      </p:sp>
    </p:spTree>
    <p:extLst>
      <p:ext uri="{BB962C8B-B14F-4D97-AF65-F5344CB8AC3E}">
        <p14:creationId xmlns:p14="http://schemas.microsoft.com/office/powerpoint/2010/main" val="107674179"/>
      </p:ext>
    </p:extLst>
  </p:cSld>
  <p:clrMapOvr>
    <a:masterClrMapping/>
  </p:clrMapOvr>
  <p:transition>
    <p:fade/>
  </p:transition>
  <p:extLst mod="1">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Only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754DF-CB0E-46F9-AA3C-00BC673EBDF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20433229"/>
      </p:ext>
    </p:extLst>
  </p:cSld>
  <p:clrMapOvr>
    <a:masterClrMapping/>
  </p:clrMapOvr>
  <p:transition>
    <p:fade/>
  </p:transition>
  <p:extLst mod="1">
    <p:ext uri="{DCECCB84-F9BA-43D5-87BE-67443E8EF086}">
      <p15:sldGuideLst xmlns:p15="http://schemas.microsoft.com/office/powerpoint/2012/main">
        <p15:guide id="3" orient="horz" pos="900">
          <p15:clr>
            <a:srgbClr val="5ACBF0"/>
          </p15:clr>
        </p15:guide>
        <p15:guide id="4" orient="horz" pos="1276">
          <p15:clr>
            <a:srgbClr val="5ACBF0"/>
          </p15:clr>
        </p15:guide>
        <p15:guide id="5" orient="horz" pos="288">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Blank Purple">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928479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Section title blue">
    <p:bg>
      <p:bgPr>
        <a:solidFill>
          <a:schemeClr val="bg2"/>
        </a:solidFill>
        <a:effectLst/>
      </p:bgPr>
    </p:bg>
    <p:spTree>
      <p:nvGrpSpPr>
        <p:cNvPr id="1" name=""/>
        <p:cNvGrpSpPr/>
        <p:nvPr/>
      </p:nvGrpSpPr>
      <p:grpSpPr>
        <a:xfrm>
          <a:off x="0" y="0"/>
          <a:ext cx="0" cy="0"/>
          <a:chOff x="0" y="0"/>
          <a:chExt cx="0" cy="0"/>
        </a:xfrm>
      </p:grpSpPr>
      <p:sp>
        <p:nvSpPr>
          <p:cNvPr id="3" name="Title 35">
            <a:extLst>
              <a:ext uri="{FF2B5EF4-FFF2-40B4-BE49-F238E27FC236}">
                <a16:creationId xmlns:a16="http://schemas.microsoft.com/office/drawing/2014/main" id="{51E9DCD3-357B-4AF7-BDD2-18E09F714F4A}"/>
              </a:ext>
            </a:extLst>
          </p:cNvPr>
          <p:cNvSpPr>
            <a:spLocks noGrp="1"/>
          </p:cNvSpPr>
          <p:nvPr>
            <p:ph type="title" hasCustomPrompt="1"/>
          </p:nvPr>
        </p:nvSpPr>
        <p:spPr>
          <a:xfrm>
            <a:off x="426425" y="1184319"/>
            <a:ext cx="7477989" cy="3535032"/>
          </a:xfrm>
          <a:noFill/>
        </p:spPr>
        <p:txBody>
          <a:bodyPr vert="horz" wrap="square" lIns="0" tIns="0" rIns="0" bIns="0" rtlCol="0" anchor="t" anchorCtr="0">
            <a:noAutofit/>
          </a:bodyPr>
          <a:lstStyle>
            <a:lvl1pPr>
              <a:lnSpc>
                <a:spcPct val="90000"/>
              </a:lnSpc>
              <a:defRPr lang="en-US" sz="5294" b="0" kern="1200" cap="none" spc="-147" baseline="0" dirty="0">
                <a:ln w="3175">
                  <a:noFill/>
                </a:ln>
                <a:solidFill>
                  <a:schemeClr val="tx1"/>
                </a:solidFill>
                <a:effectLst/>
                <a:latin typeface="+mj-lt"/>
                <a:ea typeface="+mn-ea"/>
                <a:cs typeface="Segoe UI" pitchFamily="34" charset="0"/>
              </a:defRPr>
            </a:lvl1pPr>
          </a:lstStyle>
          <a:p>
            <a:pPr marL="0" lvl="0" algn="l" defTabSz="914367" rtl="0" eaLnBrk="1" latinLnBrk="0" hangingPunct="1">
              <a:lnSpc>
                <a:spcPts val="5490"/>
              </a:lnSpc>
              <a:spcBef>
                <a:spcPct val="0"/>
              </a:spcBef>
              <a:buNone/>
            </a:pPr>
            <a:r>
              <a:rPr lang="en-US"/>
              <a:t>Section title</a:t>
            </a:r>
          </a:p>
        </p:txBody>
      </p:sp>
      <p:grpSp>
        <p:nvGrpSpPr>
          <p:cNvPr id="7" name="Group 6">
            <a:extLst>
              <a:ext uri="{FF2B5EF4-FFF2-40B4-BE49-F238E27FC236}">
                <a16:creationId xmlns:a16="http://schemas.microsoft.com/office/drawing/2014/main" id="{94E73804-9B47-4D7E-8A36-A9DB54B0F2BB}"/>
              </a:ext>
            </a:extLst>
          </p:cNvPr>
          <p:cNvGrpSpPr/>
          <p:nvPr userDrawn="1"/>
        </p:nvGrpSpPr>
        <p:grpSpPr>
          <a:xfrm>
            <a:off x="436378" y="6431031"/>
            <a:ext cx="11326085" cy="95058"/>
            <a:chOff x="445128" y="6559056"/>
            <a:chExt cx="11553197" cy="96950"/>
          </a:xfrm>
        </p:grpSpPr>
        <p:sp>
          <p:nvSpPr>
            <p:cNvPr id="8" name="TextBox 7">
              <a:extLst>
                <a:ext uri="{FF2B5EF4-FFF2-40B4-BE49-F238E27FC236}">
                  <a16:creationId xmlns:a16="http://schemas.microsoft.com/office/drawing/2014/main" id="{E7E555FE-1A25-470F-9400-806E2FDA6E45}"/>
                </a:ext>
              </a:extLst>
            </p:cNvPr>
            <p:cNvSpPr txBox="1"/>
            <p:nvPr userDrawn="1"/>
          </p:nvSpPr>
          <p:spPr>
            <a:xfrm>
              <a:off x="445128" y="6559056"/>
              <a:ext cx="984244" cy="96950"/>
            </a:xfrm>
            <a:prstGeom prst="rect">
              <a:avLst/>
            </a:prstGeom>
            <a:noFill/>
          </p:spPr>
          <p:txBody>
            <a:bodyPr wrap="none" lIns="0" tIns="0" rIns="0" bIns="0" rtlCol="0">
              <a:spAutoFit/>
            </a:bodyPr>
            <a:lstStyle/>
            <a:p>
              <a:pPr>
                <a:lnSpc>
                  <a:spcPct val="90000"/>
                </a:lnSpc>
                <a:spcAft>
                  <a:spcPts val="588"/>
                </a:spcAft>
              </a:pPr>
              <a:r>
                <a:rPr lang="en-US" sz="686">
                  <a:solidFill>
                    <a:schemeClr val="tx1"/>
                  </a:solidFill>
                </a:rPr>
                <a:t>© Microsoft Corporation</a:t>
              </a:r>
              <a:endParaRPr lang="en-US" sz="784">
                <a:solidFill>
                  <a:schemeClr val="tx1"/>
                </a:solidFill>
              </a:endParaRPr>
            </a:p>
          </p:txBody>
        </p:sp>
        <p:sp>
          <p:nvSpPr>
            <p:cNvPr id="9" name="Freeform: Shape 8">
              <a:extLst>
                <a:ext uri="{FF2B5EF4-FFF2-40B4-BE49-F238E27FC236}">
                  <a16:creationId xmlns:a16="http://schemas.microsoft.com/office/drawing/2014/main" id="{CADAB30E-A5BE-4BDE-8420-731E8A2CBAB7}"/>
                </a:ext>
              </a:extLst>
            </p:cNvPr>
            <p:cNvSpPr/>
            <p:nvPr userDrawn="1"/>
          </p:nvSpPr>
          <p:spPr bwMode="auto">
            <a:xfrm>
              <a:off x="11784176" y="6573241"/>
              <a:ext cx="214149" cy="61668"/>
            </a:xfrm>
            <a:custGeom>
              <a:avLst/>
              <a:gdLst/>
              <a:ahLst/>
              <a:cxnLst/>
              <a:rect l="l" t="t" r="r" b="b"/>
              <a:pathLst>
                <a:path w="306116" h="88152">
                  <a:moveTo>
                    <a:pt x="280481" y="31681"/>
                  </a:moveTo>
                  <a:cubicBezTo>
                    <a:pt x="275805" y="31681"/>
                    <a:pt x="271835" y="33354"/>
                    <a:pt x="268570" y="36700"/>
                  </a:cubicBezTo>
                  <a:cubicBezTo>
                    <a:pt x="265305" y="40045"/>
                    <a:pt x="263290" y="44419"/>
                    <a:pt x="262524" y="49820"/>
                  </a:cubicBezTo>
                  <a:lnTo>
                    <a:pt x="295959" y="49820"/>
                  </a:lnTo>
                  <a:cubicBezTo>
                    <a:pt x="295919" y="44096"/>
                    <a:pt x="294538" y="39642"/>
                    <a:pt x="291817" y="36458"/>
                  </a:cubicBezTo>
                  <a:cubicBezTo>
                    <a:pt x="289096" y="33273"/>
                    <a:pt x="285318" y="31681"/>
                    <a:pt x="280481" y="31681"/>
                  </a:cubicBezTo>
                  <a:close/>
                  <a:moveTo>
                    <a:pt x="140726" y="24789"/>
                  </a:moveTo>
                  <a:lnTo>
                    <a:pt x="150582" y="24789"/>
                  </a:lnTo>
                  <a:lnTo>
                    <a:pt x="150582" y="60219"/>
                  </a:lnTo>
                  <a:cubicBezTo>
                    <a:pt x="150582" y="73279"/>
                    <a:pt x="155580" y="79809"/>
                    <a:pt x="165576" y="79809"/>
                  </a:cubicBezTo>
                  <a:cubicBezTo>
                    <a:pt x="170413" y="79809"/>
                    <a:pt x="174393" y="78025"/>
                    <a:pt x="177517" y="74458"/>
                  </a:cubicBezTo>
                  <a:cubicBezTo>
                    <a:pt x="180641" y="70891"/>
                    <a:pt x="182203" y="66225"/>
                    <a:pt x="182203" y="60461"/>
                  </a:cubicBezTo>
                  <a:lnTo>
                    <a:pt x="182203" y="24789"/>
                  </a:lnTo>
                  <a:lnTo>
                    <a:pt x="192119" y="24789"/>
                  </a:lnTo>
                  <a:lnTo>
                    <a:pt x="192119" y="86701"/>
                  </a:lnTo>
                  <a:lnTo>
                    <a:pt x="182203" y="86701"/>
                  </a:lnTo>
                  <a:lnTo>
                    <a:pt x="182203" y="76906"/>
                  </a:lnTo>
                  <a:lnTo>
                    <a:pt x="181961" y="76906"/>
                  </a:lnTo>
                  <a:cubicBezTo>
                    <a:pt x="177850" y="84404"/>
                    <a:pt x="171481" y="88152"/>
                    <a:pt x="162855" y="88152"/>
                  </a:cubicBezTo>
                  <a:cubicBezTo>
                    <a:pt x="148103" y="88152"/>
                    <a:pt x="140726" y="79365"/>
                    <a:pt x="140726" y="61791"/>
                  </a:cubicBezTo>
                  <a:close/>
                  <a:moveTo>
                    <a:pt x="235093" y="23700"/>
                  </a:moveTo>
                  <a:cubicBezTo>
                    <a:pt x="237672" y="23700"/>
                    <a:pt x="239648" y="23983"/>
                    <a:pt x="241018" y="24547"/>
                  </a:cubicBezTo>
                  <a:lnTo>
                    <a:pt x="241018" y="34825"/>
                  </a:lnTo>
                  <a:cubicBezTo>
                    <a:pt x="239285" y="33495"/>
                    <a:pt x="236786" y="32830"/>
                    <a:pt x="233521" y="32830"/>
                  </a:cubicBezTo>
                  <a:cubicBezTo>
                    <a:pt x="229288" y="32830"/>
                    <a:pt x="225751" y="34825"/>
                    <a:pt x="222910" y="38816"/>
                  </a:cubicBezTo>
                  <a:cubicBezTo>
                    <a:pt x="220068" y="42806"/>
                    <a:pt x="218647" y="48248"/>
                    <a:pt x="218647" y="55140"/>
                  </a:cubicBezTo>
                  <a:lnTo>
                    <a:pt x="218647" y="86701"/>
                  </a:lnTo>
                  <a:lnTo>
                    <a:pt x="208732" y="86701"/>
                  </a:lnTo>
                  <a:lnTo>
                    <a:pt x="208732" y="24789"/>
                  </a:lnTo>
                  <a:lnTo>
                    <a:pt x="218647" y="24789"/>
                  </a:lnTo>
                  <a:lnTo>
                    <a:pt x="218647" y="37546"/>
                  </a:lnTo>
                  <a:lnTo>
                    <a:pt x="218889" y="37546"/>
                  </a:lnTo>
                  <a:cubicBezTo>
                    <a:pt x="220300" y="33193"/>
                    <a:pt x="222456" y="29797"/>
                    <a:pt x="225358" y="27358"/>
                  </a:cubicBezTo>
                  <a:cubicBezTo>
                    <a:pt x="228261" y="24920"/>
                    <a:pt x="231505" y="23700"/>
                    <a:pt x="235093" y="23700"/>
                  </a:cubicBezTo>
                  <a:close/>
                  <a:moveTo>
                    <a:pt x="280662" y="23338"/>
                  </a:moveTo>
                  <a:cubicBezTo>
                    <a:pt x="288764" y="23338"/>
                    <a:pt x="295032" y="25958"/>
                    <a:pt x="299466" y="31198"/>
                  </a:cubicBezTo>
                  <a:cubicBezTo>
                    <a:pt x="303899" y="36438"/>
                    <a:pt x="306116" y="43713"/>
                    <a:pt x="306116" y="53024"/>
                  </a:cubicBezTo>
                  <a:lnTo>
                    <a:pt x="306116" y="58224"/>
                  </a:lnTo>
                  <a:lnTo>
                    <a:pt x="262403" y="58224"/>
                  </a:lnTo>
                  <a:cubicBezTo>
                    <a:pt x="262564" y="65117"/>
                    <a:pt x="264418" y="70437"/>
                    <a:pt x="267965" y="74186"/>
                  </a:cubicBezTo>
                  <a:cubicBezTo>
                    <a:pt x="271512" y="77934"/>
                    <a:pt x="276390" y="79809"/>
                    <a:pt x="282597" y="79809"/>
                  </a:cubicBezTo>
                  <a:cubicBezTo>
                    <a:pt x="289570" y="79809"/>
                    <a:pt x="295979" y="77511"/>
                    <a:pt x="301824" y="72916"/>
                  </a:cubicBezTo>
                  <a:lnTo>
                    <a:pt x="301824" y="82227"/>
                  </a:lnTo>
                  <a:cubicBezTo>
                    <a:pt x="296382" y="86177"/>
                    <a:pt x="289187" y="88152"/>
                    <a:pt x="280239" y="88152"/>
                  </a:cubicBezTo>
                  <a:cubicBezTo>
                    <a:pt x="271492" y="88152"/>
                    <a:pt x="264620" y="85341"/>
                    <a:pt x="259622" y="79718"/>
                  </a:cubicBezTo>
                  <a:cubicBezTo>
                    <a:pt x="254623" y="74095"/>
                    <a:pt x="252124" y="66185"/>
                    <a:pt x="252124" y="55987"/>
                  </a:cubicBezTo>
                  <a:cubicBezTo>
                    <a:pt x="252124" y="46353"/>
                    <a:pt x="254855" y="38503"/>
                    <a:pt x="260317" y="32437"/>
                  </a:cubicBezTo>
                  <a:cubicBezTo>
                    <a:pt x="265778" y="26371"/>
                    <a:pt x="272560" y="23338"/>
                    <a:pt x="280662" y="23338"/>
                  </a:cubicBezTo>
                  <a:close/>
                  <a:moveTo>
                    <a:pt x="38212" y="10520"/>
                  </a:moveTo>
                  <a:cubicBezTo>
                    <a:pt x="37809" y="12979"/>
                    <a:pt x="37345" y="14913"/>
                    <a:pt x="36821" y="16324"/>
                  </a:cubicBezTo>
                  <a:lnTo>
                    <a:pt x="23338" y="53266"/>
                  </a:lnTo>
                  <a:lnTo>
                    <a:pt x="53388" y="53266"/>
                  </a:lnTo>
                  <a:lnTo>
                    <a:pt x="39784" y="16324"/>
                  </a:lnTo>
                  <a:cubicBezTo>
                    <a:pt x="39340" y="15115"/>
                    <a:pt x="38897" y="13180"/>
                    <a:pt x="38454" y="10520"/>
                  </a:cubicBezTo>
                  <a:close/>
                  <a:moveTo>
                    <a:pt x="33254" y="0"/>
                  </a:moveTo>
                  <a:lnTo>
                    <a:pt x="43774" y="0"/>
                  </a:lnTo>
                  <a:lnTo>
                    <a:pt x="76865" y="85964"/>
                  </a:lnTo>
                  <a:lnTo>
                    <a:pt x="76865" y="83618"/>
                  </a:lnTo>
                  <a:lnTo>
                    <a:pt x="113505" y="33253"/>
                  </a:lnTo>
                  <a:lnTo>
                    <a:pt x="80312" y="33253"/>
                  </a:lnTo>
                  <a:lnTo>
                    <a:pt x="80312" y="24789"/>
                  </a:lnTo>
                  <a:lnTo>
                    <a:pt x="128076" y="24789"/>
                  </a:lnTo>
                  <a:lnTo>
                    <a:pt x="128076" y="27630"/>
                  </a:lnTo>
                  <a:lnTo>
                    <a:pt x="91436" y="78237"/>
                  </a:lnTo>
                  <a:lnTo>
                    <a:pt x="127713" y="78237"/>
                  </a:lnTo>
                  <a:lnTo>
                    <a:pt x="127713" y="86701"/>
                  </a:lnTo>
                  <a:lnTo>
                    <a:pt x="77149" y="86701"/>
                  </a:lnTo>
                  <a:lnTo>
                    <a:pt x="76865" y="86701"/>
                  </a:lnTo>
                  <a:lnTo>
                    <a:pt x="65903" y="86701"/>
                  </a:lnTo>
                  <a:lnTo>
                    <a:pt x="56713" y="62396"/>
                  </a:lnTo>
                  <a:lnTo>
                    <a:pt x="19952" y="62396"/>
                  </a:lnTo>
                  <a:lnTo>
                    <a:pt x="11306" y="86701"/>
                  </a:lnTo>
                  <a:lnTo>
                    <a:pt x="0" y="86701"/>
                  </a:lnTo>
                  <a:close/>
                </a:path>
              </a:pathLst>
            </a:cu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solidFill>
                  <a:schemeClr val="tx1"/>
                </a:solidFill>
                <a:ea typeface="Segoe UI" pitchFamily="34" charset="0"/>
                <a:cs typeface="Segoe UI" pitchFamily="34" charset="0"/>
              </a:endParaRPr>
            </a:p>
          </p:txBody>
        </p:sp>
      </p:grpSp>
    </p:spTree>
    <p:extLst>
      <p:ext uri="{BB962C8B-B14F-4D97-AF65-F5344CB8AC3E}">
        <p14:creationId xmlns:p14="http://schemas.microsoft.com/office/powerpoint/2010/main" val="282026915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Walk-in">
    <p:bg>
      <p:bgRef idx="1001">
        <a:schemeClr val="bg2"/>
      </p:bgRef>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6C20C272-8E66-429C-A9F7-1C4E612DB65F}"/>
              </a:ext>
            </a:extLst>
          </p:cNvPr>
          <p:cNvCxnSpPr>
            <a:cxnSpLocks/>
          </p:cNvCxnSpPr>
          <p:nvPr userDrawn="1"/>
        </p:nvCxnSpPr>
        <p:spPr>
          <a:xfrm>
            <a:off x="11895763" y="1817370"/>
            <a:ext cx="0" cy="710565"/>
          </a:xfrm>
          <a:prstGeom prst="line">
            <a:avLst/>
          </a:prstGeom>
          <a:ln>
            <a:solidFill>
              <a:srgbClr val="D83B0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pic>
        <p:nvPicPr>
          <p:cNvPr id="29" name="MS logo gray - EMF" descr="Microsoft logo, gray text version">
            <a:extLst>
              <a:ext uri="{FF2B5EF4-FFF2-40B4-BE49-F238E27FC236}">
                <a16:creationId xmlns:a16="http://schemas.microsoft.com/office/drawing/2014/main" id="{8804C2B3-3878-4889-940D-3F3386B9455D}"/>
              </a:ext>
            </a:extLst>
          </p:cNvPr>
          <p:cNvPicPr>
            <a:picLocks noChangeAspect="1"/>
          </p:cNvPicPr>
          <p:nvPr userDrawn="1"/>
        </p:nvPicPr>
        <p:blipFill>
          <a:blip r:embed="rId2"/>
          <a:stretch>
            <a:fillRect/>
          </a:stretch>
        </p:blipFill>
        <p:spPr bwMode="black">
          <a:xfrm>
            <a:off x="584200" y="586080"/>
            <a:ext cx="1366440" cy="292608"/>
          </a:xfrm>
          <a:prstGeom prst="rect">
            <a:avLst/>
          </a:prstGeom>
        </p:spPr>
      </p:pic>
      <p:sp>
        <p:nvSpPr>
          <p:cNvPr id="30" name="Rectangle 29">
            <a:extLst>
              <a:ext uri="{FF2B5EF4-FFF2-40B4-BE49-F238E27FC236}">
                <a16:creationId xmlns:a16="http://schemas.microsoft.com/office/drawing/2014/main" id="{8B2E4F62-54DC-4435-AA29-18599C177284}"/>
              </a:ext>
            </a:extLst>
          </p:cNvPr>
          <p:cNvSpPr/>
          <p:nvPr userDrawn="1"/>
        </p:nvSpPr>
        <p:spPr bwMode="gray">
          <a:xfrm>
            <a:off x="293044" y="1170431"/>
            <a:ext cx="11604624" cy="5393881"/>
          </a:xfrm>
          <a:prstGeom prst="rect">
            <a:avLst/>
          </a:prstGeom>
          <a:solidFill>
            <a:srgbClr val="D83B0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54" name="Rectangle 53">
            <a:extLst>
              <a:ext uri="{FF2B5EF4-FFF2-40B4-BE49-F238E27FC236}">
                <a16:creationId xmlns:a16="http://schemas.microsoft.com/office/drawing/2014/main" id="{4899085C-4B16-41A5-A2CB-5D4798A0322E}"/>
              </a:ext>
            </a:extLst>
          </p:cNvPr>
          <p:cNvSpPr/>
          <p:nvPr userDrawn="1"/>
        </p:nvSpPr>
        <p:spPr bwMode="white">
          <a:xfrm>
            <a:off x="5791479" y="3074916"/>
            <a:ext cx="2321486" cy="1405513"/>
          </a:xfrm>
          <a:prstGeom prst="rect">
            <a:avLst/>
          </a:prstGeom>
        </p:spPr>
        <p:txBody>
          <a:bodyPr wrap="square" lIns="0" tIns="0" rIns="0" bIns="0">
            <a:spAutoFit/>
          </a:bodyPr>
          <a:lstStyle/>
          <a:p>
            <a:pPr marL="0" marR="0" lvl="0" indent="0" algn="l" defTabSz="932742" rtl="0" eaLnBrk="1" fontAlgn="auto" latinLnBrk="0" hangingPunct="1">
              <a:lnSpc>
                <a:spcPct val="100000"/>
              </a:lnSpc>
              <a:spcBef>
                <a:spcPts val="800"/>
              </a:spcBef>
              <a:spcAft>
                <a:spcPts val="0"/>
              </a:spcAft>
              <a:buClrTx/>
              <a:buSzTx/>
              <a:buFontTx/>
              <a:buNone/>
              <a:tabLst/>
              <a:defRPr/>
            </a:pPr>
            <a:r>
              <a:rPr kumimoji="0" lang="en-US" sz="2600" b="0" i="0" u="none" strike="noStrike" kern="1200" cap="none" normalizeH="0" baseline="0" noProof="0" dirty="0">
                <a:ln w="3175">
                  <a:noFill/>
                </a:ln>
                <a:gradFill>
                  <a:gsLst>
                    <a:gs pos="14801">
                      <a:schemeClr val="bg1"/>
                    </a:gs>
                    <a:gs pos="75000">
                      <a:schemeClr val="bg1"/>
                    </a:gs>
                  </a:gsLst>
                  <a:lin ang="5400000" scaled="1"/>
                </a:gradFill>
                <a:effectLst/>
                <a:uLnTx/>
                <a:uFillTx/>
                <a:latin typeface="Segoe UI Semibold"/>
                <a:ea typeface="+mn-ea"/>
                <a:cs typeface="Segoe UI" pitchFamily="34" charset="0"/>
              </a:rPr>
              <a:t>Learn.</a:t>
            </a:r>
          </a:p>
          <a:p>
            <a:pPr marL="0" marR="0" lvl="0" indent="0" algn="l" defTabSz="932742" rtl="0" eaLnBrk="1" fontAlgn="auto" latinLnBrk="0" hangingPunct="1">
              <a:lnSpc>
                <a:spcPct val="100000"/>
              </a:lnSpc>
              <a:spcBef>
                <a:spcPts val="800"/>
              </a:spcBef>
              <a:spcAft>
                <a:spcPts val="0"/>
              </a:spcAft>
              <a:buClrTx/>
              <a:buSzTx/>
              <a:buFontTx/>
              <a:buNone/>
              <a:tabLst/>
              <a:defRPr/>
            </a:pPr>
            <a:r>
              <a:rPr kumimoji="0" lang="en-US" sz="2600" b="0" i="0" u="none" strike="noStrike" kern="1200" cap="none" normalizeH="0" baseline="0" noProof="0" dirty="0">
                <a:ln w="3175">
                  <a:noFill/>
                </a:ln>
                <a:gradFill>
                  <a:gsLst>
                    <a:gs pos="14801">
                      <a:schemeClr val="bg1"/>
                    </a:gs>
                    <a:gs pos="75000">
                      <a:schemeClr val="bg1"/>
                    </a:gs>
                  </a:gsLst>
                  <a:lin ang="5400000" scaled="1"/>
                </a:gradFill>
                <a:effectLst/>
                <a:uLnTx/>
                <a:uFillTx/>
                <a:latin typeface="Segoe UI Semibold"/>
                <a:ea typeface="+mn-ea"/>
                <a:cs typeface="Segoe UI" pitchFamily="34" charset="0"/>
              </a:rPr>
              <a:t>Connect.</a:t>
            </a:r>
          </a:p>
          <a:p>
            <a:pPr marL="0" marR="0" lvl="0" indent="0" algn="l" defTabSz="932742" rtl="0" eaLnBrk="1" fontAlgn="auto" latinLnBrk="0" hangingPunct="1">
              <a:lnSpc>
                <a:spcPct val="100000"/>
              </a:lnSpc>
              <a:spcBef>
                <a:spcPts val="800"/>
              </a:spcBef>
              <a:spcAft>
                <a:spcPts val="0"/>
              </a:spcAft>
              <a:buClrTx/>
              <a:buSzTx/>
              <a:buFontTx/>
              <a:buNone/>
              <a:tabLst/>
              <a:defRPr/>
            </a:pPr>
            <a:r>
              <a:rPr kumimoji="0" lang="en-US" sz="2600" b="0" i="0" u="none" strike="noStrike" kern="1200" cap="none" normalizeH="0" baseline="0" noProof="0" dirty="0">
                <a:ln w="3175">
                  <a:noFill/>
                </a:ln>
                <a:gradFill>
                  <a:gsLst>
                    <a:gs pos="14801">
                      <a:schemeClr val="bg1"/>
                    </a:gs>
                    <a:gs pos="75000">
                      <a:schemeClr val="bg1"/>
                    </a:gs>
                  </a:gsLst>
                  <a:lin ang="5400000" scaled="1"/>
                </a:gradFill>
                <a:effectLst/>
                <a:uLnTx/>
                <a:uFillTx/>
                <a:latin typeface="Segoe UI Semibold"/>
                <a:ea typeface="+mn-ea"/>
                <a:cs typeface="Segoe UI" pitchFamily="34" charset="0"/>
              </a:rPr>
              <a:t>Explore.</a:t>
            </a:r>
          </a:p>
        </p:txBody>
      </p:sp>
      <p:pic>
        <p:nvPicPr>
          <p:cNvPr id="55" name="Graphic 54">
            <a:extLst>
              <a:ext uri="{FF2B5EF4-FFF2-40B4-BE49-F238E27FC236}">
                <a16:creationId xmlns:a16="http://schemas.microsoft.com/office/drawing/2014/main" id="{CF5E403F-D2DC-4030-8392-9E3E0A38A1D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bwMode="white">
          <a:xfrm>
            <a:off x="1174192" y="3183752"/>
            <a:ext cx="2712307" cy="1367241"/>
          </a:xfrm>
          <a:prstGeom prst="rect">
            <a:avLst/>
          </a:prstGeom>
          <a:effectLst/>
        </p:spPr>
      </p:pic>
      <p:pic>
        <p:nvPicPr>
          <p:cNvPr id="31" name="Picture 30">
            <a:extLst>
              <a:ext uri="{FF2B5EF4-FFF2-40B4-BE49-F238E27FC236}">
                <a16:creationId xmlns:a16="http://schemas.microsoft.com/office/drawing/2014/main" id="{786210CF-A0F8-409C-A4D3-027E8C0B2F2F}"/>
              </a:ext>
            </a:extLst>
          </p:cNvPr>
          <p:cNvPicPr>
            <a:picLocks noChangeAspect="1"/>
          </p:cNvPicPr>
          <p:nvPr userDrawn="1"/>
        </p:nvPicPr>
        <p:blipFill rotWithShape="1">
          <a:blip r:embed="rId5"/>
          <a:srcRect r="6311"/>
          <a:stretch/>
        </p:blipFill>
        <p:spPr>
          <a:xfrm>
            <a:off x="8717519" y="1816159"/>
            <a:ext cx="3474481" cy="4149241"/>
          </a:xfrm>
          <a:prstGeom prst="rect">
            <a:avLst/>
          </a:prstGeom>
        </p:spPr>
      </p:pic>
    </p:spTree>
    <p:extLst>
      <p:ext uri="{BB962C8B-B14F-4D97-AF65-F5344CB8AC3E}">
        <p14:creationId xmlns:p14="http://schemas.microsoft.com/office/powerpoint/2010/main" val="224920857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Slide">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36EA2AC-FEA2-4901-8495-272A5FA7FC20}"/>
              </a:ext>
            </a:extLst>
          </p:cNvPr>
          <p:cNvGrpSpPr/>
          <p:nvPr userDrawn="1"/>
        </p:nvGrpSpPr>
        <p:grpSpPr>
          <a:xfrm>
            <a:off x="6194603" y="-1"/>
            <a:ext cx="5997398" cy="6858001"/>
            <a:chOff x="6194603" y="-1"/>
            <a:chExt cx="5997398" cy="6858001"/>
          </a:xfrm>
        </p:grpSpPr>
        <p:pic>
          <p:nvPicPr>
            <p:cNvPr id="35" name="Picture 34">
              <a:extLst>
                <a:ext uri="{FF2B5EF4-FFF2-40B4-BE49-F238E27FC236}">
                  <a16:creationId xmlns:a16="http://schemas.microsoft.com/office/drawing/2014/main" id="{A096FE2B-3270-4E2C-AD0E-3AB4FD1B86FA}"/>
                </a:ext>
              </a:extLst>
            </p:cNvPr>
            <p:cNvPicPr>
              <a:picLocks noChangeAspect="1"/>
            </p:cNvPicPr>
            <p:nvPr userDrawn="1"/>
          </p:nvPicPr>
          <p:blipFill rotWithShape="1">
            <a:blip r:embed="rId2"/>
            <a:srcRect r="28473" b="6474"/>
            <a:stretch/>
          </p:blipFill>
          <p:spPr>
            <a:xfrm>
              <a:off x="8502819" y="1461694"/>
              <a:ext cx="3689182" cy="5396306"/>
            </a:xfrm>
            <a:prstGeom prst="rect">
              <a:avLst/>
            </a:prstGeom>
          </p:spPr>
        </p:pic>
        <p:pic>
          <p:nvPicPr>
            <p:cNvPr id="36" name="Picture 35">
              <a:extLst>
                <a:ext uri="{FF2B5EF4-FFF2-40B4-BE49-F238E27FC236}">
                  <a16:creationId xmlns:a16="http://schemas.microsoft.com/office/drawing/2014/main" id="{94A5D7CE-1FED-4CEA-810D-4198E9924290}"/>
                </a:ext>
              </a:extLst>
            </p:cNvPr>
            <p:cNvPicPr>
              <a:picLocks noChangeAspect="1"/>
            </p:cNvPicPr>
            <p:nvPr userDrawn="1"/>
          </p:nvPicPr>
          <p:blipFill rotWithShape="1">
            <a:blip r:embed="rId3"/>
            <a:srcRect t="21821"/>
            <a:stretch/>
          </p:blipFill>
          <p:spPr>
            <a:xfrm>
              <a:off x="7548652" y="-1"/>
              <a:ext cx="1182753" cy="1076699"/>
            </a:xfrm>
            <a:prstGeom prst="rect">
              <a:avLst/>
            </a:prstGeom>
          </p:spPr>
        </p:pic>
        <p:pic>
          <p:nvPicPr>
            <p:cNvPr id="55" name="Picture 54">
              <a:extLst>
                <a:ext uri="{FF2B5EF4-FFF2-40B4-BE49-F238E27FC236}">
                  <a16:creationId xmlns:a16="http://schemas.microsoft.com/office/drawing/2014/main" id="{9BF408BE-3FB0-4FA0-B683-0E647B7E04BF}"/>
                </a:ext>
              </a:extLst>
            </p:cNvPr>
            <p:cNvPicPr>
              <a:picLocks noChangeAspect="1"/>
            </p:cNvPicPr>
            <p:nvPr userDrawn="1"/>
          </p:nvPicPr>
          <p:blipFill rotWithShape="1">
            <a:blip r:embed="rId3"/>
            <a:srcRect b="30214"/>
            <a:stretch/>
          </p:blipFill>
          <p:spPr>
            <a:xfrm>
              <a:off x="6194603" y="5896894"/>
              <a:ext cx="1182753" cy="961106"/>
            </a:xfrm>
            <a:prstGeom prst="rect">
              <a:avLst/>
            </a:prstGeom>
          </p:spPr>
        </p:pic>
      </p:grpSp>
      <p:pic>
        <p:nvPicPr>
          <p:cNvPr id="7" name="MS logo gray - EMF" descr="Microsoft logo, gray text version">
            <a:extLst>
              <a:ext uri="{FF2B5EF4-FFF2-40B4-BE49-F238E27FC236}">
                <a16:creationId xmlns:a16="http://schemas.microsoft.com/office/drawing/2014/main" id="{DDC08157-A48C-4ACA-A5BB-EE2A866E103C}"/>
              </a:ext>
            </a:extLst>
          </p:cNvPr>
          <p:cNvPicPr>
            <a:picLocks noChangeAspect="1"/>
          </p:cNvPicPr>
          <p:nvPr userDrawn="1"/>
        </p:nvPicPr>
        <p:blipFill>
          <a:blip r:embed="rId4"/>
          <a:stretch>
            <a:fillRect/>
          </a:stretch>
        </p:blipFill>
        <p:spPr bwMode="black">
          <a:xfrm>
            <a:off x="584200" y="585788"/>
            <a:ext cx="1366440" cy="292608"/>
          </a:xfrm>
          <a:prstGeom prst="rect">
            <a:avLst/>
          </a:prstGeom>
        </p:spPr>
      </p:pic>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2" y="2979539"/>
            <a:ext cx="5943600" cy="553998"/>
          </a:xfrm>
        </p:spPr>
        <p:txBody>
          <a:bodyPr anchor="b" anchorCtr="0">
            <a:spAutoFit/>
          </a:bodyPr>
          <a:lstStyle>
            <a:lvl1pPr>
              <a:defRPr/>
            </a:lvl1pPr>
          </a:lstStyle>
          <a:p>
            <a:r>
              <a:rPr lang="en-US" dirty="0"/>
              <a:t>Presentation title </a:t>
            </a:r>
          </a:p>
        </p:txBody>
      </p:sp>
      <p:sp>
        <p:nvSpPr>
          <p:cNvPr id="5" name="Text Placeholder 4"/>
          <p:cNvSpPr>
            <a:spLocks noGrp="1"/>
          </p:cNvSpPr>
          <p:nvPr>
            <p:ph type="body" sz="quarter" idx="12" hasCustomPrompt="1"/>
          </p:nvPr>
        </p:nvSpPr>
        <p:spPr>
          <a:xfrm>
            <a:off x="582041" y="3962400"/>
            <a:ext cx="5943600" cy="307777"/>
          </a:xfrm>
          <a:noFill/>
        </p:spPr>
        <p:txBody>
          <a:bodyPr wrap="square" lIns="0" tIns="0" rIns="0" bIns="0">
            <a:spAutoFit/>
          </a:bodyPr>
          <a:lstStyle>
            <a:lvl1pPr marL="0" indent="0">
              <a:spcBef>
                <a:spcPts val="0"/>
              </a:spcBef>
              <a:buNone/>
              <a:defRPr sz="20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dirty="0"/>
              <a:t>Speaker name or subtitle</a:t>
            </a:r>
          </a:p>
        </p:txBody>
      </p:sp>
      <p:sp>
        <p:nvSpPr>
          <p:cNvPr id="4" name="Text Placeholder 3">
            <a:extLst>
              <a:ext uri="{FF2B5EF4-FFF2-40B4-BE49-F238E27FC236}">
                <a16:creationId xmlns:a16="http://schemas.microsoft.com/office/drawing/2014/main" id="{829F4249-981E-4054-9F37-C6C7DFAB38F6}"/>
              </a:ext>
            </a:extLst>
          </p:cNvPr>
          <p:cNvSpPr>
            <a:spLocks noGrp="1"/>
          </p:cNvSpPr>
          <p:nvPr>
            <p:ph type="body" sz="quarter" idx="13" hasCustomPrompt="1"/>
          </p:nvPr>
        </p:nvSpPr>
        <p:spPr>
          <a:xfrm>
            <a:off x="8917757" y="585788"/>
            <a:ext cx="2691631" cy="276999"/>
          </a:xfrm>
          <a:solidFill>
            <a:srgbClr val="E6E6E6">
              <a:alpha val="75000"/>
            </a:srgbClr>
          </a:solidFill>
        </p:spPr>
        <p:txBody>
          <a:bodyPr/>
          <a:lstStyle>
            <a:lvl1pPr marL="0" marR="0" indent="0" algn="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1800" kern="1200" spc="0" baseline="0" dirty="0">
                <a:gradFill>
                  <a:gsLst>
                    <a:gs pos="23466">
                      <a:schemeClr val="bg2">
                        <a:lumMod val="50000"/>
                      </a:schemeClr>
                    </a:gs>
                    <a:gs pos="56000">
                      <a:schemeClr val="bg2">
                        <a:lumMod val="50000"/>
                      </a:schemeClr>
                    </a:gs>
                  </a:gsLst>
                  <a:lin ang="5400000" scaled="0"/>
                </a:gradFill>
                <a:latin typeface="+mj-lt"/>
                <a:ea typeface="+mn-ea"/>
                <a:cs typeface="Segoe UI Semilight" panose="020B0402040204020203" pitchFamily="34" charset="0"/>
              </a:defRPr>
            </a:lvl1pPr>
          </a:lstStyle>
          <a:p>
            <a:pPr lvl="0"/>
            <a:r>
              <a:rPr lang="en-US" dirty="0">
                <a:latin typeface="+mj-lt"/>
              </a:rPr>
              <a:t>Session code here</a:t>
            </a:r>
            <a:endParaRPr lang="en-US" dirty="0"/>
          </a:p>
        </p:txBody>
      </p:sp>
    </p:spTree>
    <p:extLst>
      <p:ext uri="{BB962C8B-B14F-4D97-AF65-F5344CB8AC3E}">
        <p14:creationId xmlns:p14="http://schemas.microsoft.com/office/powerpoint/2010/main" val="498431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2" orient="horz" pos="2496">
          <p15:clr>
            <a:srgbClr val="5ACBF0"/>
          </p15:clr>
        </p15:guide>
        <p15:guide id="3" pos="3384">
          <p15:clr>
            <a:srgbClr val="FBAE4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51986948"/>
      </p:ext>
    </p:extLst>
  </p:cSld>
  <p:clrMapOvr>
    <a:masterClrMapping/>
  </p:clrMapOvr>
  <p:transition>
    <p:fade/>
  </p:transition>
  <p:extLst mod="1">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sz="quarter" idx="10"/>
          </p:nvPr>
        </p:nvSpPr>
        <p:spPr>
          <a:xfrm>
            <a:off x="584200" y="1435497"/>
            <a:ext cx="11018520" cy="23083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82539590"/>
      </p:ext>
    </p:extLst>
  </p:cSld>
  <p:clrMapOvr>
    <a:masterClrMapping/>
  </p:clrMapOvr>
  <p:transition>
    <p:fade/>
  </p:transition>
  <p:extLst mod="1">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Semilight" panose="020B0402040204020203" pitchFamily="34" charset="0"/>
                <a:cs typeface="Segoe UI Semilight" panose="020B04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Semilight" panose="020B0402040204020203" pitchFamily="34" charset="0"/>
                <a:cs typeface="Segoe UI Semilight" panose="020B04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85228489"/>
      </p:ext>
    </p:extLst>
  </p:cSld>
  <p:clrMapOvr>
    <a:masterClrMapping/>
  </p:clrMapOvr>
  <p:transition>
    <p:fade/>
  </p:transition>
  <p:extLst mod="1">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07759392"/>
      </p:ext>
    </p:extLst>
  </p:cSld>
  <p:clrMapOvr>
    <a:masterClrMapping/>
  </p:clrMapOvr>
  <p:transition>
    <p:fade/>
  </p:transition>
  <p:extLst mod="1">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4200" y="1437481"/>
            <a:ext cx="5212080" cy="1649682"/>
          </a:xfrm>
        </p:spPr>
        <p:txBody>
          <a:bodyPr wrap="square">
            <a:spAutoFit/>
          </a:bodyPr>
          <a:lstStyle>
            <a:lvl1pPr marL="231775" indent="-231775">
              <a:spcBef>
                <a:spcPts val="1224"/>
              </a:spcBef>
              <a:buClr>
                <a:schemeClr val="tx1"/>
              </a:buClr>
              <a:buFont typeface="Wingdings" panose="05000000000000000000" pitchFamily="2" charset="2"/>
              <a:buChar char=""/>
              <a:defRPr sz="2800" b="0">
                <a:latin typeface="Segoe UI Semilight" panose="020B0402040204020203" pitchFamily="34" charset="0"/>
                <a:cs typeface="Segoe UI Semilight" panose="020B0402040204020203" pitchFamily="34" charset="0"/>
              </a:defRPr>
            </a:lvl1pPr>
            <a:lvl2pPr marL="427038" indent="-171450">
              <a:buFont typeface="Wingdings" panose="05000000000000000000" pitchFamily="2" charset="2"/>
              <a:buChar char=""/>
              <a:defRPr sz="2000" b="0"/>
            </a:lvl2pPr>
            <a:lvl3pPr marL="639763" indent="-188913">
              <a:buFont typeface="Wingdings" panose="05000000000000000000" pitchFamily="2" charset="2"/>
              <a:buChar char=""/>
              <a:tabLst/>
              <a:defRPr sz="1600" b="0"/>
            </a:lvl3pPr>
            <a:lvl4pPr marL="828675" indent="-176213">
              <a:buFont typeface="Wingdings" panose="05000000000000000000" pitchFamily="2" charset="2"/>
              <a:buChar char=""/>
              <a:defRPr sz="1400" b="0"/>
            </a:lvl4pPr>
            <a:lvl5pPr marL="1023938" indent="-169863">
              <a:buFont typeface="Wingdings" panose="05000000000000000000" pitchFamily="2" charset="2"/>
              <a:buChar char=""/>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a:extLst>
              <a:ext uri="{FF2B5EF4-FFF2-40B4-BE49-F238E27FC236}">
                <a16:creationId xmlns:a16="http://schemas.microsoft.com/office/drawing/2014/main" id="{85278796-7B84-4D67-88CD-BF78BB06D214}"/>
              </a:ext>
            </a:extLst>
          </p:cNvPr>
          <p:cNvSpPr>
            <a:spLocks noGrp="1"/>
          </p:cNvSpPr>
          <p:nvPr>
            <p:ph type="body" sz="quarter" idx="11"/>
          </p:nvPr>
        </p:nvSpPr>
        <p:spPr>
          <a:xfrm>
            <a:off x="6389914" y="1437481"/>
            <a:ext cx="5212080" cy="1649682"/>
          </a:xfrm>
        </p:spPr>
        <p:txBody>
          <a:bodyPr wrap="square">
            <a:spAutoFit/>
          </a:bodyPr>
          <a:lstStyle>
            <a:lvl1pPr marL="231775" indent="-231775">
              <a:spcBef>
                <a:spcPts val="1224"/>
              </a:spcBef>
              <a:buClr>
                <a:schemeClr val="tx1"/>
              </a:buClr>
              <a:buFont typeface="Wingdings" panose="05000000000000000000" pitchFamily="2" charset="2"/>
              <a:buChar char=""/>
              <a:defRPr sz="2800" b="0">
                <a:latin typeface="Segoe UI Semilight" panose="020B0402040204020203" pitchFamily="34" charset="0"/>
                <a:cs typeface="Segoe UI Semilight" panose="020B0402040204020203" pitchFamily="34" charset="0"/>
              </a:defRPr>
            </a:lvl1pPr>
            <a:lvl2pPr marL="427038" indent="-171450">
              <a:buFont typeface="Wingdings" panose="05000000000000000000" pitchFamily="2" charset="2"/>
              <a:buChar char=""/>
              <a:defRPr sz="2000" b="0"/>
            </a:lvl2pPr>
            <a:lvl3pPr marL="639763" indent="-188913">
              <a:buFont typeface="Wingdings" panose="05000000000000000000" pitchFamily="2" charset="2"/>
              <a:buChar char=""/>
              <a:tabLst/>
              <a:defRPr sz="1600" b="0"/>
            </a:lvl3pPr>
            <a:lvl4pPr marL="828675" indent="-176213">
              <a:buFont typeface="Wingdings" panose="05000000000000000000" pitchFamily="2" charset="2"/>
              <a:buChar char=""/>
              <a:defRPr sz="1400" b="0"/>
            </a:lvl4pPr>
            <a:lvl5pPr marL="1023938" indent="-169863">
              <a:buFont typeface="Wingdings" panose="05000000000000000000" pitchFamily="2" charset="2"/>
              <a:buChar char=""/>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65075896"/>
      </p:ext>
    </p:extLst>
  </p:cSld>
  <p:clrMapOvr>
    <a:masterClrMapping/>
  </p:clrMapOvr>
  <p:transition>
    <p:fade/>
  </p:transition>
  <p:extLst mod="1">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754DF-CB0E-46F9-AA3C-00BC673EBDF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11032757"/>
      </p:ext>
    </p:extLst>
  </p:cSld>
  <p:clrMapOvr>
    <a:masterClrMapping/>
  </p:clrMapOvr>
  <p:transition>
    <p:fade/>
  </p:transition>
  <p:extLst mod="1">
    <p:ext uri="{DCECCB84-F9BA-43D5-87BE-67443E8EF086}">
      <p15:sldGuideLst xmlns:p15="http://schemas.microsoft.com/office/powerpoint/2012/main">
        <p15:guide id="3" orient="horz" pos="900">
          <p15:clr>
            <a:srgbClr val="5ACBF0"/>
          </p15:clr>
        </p15:guide>
        <p15:guide id="4" orient="horz" pos="1276">
          <p15:clr>
            <a:srgbClr val="5ACBF0"/>
          </p15:clr>
        </p15:guide>
        <p15:guide id="5" orient="horz" pos="288">
          <p15:clr>
            <a:srgbClr val="5ACBF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with gri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31026A-4A74-439D-A8F5-DB82A03E71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56235524"/>
      </p:ext>
    </p:extLst>
  </p:cSld>
  <p:clrMapOvr>
    <a:masterClrMapping/>
  </p:clrMapOvr>
  <p:transition>
    <p:fade/>
  </p:transition>
  <p:extLst mod="1">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737331462"/>
      </p:ext>
    </p:extLst>
  </p:cSld>
  <p:clrMapOvr>
    <a:masterClrMapping/>
  </p:clrMapOvr>
  <p:transition>
    <p:fade/>
  </p:transition>
  <p:extLst mod="1">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 Square Photo">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9E07265-7E47-481D-9C2B-6C8BF221FAA5}"/>
              </a:ext>
            </a:extLst>
          </p:cNvPr>
          <p:cNvGrpSpPr/>
          <p:nvPr userDrawn="1"/>
        </p:nvGrpSpPr>
        <p:grpSpPr>
          <a:xfrm>
            <a:off x="6194603" y="-1"/>
            <a:ext cx="5997398" cy="6858001"/>
            <a:chOff x="6194603" y="-1"/>
            <a:chExt cx="5997398" cy="6858001"/>
          </a:xfrm>
        </p:grpSpPr>
        <p:pic>
          <p:nvPicPr>
            <p:cNvPr id="32" name="Picture 31">
              <a:extLst>
                <a:ext uri="{FF2B5EF4-FFF2-40B4-BE49-F238E27FC236}">
                  <a16:creationId xmlns:a16="http://schemas.microsoft.com/office/drawing/2014/main" id="{A5AE405F-E300-4B3D-9110-B06B75841503}"/>
                </a:ext>
              </a:extLst>
            </p:cNvPr>
            <p:cNvPicPr>
              <a:picLocks noChangeAspect="1"/>
            </p:cNvPicPr>
            <p:nvPr userDrawn="1"/>
          </p:nvPicPr>
          <p:blipFill rotWithShape="1">
            <a:blip r:embed="rId2"/>
            <a:srcRect r="28473" b="6474"/>
            <a:stretch/>
          </p:blipFill>
          <p:spPr>
            <a:xfrm>
              <a:off x="8502819" y="1461694"/>
              <a:ext cx="3689182" cy="5396306"/>
            </a:xfrm>
            <a:prstGeom prst="rect">
              <a:avLst/>
            </a:prstGeom>
          </p:spPr>
        </p:pic>
        <p:pic>
          <p:nvPicPr>
            <p:cNvPr id="33" name="Picture 32">
              <a:extLst>
                <a:ext uri="{FF2B5EF4-FFF2-40B4-BE49-F238E27FC236}">
                  <a16:creationId xmlns:a16="http://schemas.microsoft.com/office/drawing/2014/main" id="{38D0436A-7978-419B-9760-5EFC6747DD72}"/>
                </a:ext>
              </a:extLst>
            </p:cNvPr>
            <p:cNvPicPr>
              <a:picLocks noChangeAspect="1"/>
            </p:cNvPicPr>
            <p:nvPr userDrawn="1"/>
          </p:nvPicPr>
          <p:blipFill rotWithShape="1">
            <a:blip r:embed="rId3"/>
            <a:srcRect t="21821"/>
            <a:stretch/>
          </p:blipFill>
          <p:spPr>
            <a:xfrm>
              <a:off x="7548652" y="-1"/>
              <a:ext cx="1182753" cy="1076699"/>
            </a:xfrm>
            <a:prstGeom prst="rect">
              <a:avLst/>
            </a:prstGeom>
          </p:spPr>
        </p:pic>
        <p:pic>
          <p:nvPicPr>
            <p:cNvPr id="34" name="Picture 33">
              <a:extLst>
                <a:ext uri="{FF2B5EF4-FFF2-40B4-BE49-F238E27FC236}">
                  <a16:creationId xmlns:a16="http://schemas.microsoft.com/office/drawing/2014/main" id="{77C68831-B0BD-42C1-AB2F-BEAC8CFD1FD5}"/>
                </a:ext>
              </a:extLst>
            </p:cNvPr>
            <p:cNvPicPr>
              <a:picLocks noChangeAspect="1"/>
            </p:cNvPicPr>
            <p:nvPr userDrawn="1"/>
          </p:nvPicPr>
          <p:blipFill rotWithShape="1">
            <a:blip r:embed="rId3"/>
            <a:srcRect b="30214"/>
            <a:stretch/>
          </p:blipFill>
          <p:spPr>
            <a:xfrm>
              <a:off x="6194603" y="5896894"/>
              <a:ext cx="1182753" cy="961106"/>
            </a:xfrm>
            <a:prstGeom prst="rect">
              <a:avLst/>
            </a:prstGeom>
          </p:spPr>
        </p:pic>
      </p:grpSp>
      <p:sp>
        <p:nvSpPr>
          <p:cNvPr id="5" name="Picture Placeholder 4">
            <a:extLst>
              <a:ext uri="{FF2B5EF4-FFF2-40B4-BE49-F238E27FC236}">
                <a16:creationId xmlns:a16="http://schemas.microsoft.com/office/drawing/2014/main" id="{6DF5D6DE-2629-4577-9B98-7A1666013D0A}"/>
              </a:ext>
            </a:extLst>
          </p:cNvPr>
          <p:cNvSpPr>
            <a:spLocks noGrp="1"/>
          </p:cNvSpPr>
          <p:nvPr>
            <p:ph type="pic" sz="quarter" idx="11" hasCustomPrompt="1"/>
          </p:nvPr>
        </p:nvSpPr>
        <p:spPr bwMode="gray">
          <a:xfrm>
            <a:off x="5016500" y="292100"/>
            <a:ext cx="6881813" cy="6272213"/>
          </a:xfrm>
          <a:blipFill>
            <a:blip r:embed="rId4"/>
            <a:stretch>
              <a:fillRect/>
            </a:stretch>
          </a:blipFill>
          <a:ln w="9525" cap="flat">
            <a:noFill/>
            <a:prstDash val="solid"/>
            <a:miter/>
          </a:ln>
          <a:effectLst>
            <a:outerShdw blurRad="508000" dist="63500" dir="2700000" sx="101000" sy="101000" algn="tl" rotWithShape="0">
              <a:prstClr val="black">
                <a:alpha val="33000"/>
              </a:prstClr>
            </a:outerShdw>
          </a:effectLst>
        </p:spPr>
        <p:txBody>
          <a:bodyPr tIns="1188720" anchor="ctr">
            <a:noAutofit/>
          </a:bodyPr>
          <a:lstStyle>
            <a:lvl1pPr marL="0" marR="0" indent="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1400" b="1" kern="1200" spc="0" baseline="0" dirty="0">
                <a:solidFill>
                  <a:srgbClr val="FFFFFF"/>
                </a:solidFill>
                <a:latin typeface="+mn-lt"/>
                <a:ea typeface="+mn-ea"/>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2" name="Title 1"/>
          <p:cNvSpPr>
            <a:spLocks noGrp="1"/>
          </p:cNvSpPr>
          <p:nvPr>
            <p:ph type="title" hasCustomPrompt="1"/>
          </p:nvPr>
        </p:nvSpPr>
        <p:spPr>
          <a:xfrm>
            <a:off x="584201" y="2579648"/>
            <a:ext cx="3768898" cy="553998"/>
          </a:xfrm>
        </p:spPr>
        <p:txBody>
          <a:bodyPr wrap="square" rIns="0" anchor="b">
            <a:spAutoFit/>
          </a:bodyPr>
          <a:lstStyle>
            <a:lvl1pPr>
              <a:lnSpc>
                <a:spcPct val="100000"/>
              </a:lnSpc>
              <a:defRPr sz="3600" b="1" spc="-49" baseline="0">
                <a:gradFill>
                  <a:gsLst>
                    <a:gs pos="1250">
                      <a:schemeClr val="tx1"/>
                    </a:gs>
                    <a:gs pos="100000">
                      <a:schemeClr val="tx1"/>
                    </a:gs>
                  </a:gsLst>
                  <a:lin ang="5400000" scaled="0"/>
                </a:gradFill>
                <a:latin typeface="+mj-lt"/>
                <a:cs typeface="Segoe UI Semilight" panose="020B0402040204020203" pitchFamily="34" charset="0"/>
              </a:defRPr>
            </a:lvl1pPr>
          </a:lstStyle>
          <a:p>
            <a:r>
              <a:rPr lang="en-US" dirty="0"/>
              <a:t>Enter title text</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1" y="3535541"/>
            <a:ext cx="3769300" cy="307777"/>
          </a:xfrm>
        </p:spPr>
        <p:txBody>
          <a:bodyPr/>
          <a:lstStyle>
            <a:lvl1pPr marL="0" indent="0">
              <a:buNone/>
              <a:defRPr sz="20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Edit Master text styles</a:t>
            </a:r>
          </a:p>
        </p:txBody>
      </p:sp>
    </p:spTree>
    <p:extLst>
      <p:ext uri="{BB962C8B-B14F-4D97-AF65-F5344CB8AC3E}">
        <p14:creationId xmlns:p14="http://schemas.microsoft.com/office/powerpoint/2010/main" val="2600359281"/>
      </p:ext>
    </p:extLst>
  </p:cSld>
  <p:clrMapOvr>
    <a:masterClrMapping/>
  </p:clrMapOvr>
  <p:transition>
    <p:fade/>
  </p:transition>
  <p:extLst mod="1">
    <p:ext uri="{DCECCB84-F9BA-43D5-87BE-67443E8EF086}">
      <p15:sldGuideLst xmlns:p15="http://schemas.microsoft.com/office/powerpoint/2012/main">
        <p15:guide id="2" pos="3359">
          <p15:clr>
            <a:srgbClr val="FBAE40"/>
          </p15:clr>
        </p15:guide>
        <p15:guide id="6" orient="horz" pos="904">
          <p15:clr>
            <a:srgbClr val="5ACBF0"/>
          </p15:clr>
        </p15:guide>
        <p15:guide id="7" orient="horz" pos="1276">
          <p15:clr>
            <a:srgbClr val="5ACBF0"/>
          </p15:clr>
        </p15:guide>
        <p15:guide id="8" orient="horz" pos="2226">
          <p15:clr>
            <a:srgbClr val="5ACBF0"/>
          </p15:clr>
        </p15:guide>
        <p15:guide id="9" pos="2993">
          <p15:clr>
            <a:srgbClr val="C35EA4"/>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quare Photo body text">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2B071B18-AE3E-4C1A-8C40-38A79DBA86AA}"/>
              </a:ext>
            </a:extLst>
          </p:cNvPr>
          <p:cNvGrpSpPr/>
          <p:nvPr userDrawn="1"/>
        </p:nvGrpSpPr>
        <p:grpSpPr>
          <a:xfrm>
            <a:off x="6194603" y="0"/>
            <a:ext cx="5997398" cy="6858001"/>
            <a:chOff x="6194603" y="0"/>
            <a:chExt cx="5997398" cy="6858001"/>
          </a:xfrm>
        </p:grpSpPr>
        <p:pic>
          <p:nvPicPr>
            <p:cNvPr id="38" name="Picture 37">
              <a:extLst>
                <a:ext uri="{FF2B5EF4-FFF2-40B4-BE49-F238E27FC236}">
                  <a16:creationId xmlns:a16="http://schemas.microsoft.com/office/drawing/2014/main" id="{A874D211-CD8A-4B0E-B9C0-C2FF7D72BEE7}"/>
                </a:ext>
              </a:extLst>
            </p:cNvPr>
            <p:cNvPicPr>
              <a:picLocks noChangeAspect="1"/>
            </p:cNvPicPr>
            <p:nvPr userDrawn="1"/>
          </p:nvPicPr>
          <p:blipFill rotWithShape="1">
            <a:blip r:embed="rId2"/>
            <a:srcRect r="28458" b="6473"/>
            <a:stretch/>
          </p:blipFill>
          <p:spPr>
            <a:xfrm>
              <a:off x="8501387" y="1460680"/>
              <a:ext cx="3690614" cy="5397320"/>
            </a:xfrm>
            <a:prstGeom prst="rect">
              <a:avLst/>
            </a:prstGeom>
          </p:spPr>
        </p:pic>
        <p:pic>
          <p:nvPicPr>
            <p:cNvPr id="39" name="Picture 38">
              <a:extLst>
                <a:ext uri="{FF2B5EF4-FFF2-40B4-BE49-F238E27FC236}">
                  <a16:creationId xmlns:a16="http://schemas.microsoft.com/office/drawing/2014/main" id="{471513C0-489E-4E2E-9C12-D1DC6B98AB21}"/>
                </a:ext>
              </a:extLst>
            </p:cNvPr>
            <p:cNvPicPr>
              <a:picLocks noChangeAspect="1"/>
            </p:cNvPicPr>
            <p:nvPr userDrawn="1"/>
          </p:nvPicPr>
          <p:blipFill rotWithShape="1">
            <a:blip r:embed="rId3"/>
            <a:srcRect t="21645"/>
            <a:stretch/>
          </p:blipFill>
          <p:spPr>
            <a:xfrm>
              <a:off x="7548652" y="0"/>
              <a:ext cx="1179576" cy="1076231"/>
            </a:xfrm>
            <a:prstGeom prst="rect">
              <a:avLst/>
            </a:prstGeom>
          </p:spPr>
        </p:pic>
        <p:pic>
          <p:nvPicPr>
            <p:cNvPr id="40" name="Picture 39">
              <a:extLst>
                <a:ext uri="{FF2B5EF4-FFF2-40B4-BE49-F238E27FC236}">
                  <a16:creationId xmlns:a16="http://schemas.microsoft.com/office/drawing/2014/main" id="{984DC410-B12F-4706-B9C8-EBBBA766DAC2}"/>
                </a:ext>
              </a:extLst>
            </p:cNvPr>
            <p:cNvPicPr>
              <a:picLocks noChangeAspect="1"/>
            </p:cNvPicPr>
            <p:nvPr userDrawn="1"/>
          </p:nvPicPr>
          <p:blipFill rotWithShape="1">
            <a:blip r:embed="rId3"/>
            <a:srcRect b="30060"/>
            <a:stretch/>
          </p:blipFill>
          <p:spPr>
            <a:xfrm>
              <a:off x="6194603" y="5897361"/>
              <a:ext cx="1179576" cy="960640"/>
            </a:xfrm>
            <a:prstGeom prst="rect">
              <a:avLst/>
            </a:prstGeom>
          </p:spPr>
        </p:pic>
      </p:grpSp>
      <p:sp>
        <p:nvSpPr>
          <p:cNvPr id="2" name="Title 1"/>
          <p:cNvSpPr>
            <a:spLocks noGrp="1"/>
          </p:cNvSpPr>
          <p:nvPr>
            <p:ph type="title" hasCustomPrompt="1"/>
          </p:nvPr>
        </p:nvSpPr>
        <p:spPr>
          <a:xfrm>
            <a:off x="584200" y="2981637"/>
            <a:ext cx="3769475" cy="861774"/>
          </a:xfrm>
        </p:spPr>
        <p:txBody>
          <a:bodyPr wrap="square" anchor="t">
            <a:spAutoFit/>
          </a:bodyPr>
          <a:lstStyle>
            <a:lvl1pPr>
              <a:lnSpc>
                <a:spcPct val="100000"/>
              </a:lnSpc>
              <a:defRPr sz="2800" b="0" spc="0" baseline="0">
                <a:gradFill>
                  <a:gsLst>
                    <a:gs pos="1250">
                      <a:schemeClr val="tx1"/>
                    </a:gs>
                    <a:gs pos="100000">
                      <a:schemeClr val="tx1"/>
                    </a:gs>
                  </a:gsLst>
                  <a:lin ang="5400000" scaled="0"/>
                </a:gradFill>
                <a:latin typeface="Segoe UI Semilight" panose="020B0402040204020203" pitchFamily="34" charset="0"/>
                <a:cs typeface="Segoe UI Semilight" panose="020B0402040204020203" pitchFamily="34" charset="0"/>
              </a:defRPr>
            </a:lvl1pPr>
          </a:lstStyle>
          <a:p>
            <a:r>
              <a:rPr lang="en-US" dirty="0"/>
              <a:t>Square photo layout with body text</a:t>
            </a:r>
          </a:p>
        </p:txBody>
      </p:sp>
      <p:sp>
        <p:nvSpPr>
          <p:cNvPr id="60" name="Picture Placeholder 4">
            <a:extLst>
              <a:ext uri="{FF2B5EF4-FFF2-40B4-BE49-F238E27FC236}">
                <a16:creationId xmlns:a16="http://schemas.microsoft.com/office/drawing/2014/main" id="{D9BE8EAA-F7ED-46CD-A31F-E4299C08F5AD}"/>
              </a:ext>
            </a:extLst>
          </p:cNvPr>
          <p:cNvSpPr>
            <a:spLocks noGrp="1"/>
          </p:cNvSpPr>
          <p:nvPr>
            <p:ph type="pic" sz="quarter" idx="11" hasCustomPrompt="1"/>
          </p:nvPr>
        </p:nvSpPr>
        <p:spPr bwMode="gray">
          <a:xfrm>
            <a:off x="5016500" y="292100"/>
            <a:ext cx="6881813" cy="6272213"/>
          </a:xfrm>
          <a:blipFill>
            <a:blip r:embed="rId4"/>
            <a:stretch>
              <a:fillRect/>
            </a:stretch>
          </a:blipFill>
          <a:ln w="9525" cap="flat">
            <a:noFill/>
            <a:prstDash val="solid"/>
            <a:miter/>
          </a:ln>
          <a:effectLst>
            <a:outerShdw blurRad="508000" dist="63500" dir="2700000" sx="101000" sy="101000" algn="tl" rotWithShape="0">
              <a:prstClr val="black">
                <a:alpha val="33000"/>
              </a:prstClr>
            </a:outerShdw>
          </a:effectLst>
        </p:spPr>
        <p:txBody>
          <a:bodyPr tIns="1188720" anchor="ctr">
            <a:noAutofit/>
          </a:bodyPr>
          <a:lstStyle>
            <a:lvl1pPr marL="0" marR="0" indent="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1400" b="1" kern="1200" spc="0" baseline="0" dirty="0">
                <a:solidFill>
                  <a:srgbClr val="FFFFFF"/>
                </a:solidFill>
                <a:latin typeface="+mn-lt"/>
                <a:ea typeface="+mn-ea"/>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Tree>
    <p:extLst>
      <p:ext uri="{BB962C8B-B14F-4D97-AF65-F5344CB8AC3E}">
        <p14:creationId xmlns:p14="http://schemas.microsoft.com/office/powerpoint/2010/main" val="273592317"/>
      </p:ext>
    </p:extLst>
  </p:cSld>
  <p:clrMapOvr>
    <a:masterClrMapping/>
  </p:clrMapOvr>
  <p:transition>
    <p:fade/>
  </p:transition>
  <p:extLst mod="1">
    <p:ext uri="{DCECCB84-F9BA-43D5-87BE-67443E8EF086}">
      <p15:sldGuideLst xmlns:p15="http://schemas.microsoft.com/office/powerpoint/2012/main">
        <p15:guide id="2" pos="3360">
          <p15:clr>
            <a:srgbClr val="FBAE40"/>
          </p15:clr>
        </p15:guide>
        <p15:guide id="3" orient="horz" pos="216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emo slide 2">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3765DB89-7B31-44F9-9B76-2E06E7805A5E}"/>
              </a:ext>
            </a:extLst>
          </p:cNvPr>
          <p:cNvGrpSpPr/>
          <p:nvPr userDrawn="1"/>
        </p:nvGrpSpPr>
        <p:grpSpPr>
          <a:xfrm>
            <a:off x="6194603" y="0"/>
            <a:ext cx="5997398" cy="6858001"/>
            <a:chOff x="6194603" y="0"/>
            <a:chExt cx="5997398" cy="6858001"/>
          </a:xfrm>
        </p:grpSpPr>
        <p:pic>
          <p:nvPicPr>
            <p:cNvPr id="38" name="Picture 37">
              <a:extLst>
                <a:ext uri="{FF2B5EF4-FFF2-40B4-BE49-F238E27FC236}">
                  <a16:creationId xmlns:a16="http://schemas.microsoft.com/office/drawing/2014/main" id="{58E8D605-B082-4C02-839C-9C18EA6541D2}"/>
                </a:ext>
              </a:extLst>
            </p:cNvPr>
            <p:cNvPicPr>
              <a:picLocks noChangeAspect="1"/>
            </p:cNvPicPr>
            <p:nvPr userDrawn="1"/>
          </p:nvPicPr>
          <p:blipFill rotWithShape="1">
            <a:blip r:embed="rId2"/>
            <a:srcRect r="28458" b="6473"/>
            <a:stretch/>
          </p:blipFill>
          <p:spPr>
            <a:xfrm>
              <a:off x="8501387" y="1460680"/>
              <a:ext cx="3690614" cy="5397320"/>
            </a:xfrm>
            <a:prstGeom prst="rect">
              <a:avLst/>
            </a:prstGeom>
          </p:spPr>
        </p:pic>
        <p:pic>
          <p:nvPicPr>
            <p:cNvPr id="39" name="Picture 38">
              <a:extLst>
                <a:ext uri="{FF2B5EF4-FFF2-40B4-BE49-F238E27FC236}">
                  <a16:creationId xmlns:a16="http://schemas.microsoft.com/office/drawing/2014/main" id="{3E9382F8-B3AE-4F98-8782-19AA597713F7}"/>
                </a:ext>
              </a:extLst>
            </p:cNvPr>
            <p:cNvPicPr>
              <a:picLocks noChangeAspect="1"/>
            </p:cNvPicPr>
            <p:nvPr userDrawn="1"/>
          </p:nvPicPr>
          <p:blipFill rotWithShape="1">
            <a:blip r:embed="rId3"/>
            <a:srcRect t="21645"/>
            <a:stretch/>
          </p:blipFill>
          <p:spPr>
            <a:xfrm>
              <a:off x="7548652" y="0"/>
              <a:ext cx="1179576" cy="1076231"/>
            </a:xfrm>
            <a:prstGeom prst="rect">
              <a:avLst/>
            </a:prstGeom>
          </p:spPr>
        </p:pic>
        <p:pic>
          <p:nvPicPr>
            <p:cNvPr id="40" name="Picture 39">
              <a:extLst>
                <a:ext uri="{FF2B5EF4-FFF2-40B4-BE49-F238E27FC236}">
                  <a16:creationId xmlns:a16="http://schemas.microsoft.com/office/drawing/2014/main" id="{3D3278C9-22EA-4588-8125-8F64C455E538}"/>
                </a:ext>
              </a:extLst>
            </p:cNvPr>
            <p:cNvPicPr>
              <a:picLocks noChangeAspect="1"/>
            </p:cNvPicPr>
            <p:nvPr userDrawn="1"/>
          </p:nvPicPr>
          <p:blipFill rotWithShape="1">
            <a:blip r:embed="rId3"/>
            <a:srcRect b="30060"/>
            <a:stretch/>
          </p:blipFill>
          <p:spPr>
            <a:xfrm>
              <a:off x="6194603" y="5897361"/>
              <a:ext cx="1179576" cy="960640"/>
            </a:xfrm>
            <a:prstGeom prst="rect">
              <a:avLst/>
            </a:prstGeom>
          </p:spPr>
        </p:pic>
      </p:grpSp>
      <p:sp>
        <p:nvSpPr>
          <p:cNvPr id="2" name="Title 1"/>
          <p:cNvSpPr>
            <a:spLocks noGrp="1"/>
          </p:cNvSpPr>
          <p:nvPr>
            <p:ph type="title" hasCustomPrompt="1"/>
          </p:nvPr>
        </p:nvSpPr>
        <p:spPr>
          <a:xfrm>
            <a:off x="585216" y="3033223"/>
            <a:ext cx="6400800"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1"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dirty="0"/>
              <a:t>Demo title</a:t>
            </a:r>
          </a:p>
        </p:txBody>
      </p:sp>
      <p:sp>
        <p:nvSpPr>
          <p:cNvPr id="5" name="Text Placeholder 4"/>
          <p:cNvSpPr>
            <a:spLocks noGrp="1"/>
          </p:cNvSpPr>
          <p:nvPr>
            <p:ph type="body" sz="quarter" idx="12" hasCustomPrompt="1"/>
          </p:nvPr>
        </p:nvSpPr>
        <p:spPr>
          <a:xfrm>
            <a:off x="585216" y="3977319"/>
            <a:ext cx="6400800" cy="307777"/>
          </a:xfrm>
          <a:noFill/>
        </p:spPr>
        <p:txBody>
          <a:bodyPr wrap="square" lIns="0" tIns="0" rIns="0" bIns="0">
            <a:spAutoFit/>
          </a:bodyPr>
          <a:lstStyle>
            <a:lvl1pPr marL="0" indent="0">
              <a:spcBef>
                <a:spcPts val="0"/>
              </a:spcBef>
              <a:spcAft>
                <a:spcPts val="0"/>
              </a:spcAft>
              <a:buFont typeface="Arial" panose="020B0604020202020204" pitchFamily="34" charset="0"/>
              <a:buNone/>
              <a:defRPr sz="2000" spc="0" baseline="0">
                <a:gradFill>
                  <a:gsLst>
                    <a:gs pos="0">
                      <a:schemeClr val="tx1"/>
                    </a:gs>
                    <a:gs pos="100000">
                      <a:schemeClr val="tx1"/>
                    </a:gs>
                  </a:gsLst>
                  <a:lin ang="5400000" scaled="0"/>
                </a:gradFill>
                <a:latin typeface="+mn-lt"/>
              </a:defRPr>
            </a:lvl1pPr>
          </a:lstStyle>
          <a:p>
            <a:pPr lvl="0"/>
            <a:r>
              <a:rPr lang="en-US" dirty="0"/>
              <a:t>Speaker name</a:t>
            </a:r>
          </a:p>
        </p:txBody>
      </p:sp>
    </p:spTree>
    <p:extLst>
      <p:ext uri="{BB962C8B-B14F-4D97-AF65-F5344CB8AC3E}">
        <p14:creationId xmlns:p14="http://schemas.microsoft.com/office/powerpoint/2010/main" val="1473770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Video slide 2">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9ECE3688-F7FF-4D8A-BE15-6CEE4046B621}"/>
              </a:ext>
            </a:extLst>
          </p:cNvPr>
          <p:cNvGrpSpPr/>
          <p:nvPr userDrawn="1"/>
        </p:nvGrpSpPr>
        <p:grpSpPr>
          <a:xfrm>
            <a:off x="6194603" y="0"/>
            <a:ext cx="5997398" cy="6858001"/>
            <a:chOff x="6194603" y="0"/>
            <a:chExt cx="5997398" cy="6858001"/>
          </a:xfrm>
        </p:grpSpPr>
        <p:pic>
          <p:nvPicPr>
            <p:cNvPr id="36" name="Picture 35">
              <a:extLst>
                <a:ext uri="{FF2B5EF4-FFF2-40B4-BE49-F238E27FC236}">
                  <a16:creationId xmlns:a16="http://schemas.microsoft.com/office/drawing/2014/main" id="{CDA126B3-3793-49DF-951A-6BEC5934FFCE}"/>
                </a:ext>
              </a:extLst>
            </p:cNvPr>
            <p:cNvPicPr>
              <a:picLocks noChangeAspect="1"/>
            </p:cNvPicPr>
            <p:nvPr userDrawn="1"/>
          </p:nvPicPr>
          <p:blipFill rotWithShape="1">
            <a:blip r:embed="rId2"/>
            <a:srcRect r="28458" b="6473"/>
            <a:stretch/>
          </p:blipFill>
          <p:spPr>
            <a:xfrm>
              <a:off x="8501387" y="1460680"/>
              <a:ext cx="3690614" cy="5397320"/>
            </a:xfrm>
            <a:prstGeom prst="rect">
              <a:avLst/>
            </a:prstGeom>
          </p:spPr>
        </p:pic>
        <p:pic>
          <p:nvPicPr>
            <p:cNvPr id="37" name="Picture 36">
              <a:extLst>
                <a:ext uri="{FF2B5EF4-FFF2-40B4-BE49-F238E27FC236}">
                  <a16:creationId xmlns:a16="http://schemas.microsoft.com/office/drawing/2014/main" id="{7DE8673A-798E-4BFA-88EE-4BCCF0BF217C}"/>
                </a:ext>
              </a:extLst>
            </p:cNvPr>
            <p:cNvPicPr>
              <a:picLocks noChangeAspect="1"/>
            </p:cNvPicPr>
            <p:nvPr userDrawn="1"/>
          </p:nvPicPr>
          <p:blipFill rotWithShape="1">
            <a:blip r:embed="rId3"/>
            <a:srcRect t="21645"/>
            <a:stretch/>
          </p:blipFill>
          <p:spPr>
            <a:xfrm>
              <a:off x="7548652" y="0"/>
              <a:ext cx="1179576" cy="1076231"/>
            </a:xfrm>
            <a:prstGeom prst="rect">
              <a:avLst/>
            </a:prstGeom>
          </p:spPr>
        </p:pic>
        <p:pic>
          <p:nvPicPr>
            <p:cNvPr id="38" name="Picture 37">
              <a:extLst>
                <a:ext uri="{FF2B5EF4-FFF2-40B4-BE49-F238E27FC236}">
                  <a16:creationId xmlns:a16="http://schemas.microsoft.com/office/drawing/2014/main" id="{05970F2A-65AD-4C60-92A1-97326C8B6109}"/>
                </a:ext>
              </a:extLst>
            </p:cNvPr>
            <p:cNvPicPr>
              <a:picLocks noChangeAspect="1"/>
            </p:cNvPicPr>
            <p:nvPr userDrawn="1"/>
          </p:nvPicPr>
          <p:blipFill rotWithShape="1">
            <a:blip r:embed="rId3"/>
            <a:srcRect b="30060"/>
            <a:stretch/>
          </p:blipFill>
          <p:spPr>
            <a:xfrm>
              <a:off x="6194603" y="5897361"/>
              <a:ext cx="1179576" cy="960640"/>
            </a:xfrm>
            <a:prstGeom prst="rect">
              <a:avLst/>
            </a:prstGeom>
          </p:spPr>
        </p:pic>
      </p:grpSp>
      <p:sp>
        <p:nvSpPr>
          <p:cNvPr id="2" name="Title 1"/>
          <p:cNvSpPr>
            <a:spLocks noGrp="1"/>
          </p:cNvSpPr>
          <p:nvPr>
            <p:ph type="title" hasCustomPrompt="1"/>
          </p:nvPr>
        </p:nvSpPr>
        <p:spPr>
          <a:xfrm>
            <a:off x="585216" y="3035808"/>
            <a:ext cx="64008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1"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dirty="0"/>
              <a:t>Video</a:t>
            </a:r>
          </a:p>
        </p:txBody>
      </p:sp>
    </p:spTree>
    <p:extLst>
      <p:ext uri="{BB962C8B-B14F-4D97-AF65-F5344CB8AC3E}">
        <p14:creationId xmlns:p14="http://schemas.microsoft.com/office/powerpoint/2010/main" val="704440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6131">
          <p15:clr>
            <a:srgbClr val="5ACBF0"/>
          </p15:clr>
        </p15:guide>
        <p15:guide id="3" orient="horz" pos="1914">
          <p15:clr>
            <a:srgbClr val="5ACBF0"/>
          </p15:clr>
        </p15:guide>
        <p15:guide id="4" orient="horz" pos="2505">
          <p15:clr>
            <a:srgbClr val="5ACBF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Title 2">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A8E8A28C-CBDE-4C67-825F-C47808C9BDD6}"/>
              </a:ext>
            </a:extLst>
          </p:cNvPr>
          <p:cNvGrpSpPr/>
          <p:nvPr userDrawn="1"/>
        </p:nvGrpSpPr>
        <p:grpSpPr>
          <a:xfrm>
            <a:off x="6194603" y="0"/>
            <a:ext cx="5997398" cy="6858001"/>
            <a:chOff x="6194603" y="0"/>
            <a:chExt cx="5997398" cy="6858001"/>
          </a:xfrm>
        </p:grpSpPr>
        <p:pic>
          <p:nvPicPr>
            <p:cNvPr id="36" name="Picture 35">
              <a:extLst>
                <a:ext uri="{FF2B5EF4-FFF2-40B4-BE49-F238E27FC236}">
                  <a16:creationId xmlns:a16="http://schemas.microsoft.com/office/drawing/2014/main" id="{E6ED7E4A-DB81-4ED7-82E1-34B79F3FF4A1}"/>
                </a:ext>
              </a:extLst>
            </p:cNvPr>
            <p:cNvPicPr>
              <a:picLocks noChangeAspect="1"/>
            </p:cNvPicPr>
            <p:nvPr userDrawn="1"/>
          </p:nvPicPr>
          <p:blipFill rotWithShape="1">
            <a:blip r:embed="rId2"/>
            <a:srcRect r="28458" b="6473"/>
            <a:stretch/>
          </p:blipFill>
          <p:spPr>
            <a:xfrm>
              <a:off x="8501387" y="1460680"/>
              <a:ext cx="3690614" cy="5397320"/>
            </a:xfrm>
            <a:prstGeom prst="rect">
              <a:avLst/>
            </a:prstGeom>
          </p:spPr>
        </p:pic>
        <p:pic>
          <p:nvPicPr>
            <p:cNvPr id="37" name="Picture 36">
              <a:extLst>
                <a:ext uri="{FF2B5EF4-FFF2-40B4-BE49-F238E27FC236}">
                  <a16:creationId xmlns:a16="http://schemas.microsoft.com/office/drawing/2014/main" id="{11E4BCF2-710C-4869-A4C5-C1345D5F2E6F}"/>
                </a:ext>
              </a:extLst>
            </p:cNvPr>
            <p:cNvPicPr>
              <a:picLocks noChangeAspect="1"/>
            </p:cNvPicPr>
            <p:nvPr userDrawn="1"/>
          </p:nvPicPr>
          <p:blipFill rotWithShape="1">
            <a:blip r:embed="rId3"/>
            <a:srcRect t="21645"/>
            <a:stretch/>
          </p:blipFill>
          <p:spPr>
            <a:xfrm>
              <a:off x="7548652" y="0"/>
              <a:ext cx="1179576" cy="1076231"/>
            </a:xfrm>
            <a:prstGeom prst="rect">
              <a:avLst/>
            </a:prstGeom>
          </p:spPr>
        </p:pic>
        <p:pic>
          <p:nvPicPr>
            <p:cNvPr id="38" name="Picture 37">
              <a:extLst>
                <a:ext uri="{FF2B5EF4-FFF2-40B4-BE49-F238E27FC236}">
                  <a16:creationId xmlns:a16="http://schemas.microsoft.com/office/drawing/2014/main" id="{7B7B7A20-BA31-44FA-9F1C-298649B34CF8}"/>
                </a:ext>
              </a:extLst>
            </p:cNvPr>
            <p:cNvPicPr>
              <a:picLocks noChangeAspect="1"/>
            </p:cNvPicPr>
            <p:nvPr userDrawn="1"/>
          </p:nvPicPr>
          <p:blipFill rotWithShape="1">
            <a:blip r:embed="rId3"/>
            <a:srcRect b="30060"/>
            <a:stretch/>
          </p:blipFill>
          <p:spPr>
            <a:xfrm>
              <a:off x="6194603" y="5897361"/>
              <a:ext cx="1179576" cy="960640"/>
            </a:xfrm>
            <a:prstGeom prst="rect">
              <a:avLst/>
            </a:prstGeom>
          </p:spPr>
        </p:pic>
      </p:grpSp>
      <p:sp>
        <p:nvSpPr>
          <p:cNvPr id="2" name="Title 1"/>
          <p:cNvSpPr>
            <a:spLocks noGrp="1"/>
          </p:cNvSpPr>
          <p:nvPr>
            <p:ph type="title" hasCustomPrompt="1"/>
          </p:nvPr>
        </p:nvSpPr>
        <p:spPr>
          <a:xfrm>
            <a:off x="585216" y="3035808"/>
            <a:ext cx="64008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1"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dirty="0"/>
              <a:t>Section title</a:t>
            </a:r>
          </a:p>
        </p:txBody>
      </p:sp>
    </p:spTree>
    <p:extLst>
      <p:ext uri="{BB962C8B-B14F-4D97-AF65-F5344CB8AC3E}">
        <p14:creationId xmlns:p14="http://schemas.microsoft.com/office/powerpoint/2010/main" val="2269134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0260175"/>
      </p:ext>
    </p:extLst>
  </p:cSld>
  <p:clrMapOvr>
    <a:masterClrMapping/>
  </p:clrMapOvr>
  <p:transition>
    <p:fade/>
  </p:transition>
  <p:extLst mod="1">
    <p:ext uri="{DCECCB84-F9BA-43D5-87BE-67443E8EF086}">
      <p15:sldGuideLst xmlns:p15="http://schemas.microsoft.com/office/powerpoint/2012/main">
        <p15:guide id="1" orient="horz" pos="1272">
          <p15:clr>
            <a:srgbClr val="5ACBF0"/>
          </p15:clr>
        </p15:guide>
        <p15:guide id="2" orient="horz" pos="904">
          <p15:clr>
            <a:srgbClr val="5ACBF0"/>
          </p15:clr>
        </p15:guide>
        <p15:guide id="3" orient="horz" pos="288">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sz="quarter" idx="10"/>
          </p:nvPr>
        </p:nvSpPr>
        <p:spPr>
          <a:xfrm>
            <a:off x="584200" y="1435497"/>
            <a:ext cx="11018520" cy="23083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59849772"/>
      </p:ext>
    </p:extLst>
  </p:cSld>
  <p:clrMapOvr>
    <a:masterClrMapping/>
  </p:clrMapOvr>
  <p:transition>
    <p:fade/>
  </p:transition>
  <p:extLst mod="1">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DF2A6-26A8-4810-95DF-F65F123C6660}"/>
              </a:ext>
            </a:extLst>
          </p:cNvPr>
          <p:cNvSpPr>
            <a:spLocks noGrp="1"/>
          </p:cNvSpPr>
          <p:nvPr>
            <p:ph type="title" hasCustomPrompt="1"/>
          </p:nvPr>
        </p:nvSpPr>
        <p:spPr/>
        <p:txBody>
          <a:bodyPr/>
          <a:lstStyle>
            <a:lvl1pPr>
              <a:defRPr/>
            </a:lvl1pPr>
          </a:lstStyle>
          <a:p>
            <a:r>
              <a:rPr lang="en-US" dirty="0"/>
              <a:t>Software code slide</a:t>
            </a:r>
          </a:p>
        </p:txBody>
      </p:sp>
      <p:sp>
        <p:nvSpPr>
          <p:cNvPr id="5" name="Text Placeholder 4">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1436688"/>
            <a:ext cx="11018520" cy="1908215"/>
          </a:xfrm>
        </p:spPr>
        <p:txBody>
          <a:bodyPr/>
          <a:lstStyle>
            <a:lvl1pPr marL="0" indent="0">
              <a:buNone/>
              <a:defRPr sz="2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1pPr>
            <a:lvl2pPr marL="346553" indent="0">
              <a:buNone/>
              <a:defRPr sz="24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607" indent="0">
              <a:buNone/>
              <a:defRPr sz="20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563"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997"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07220374"/>
      </p:ext>
    </p:extLst>
  </p:cSld>
  <p:clrMapOvr>
    <a:masterClrMapping/>
  </p:clrMapOvr>
  <p:transition>
    <p:fade/>
  </p:transition>
  <p:extLst mod="1">
    <p:ext uri="{DCECCB84-F9BA-43D5-87BE-67443E8EF086}">
      <p15:sldGuideLst xmlns:p15="http://schemas.microsoft.com/office/powerpoint/2012/main">
        <p15:guide id="1" orient="horz" pos="1272">
          <p15:clr>
            <a:srgbClr val="5ACBF0"/>
          </p15:clr>
        </p15:guide>
        <p15:guide id="2" orient="horz" pos="905">
          <p15:clr>
            <a:srgbClr val="5ACBF0"/>
          </p15:clr>
        </p15:guide>
        <p15:guide id="3" orient="horz" pos="288">
          <p15:clr>
            <a:srgbClr val="5ACBF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losing logo slide">
    <p:bg>
      <p:bgPr>
        <a:solidFill>
          <a:srgbClr val="E6E6E6"/>
        </a:solidFill>
        <a:effectLst/>
      </p:bgPr>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Copyright Microsoft Corporation. All rights reserved. </a:t>
            </a:r>
          </a:p>
        </p:txBody>
      </p:sp>
      <p:pic>
        <p:nvPicPr>
          <p:cNvPr id="4" name="MS logo gray - EMF" descr="Microsoft logo, gray text version">
            <a:extLst>
              <a:ext uri="{FF2B5EF4-FFF2-40B4-BE49-F238E27FC236}">
                <a16:creationId xmlns:a16="http://schemas.microsoft.com/office/drawing/2014/main" id="{C2F26819-B90F-4C18-ACFE-2E5E212772D1}"/>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390277676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Tree>
    <p:extLst>
      <p:ext uri="{BB962C8B-B14F-4D97-AF65-F5344CB8AC3E}">
        <p14:creationId xmlns:p14="http://schemas.microsoft.com/office/powerpoint/2010/main" val="179022354"/>
      </p:ext>
    </p:extLst>
  </p:cSld>
  <p:clrMapOvr>
    <a:overrideClrMapping bg1="dk1" tx1="lt1" bg2="dk2" tx2="lt2" accent1="accent1" accent2="accent2" accent3="accent3" accent4="accent4" accent5="accent5" accent6="accent6" hlink="hlink" folHlink="folHlink"/>
  </p:clrMapOvr>
  <p:transition>
    <p:fade/>
  </p:transition>
  <p:extLst mod="1">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Evaluation Slide">
    <p:spTree>
      <p:nvGrpSpPr>
        <p:cNvPr id="1" name=""/>
        <p:cNvGrpSpPr/>
        <p:nvPr/>
      </p:nvGrpSpPr>
      <p:grpSpPr>
        <a:xfrm>
          <a:off x="0" y="0"/>
          <a:ext cx="0" cy="0"/>
          <a:chOff x="0" y="0"/>
          <a:chExt cx="0" cy="0"/>
        </a:xfrm>
      </p:grpSpPr>
      <p:sp>
        <p:nvSpPr>
          <p:cNvPr id="2" name="Title 1"/>
          <p:cNvSpPr>
            <a:spLocks noGrp="1"/>
          </p:cNvSpPr>
          <p:nvPr>
            <p:ph type="title"/>
          </p:nvPr>
        </p:nvSpPr>
        <p:spPr>
          <a:xfrm>
            <a:off x="5129268" y="291068"/>
            <a:ext cx="6769045" cy="553998"/>
          </a:xfrm>
        </p:spPr>
        <p:txBody>
          <a:bodyPr/>
          <a:lstStyle>
            <a:lvl1pPr>
              <a:defRPr sz="3600"/>
            </a:lvl1pPr>
          </a:lstStyle>
          <a:p>
            <a:r>
              <a:rPr lang="en-US"/>
              <a:t>Click to edit Master title style</a:t>
            </a:r>
            <a:endParaRPr lang="en-US" dirty="0"/>
          </a:p>
        </p:txBody>
      </p:sp>
      <p:sp>
        <p:nvSpPr>
          <p:cNvPr id="4" name="Text Placeholder 3"/>
          <p:cNvSpPr>
            <a:spLocks noGrp="1"/>
          </p:cNvSpPr>
          <p:nvPr>
            <p:ph type="body" sz="quarter" idx="10"/>
          </p:nvPr>
        </p:nvSpPr>
        <p:spPr>
          <a:xfrm>
            <a:off x="5129267" y="4773828"/>
            <a:ext cx="6769045" cy="1793104"/>
          </a:xfrm>
        </p:spPr>
        <p:txBody>
          <a:bodyPr wrap="square">
            <a:noAutofit/>
          </a:bodyPr>
          <a:lstStyle>
            <a:lvl1pPr marL="0" indent="0">
              <a:spcBef>
                <a:spcPts val="1765"/>
              </a:spcBef>
              <a:buNone/>
              <a:defRPr sz="2000">
                <a:latin typeface="+mn-lt"/>
              </a:defRPr>
            </a:lvl1pPr>
            <a:lvl2pPr marL="224097" indent="0">
              <a:buNone/>
              <a:defRPr/>
            </a:lvl2pPr>
            <a:lvl3pPr marL="448193" indent="0">
              <a:buNone/>
              <a:defRPr/>
            </a:lvl3pPr>
            <a:lvl4pPr marL="672290" indent="0">
              <a:buNone/>
              <a:defRPr/>
            </a:lvl4pPr>
            <a:lvl5pPr marL="896386" indent="0">
              <a:buNone/>
              <a:defRPr/>
            </a:lvl5pPr>
          </a:lstStyle>
          <a:p>
            <a:pPr lvl="0"/>
            <a:r>
              <a:rPr lang="en-US"/>
              <a:t>Edit Master text styles</a:t>
            </a:r>
          </a:p>
        </p:txBody>
      </p:sp>
      <p:pic>
        <p:nvPicPr>
          <p:cNvPr id="5" name="Picture 4" descr="Image of Ignite app on a Windows Device." title="Ignite event image">
            <a:extLst>
              <a:ext uri="{FF2B5EF4-FFF2-40B4-BE49-F238E27FC236}">
                <a16:creationId xmlns:a16="http://schemas.microsoft.com/office/drawing/2014/main" id="{E803C22C-E970-4ADA-A60C-5127C1C2C1DE}"/>
              </a:ext>
            </a:extLst>
          </p:cNvPr>
          <p:cNvPicPr>
            <a:picLocks noChangeAspect="1"/>
          </p:cNvPicPr>
          <p:nvPr userDrawn="1"/>
        </p:nvPicPr>
        <p:blipFill rotWithShape="1">
          <a:blip r:embed="rId2"/>
          <a:srcRect l="17119" r="5881"/>
          <a:stretch/>
        </p:blipFill>
        <p:spPr>
          <a:xfrm>
            <a:off x="0" y="-1"/>
            <a:ext cx="4828867" cy="6858623"/>
          </a:xfrm>
          <a:prstGeom prst="rect">
            <a:avLst/>
          </a:prstGeom>
        </p:spPr>
      </p:pic>
    </p:spTree>
    <p:extLst>
      <p:ext uri="{BB962C8B-B14F-4D97-AF65-F5344CB8AC3E}">
        <p14:creationId xmlns:p14="http://schemas.microsoft.com/office/powerpoint/2010/main" val="2035555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Semilight" panose="020B0402040204020203" pitchFamily="34" charset="0"/>
                <a:cs typeface="Segoe UI Semilight" panose="020B04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Semilight" panose="020B0402040204020203" pitchFamily="34" charset="0"/>
                <a:cs typeface="Segoe UI Semilight" panose="020B04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05001211"/>
      </p:ext>
    </p:extLst>
  </p:cSld>
  <p:clrMapOvr>
    <a:masterClrMapping/>
  </p:clrMapOvr>
  <p:transition>
    <p:fade/>
  </p:transition>
  <p:extLst mod="1">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4200" y="1437481"/>
            <a:ext cx="5212080" cy="1649682"/>
          </a:xfrm>
        </p:spPr>
        <p:txBody>
          <a:bodyPr wrap="square">
            <a:spAutoFit/>
          </a:bodyPr>
          <a:lstStyle>
            <a:lvl1pPr marL="231775" indent="-231775">
              <a:spcBef>
                <a:spcPts val="1224"/>
              </a:spcBef>
              <a:buClr>
                <a:schemeClr val="tx1"/>
              </a:buClr>
              <a:buFont typeface="Wingdings" panose="05000000000000000000" pitchFamily="2" charset="2"/>
              <a:buChar char=""/>
              <a:defRPr sz="2800" b="0">
                <a:latin typeface="Segoe UI Semilight" panose="020B0402040204020203" pitchFamily="34" charset="0"/>
                <a:cs typeface="Segoe UI Semilight" panose="020B0402040204020203" pitchFamily="34" charset="0"/>
              </a:defRPr>
            </a:lvl1pPr>
            <a:lvl2pPr marL="427038" indent="-171450">
              <a:buFont typeface="Wingdings" panose="05000000000000000000" pitchFamily="2" charset="2"/>
              <a:buChar char=""/>
              <a:defRPr sz="2000" b="0"/>
            </a:lvl2pPr>
            <a:lvl3pPr marL="639763" indent="-188913">
              <a:buFont typeface="Wingdings" panose="05000000000000000000" pitchFamily="2" charset="2"/>
              <a:buChar char=""/>
              <a:tabLst/>
              <a:defRPr sz="1600" b="0"/>
            </a:lvl3pPr>
            <a:lvl4pPr marL="828675" indent="-176213">
              <a:buFont typeface="Wingdings" panose="05000000000000000000" pitchFamily="2" charset="2"/>
              <a:buChar char=""/>
              <a:defRPr sz="1400" b="0"/>
            </a:lvl4pPr>
            <a:lvl5pPr marL="1023938" indent="-169863">
              <a:buFont typeface="Wingdings" panose="05000000000000000000" pitchFamily="2" charset="2"/>
              <a:buChar char=""/>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a:extLst>
              <a:ext uri="{FF2B5EF4-FFF2-40B4-BE49-F238E27FC236}">
                <a16:creationId xmlns:a16="http://schemas.microsoft.com/office/drawing/2014/main" id="{85278796-7B84-4D67-88CD-BF78BB06D214}"/>
              </a:ext>
            </a:extLst>
          </p:cNvPr>
          <p:cNvSpPr>
            <a:spLocks noGrp="1"/>
          </p:cNvSpPr>
          <p:nvPr>
            <p:ph type="body" sz="quarter" idx="11"/>
          </p:nvPr>
        </p:nvSpPr>
        <p:spPr>
          <a:xfrm>
            <a:off x="6389914" y="1437481"/>
            <a:ext cx="5212080" cy="1649682"/>
          </a:xfrm>
        </p:spPr>
        <p:txBody>
          <a:bodyPr wrap="square">
            <a:spAutoFit/>
          </a:bodyPr>
          <a:lstStyle>
            <a:lvl1pPr marL="231775" indent="-231775">
              <a:spcBef>
                <a:spcPts val="1224"/>
              </a:spcBef>
              <a:buClr>
                <a:schemeClr val="tx1"/>
              </a:buClr>
              <a:buFont typeface="Wingdings" panose="05000000000000000000" pitchFamily="2" charset="2"/>
              <a:buChar char=""/>
              <a:defRPr sz="2800" b="0">
                <a:latin typeface="Segoe UI Semilight" panose="020B0402040204020203" pitchFamily="34" charset="0"/>
                <a:cs typeface="Segoe UI Semilight" panose="020B0402040204020203" pitchFamily="34" charset="0"/>
              </a:defRPr>
            </a:lvl1pPr>
            <a:lvl2pPr marL="427038" indent="-171450">
              <a:buFont typeface="Wingdings" panose="05000000000000000000" pitchFamily="2" charset="2"/>
              <a:buChar char=""/>
              <a:defRPr sz="2000" b="0"/>
            </a:lvl2pPr>
            <a:lvl3pPr marL="639763" indent="-188913">
              <a:buFont typeface="Wingdings" panose="05000000000000000000" pitchFamily="2" charset="2"/>
              <a:buChar char=""/>
              <a:tabLst/>
              <a:defRPr sz="1600" b="0"/>
            </a:lvl3pPr>
            <a:lvl4pPr marL="828675" indent="-176213">
              <a:buFont typeface="Wingdings" panose="05000000000000000000" pitchFamily="2" charset="2"/>
              <a:buChar char=""/>
              <a:defRPr sz="1400" b="0"/>
            </a:lvl4pPr>
            <a:lvl5pPr marL="1023938" indent="-169863">
              <a:buFont typeface="Wingdings" panose="05000000000000000000" pitchFamily="2" charset="2"/>
              <a:buChar char=""/>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4978123"/>
      </p:ext>
    </p:extLst>
  </p:cSld>
  <p:clrMapOvr>
    <a:masterClrMapping/>
  </p:clrMapOvr>
  <p:transition>
    <p:fade/>
  </p:transition>
  <p:extLst mod="1">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754DF-CB0E-46F9-AA3C-00BC673EBDF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28182801"/>
      </p:ext>
    </p:extLst>
  </p:cSld>
  <p:clrMapOvr>
    <a:masterClrMapping/>
  </p:clrMapOvr>
  <p:transition>
    <p:fade/>
  </p:transition>
  <p:extLst mod="1">
    <p:ext uri="{DCECCB84-F9BA-43D5-87BE-67443E8EF086}">
      <p15:sldGuideLst xmlns:p15="http://schemas.microsoft.com/office/powerpoint/2012/main">
        <p15:guide id="3" orient="horz" pos="900">
          <p15:clr>
            <a:srgbClr val="5ACBF0"/>
          </p15:clr>
        </p15:guide>
        <p15:guide id="4" orient="horz" pos="1276">
          <p15:clr>
            <a:srgbClr val="5ACBF0"/>
          </p15:clr>
        </p15:guide>
        <p15:guide id="5" orient="horz" pos="288">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with gri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31026A-4A74-439D-A8F5-DB82A03E71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10235523"/>
      </p:ext>
    </p:extLst>
  </p:cSld>
  <p:clrMapOvr>
    <a:masterClrMapping/>
  </p:clrMapOvr>
  <p:transition>
    <p:fade/>
  </p:transition>
  <p:extLst mod="1">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123109232"/>
      </p:ext>
    </p:extLst>
  </p:cSld>
  <p:clrMapOvr>
    <a:masterClrMapping/>
  </p:clrMapOvr>
  <p:transition>
    <p:fade/>
  </p:transition>
  <p:extLst mod="1">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21" Type="http://schemas.openxmlformats.org/officeDocument/2006/relationships/image" Target="../media/image1.emf"/><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theme" Target="../theme/theme2.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endParaRPr lang="en-US" dirty="0"/>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9" name="NEW Brand Colors 2018">
            <a:extLst>
              <a:ext uri="{FF2B5EF4-FFF2-40B4-BE49-F238E27FC236}">
                <a16:creationId xmlns:a16="http://schemas.microsoft.com/office/drawing/2014/main" id="{9D5783B5-1069-4509-929A-C02C0B0887F7}"/>
              </a:ext>
            </a:extLst>
          </p:cNvPr>
          <p:cNvPicPr>
            <a:picLocks noChangeAspect="1"/>
          </p:cNvPicPr>
          <p:nvPr userDrawn="1"/>
        </p:nvPicPr>
        <p:blipFill>
          <a:blip r:embed="rId26">
            <a:extLst>
              <a:ext uri="{28A0092B-C50C-407E-A947-70E740481C1C}">
                <a14:useLocalDpi xmlns:a14="http://schemas.microsoft.com/office/drawing/2010/main"/>
              </a:ext>
            </a:extLst>
          </a:blip>
          <a:stretch>
            <a:fillRect/>
          </a:stretch>
        </p:blipFill>
        <p:spPr>
          <a:xfrm rot="5400000">
            <a:off x="9288988" y="2942644"/>
            <a:ext cx="6858000" cy="972712"/>
          </a:xfrm>
          <a:prstGeom prst="rect">
            <a:avLst/>
          </a:prstGeom>
        </p:spPr>
      </p:pic>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137626204"/>
      </p:ext>
    </p:extLst>
  </p:cSld>
  <p:clrMap bg1="lt1" tx1="dk1" bg2="lt2" tx2="dk2" accent1="accent1" accent2="accent2" accent3="accent3" accent4="accent4" accent5="accent5" accent6="accent6" hlink="hlink" folHlink="folHlink"/>
  <p:sldLayoutIdLst>
    <p:sldLayoutId id="2147484715" r:id="rId1"/>
    <p:sldLayoutId id="2147484673" r:id="rId2"/>
    <p:sldLayoutId id="2147484679" r:id="rId3"/>
    <p:sldLayoutId id="2147484680" r:id="rId4"/>
    <p:sldLayoutId id="2147484681" r:id="rId5"/>
    <p:sldLayoutId id="2147484682" r:id="rId6"/>
    <p:sldLayoutId id="2147484683" r:id="rId7"/>
    <p:sldLayoutId id="2147484684" r:id="rId8"/>
    <p:sldLayoutId id="2147484685" r:id="rId9"/>
    <p:sldLayoutId id="2147484717" r:id="rId10"/>
    <p:sldLayoutId id="2147484728" r:id="rId11"/>
    <p:sldLayoutId id="2147484690" r:id="rId12"/>
    <p:sldLayoutId id="2147484692" r:id="rId13"/>
    <p:sldLayoutId id="2147484694" r:id="rId14"/>
    <p:sldLayoutId id="2147484695" r:id="rId15"/>
    <p:sldLayoutId id="2147484697" r:id="rId16"/>
    <p:sldLayoutId id="2147484698" r:id="rId17"/>
    <p:sldLayoutId id="2147484699" r:id="rId18"/>
    <p:sldLayoutId id="2147484731" r:id="rId19"/>
    <p:sldLayoutId id="2147484732" r:id="rId20"/>
    <p:sldLayoutId id="2147484733" r:id="rId21"/>
    <p:sldLayoutId id="2147484735" r:id="rId22"/>
    <p:sldLayoutId id="2147484736" r:id="rId23"/>
    <p:sldLayoutId id="2147484737" r:id="rId24"/>
  </p:sldLayoutIdLst>
  <p:transition>
    <p:fade/>
  </p:transition>
  <p:hf sldNum="0" hdr="0" ftr="0" dt="0"/>
  <p:txStyles>
    <p:titleStyle>
      <a:lvl1pPr algn="l" defTabSz="932742" rtl="0" eaLnBrk="1" latinLnBrk="0" hangingPunct="1">
        <a:lnSpc>
          <a:spcPct val="100000"/>
        </a:lnSpc>
        <a:spcBef>
          <a:spcPct val="0"/>
        </a:spcBef>
        <a:buNone/>
        <a:defRPr lang="en-US" sz="3600" b="1"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Segoe UI Semilight" panose="020B0402040204020203" pitchFamily="34" charset="0"/>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endParaRPr lang="en-US" dirty="0"/>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9" name="NEW Brand Colors 2018">
            <a:extLst>
              <a:ext uri="{FF2B5EF4-FFF2-40B4-BE49-F238E27FC236}">
                <a16:creationId xmlns:a16="http://schemas.microsoft.com/office/drawing/2014/main" id="{9D5783B5-1069-4509-929A-C02C0B0887F7}"/>
              </a:ext>
            </a:extLst>
          </p:cNvPr>
          <p:cNvPicPr>
            <a:picLocks noChangeAspect="1"/>
          </p:cNvPicPr>
          <p:nvPr userDrawn="1"/>
        </p:nvPicPr>
        <p:blipFill>
          <a:blip r:embed="rId21">
            <a:extLst>
              <a:ext uri="{28A0092B-C50C-407E-A947-70E740481C1C}">
                <a14:useLocalDpi xmlns:a14="http://schemas.microsoft.com/office/drawing/2010/main"/>
              </a:ext>
            </a:extLst>
          </a:blip>
          <a:stretch>
            <a:fillRect/>
          </a:stretch>
        </p:blipFill>
        <p:spPr>
          <a:xfrm rot="5400000">
            <a:off x="9288988" y="2942644"/>
            <a:ext cx="6858000" cy="972712"/>
          </a:xfrm>
          <a:prstGeom prst="rect">
            <a:avLst/>
          </a:prstGeom>
        </p:spPr>
      </p:pic>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537028731"/>
      </p:ext>
    </p:extLst>
  </p:cSld>
  <p:clrMap bg1="lt1" tx1="dk1" bg2="lt2" tx2="dk2" accent1="accent1" accent2="accent2" accent3="accent3" accent4="accent4" accent5="accent5" accent6="accent6" hlink="hlink" folHlink="folHlink"/>
  <p:sldLayoutIdLst>
    <p:sldLayoutId id="2147484739" r:id="rId1"/>
    <p:sldLayoutId id="2147484740" r:id="rId2"/>
    <p:sldLayoutId id="2147484741" r:id="rId3"/>
    <p:sldLayoutId id="2147484742" r:id="rId4"/>
    <p:sldLayoutId id="2147484743" r:id="rId5"/>
    <p:sldLayoutId id="2147484744" r:id="rId6"/>
    <p:sldLayoutId id="2147484745" r:id="rId7"/>
    <p:sldLayoutId id="2147484746" r:id="rId8"/>
    <p:sldLayoutId id="2147484747" r:id="rId9"/>
    <p:sldLayoutId id="2147484748" r:id="rId10"/>
    <p:sldLayoutId id="2147484749" r:id="rId11"/>
    <p:sldLayoutId id="2147484750" r:id="rId12"/>
    <p:sldLayoutId id="2147484751" r:id="rId13"/>
    <p:sldLayoutId id="2147484752" r:id="rId14"/>
    <p:sldLayoutId id="2147484753" r:id="rId15"/>
    <p:sldLayoutId id="2147484754" r:id="rId16"/>
    <p:sldLayoutId id="2147484755" r:id="rId17"/>
    <p:sldLayoutId id="2147484756" r:id="rId18"/>
    <p:sldLayoutId id="2147484757" r:id="rId19"/>
  </p:sldLayoutIdLst>
  <p:transition>
    <p:fade/>
  </p:transition>
  <p:hf sldNum="0" hdr="0" ftr="0" dt="0"/>
  <p:txStyles>
    <p:titleStyle>
      <a:lvl1pPr algn="l" defTabSz="932742" rtl="0" eaLnBrk="1" latinLnBrk="0" hangingPunct="1">
        <a:lnSpc>
          <a:spcPct val="100000"/>
        </a:lnSpc>
        <a:spcBef>
          <a:spcPct val="0"/>
        </a:spcBef>
        <a:buNone/>
        <a:defRPr lang="en-US" sz="3600" b="1"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Segoe UI Semilight" panose="020B0402040204020203" pitchFamily="34" charset="0"/>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4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9.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1.png"/><Relationship Id="rId18" Type="http://schemas.openxmlformats.org/officeDocument/2006/relationships/image" Target="../media/image56.png"/><Relationship Id="rId3" Type="http://schemas.openxmlformats.org/officeDocument/2006/relationships/image" Target="../media/image46.png"/><Relationship Id="rId21" Type="http://schemas.openxmlformats.org/officeDocument/2006/relationships/image" Target="../media/image59.png"/><Relationship Id="rId7" Type="http://schemas.openxmlformats.org/officeDocument/2006/relationships/image" Target="../media/image48.png"/><Relationship Id="rId12" Type="http://schemas.openxmlformats.org/officeDocument/2006/relationships/image" Target="../media/image50.png"/><Relationship Id="rId17" Type="http://schemas.openxmlformats.org/officeDocument/2006/relationships/image" Target="../media/image55.png"/><Relationship Id="rId2" Type="http://schemas.openxmlformats.org/officeDocument/2006/relationships/notesSlide" Target="../notesSlides/notesSlide16.xml"/><Relationship Id="rId16" Type="http://schemas.openxmlformats.org/officeDocument/2006/relationships/image" Target="../media/image54.png"/><Relationship Id="rId20"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47.png"/><Relationship Id="rId11" Type="http://schemas.openxmlformats.org/officeDocument/2006/relationships/image" Target="../media/image19.png"/><Relationship Id="rId5" Type="http://schemas.openxmlformats.org/officeDocument/2006/relationships/image" Target="../media/image15.png"/><Relationship Id="rId15" Type="http://schemas.openxmlformats.org/officeDocument/2006/relationships/image" Target="../media/image53.png"/><Relationship Id="rId23" Type="http://schemas.openxmlformats.org/officeDocument/2006/relationships/image" Target="../media/image61.svg"/><Relationship Id="rId10" Type="http://schemas.openxmlformats.org/officeDocument/2006/relationships/image" Target="../media/image18.png"/><Relationship Id="rId19" Type="http://schemas.openxmlformats.org/officeDocument/2006/relationships/image" Target="../media/image57.png"/><Relationship Id="rId4" Type="http://schemas.openxmlformats.org/officeDocument/2006/relationships/image" Target="../media/image17.png"/><Relationship Id="rId9" Type="http://schemas.openxmlformats.org/officeDocument/2006/relationships/image" Target="../media/image16.png"/><Relationship Id="rId14" Type="http://schemas.openxmlformats.org/officeDocument/2006/relationships/image" Target="../media/image52.png"/><Relationship Id="rId22" Type="http://schemas.openxmlformats.org/officeDocument/2006/relationships/image" Target="../media/image60.png"/></Relationships>
</file>

<file path=ppt/slides/_rels/slide1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svg"/><Relationship Id="rId12"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0.xml"/><Relationship Id="rId6" Type="http://schemas.openxmlformats.org/officeDocument/2006/relationships/image" Target="../media/image23.png"/><Relationship Id="rId11" Type="http://schemas.openxmlformats.org/officeDocument/2006/relationships/image" Target="../media/image63.svg"/><Relationship Id="rId5" Type="http://schemas.openxmlformats.org/officeDocument/2006/relationships/image" Target="../media/image22.svg"/><Relationship Id="rId10" Type="http://schemas.openxmlformats.org/officeDocument/2006/relationships/image" Target="../media/image62.png"/><Relationship Id="rId4" Type="http://schemas.openxmlformats.org/officeDocument/2006/relationships/image" Target="../media/image21.png"/><Relationship Id="rId9" Type="http://schemas.openxmlformats.org/officeDocument/2006/relationships/image" Target="../media/image26.svg"/></Relationships>
</file>

<file path=ppt/slides/_rels/slide19.xml.rels><?xml version="1.0" encoding="UTF-8" standalone="yes"?>
<Relationships xmlns="http://schemas.openxmlformats.org/package/2006/relationships"><Relationship Id="rId8" Type="http://schemas.openxmlformats.org/officeDocument/2006/relationships/image" Target="../media/image69.svg"/><Relationship Id="rId13" Type="http://schemas.openxmlformats.org/officeDocument/2006/relationships/image" Target="../media/image17.png"/><Relationship Id="rId3" Type="http://schemas.openxmlformats.org/officeDocument/2006/relationships/image" Target="../media/image64.png"/><Relationship Id="rId7" Type="http://schemas.openxmlformats.org/officeDocument/2006/relationships/image" Target="../media/image68.png"/><Relationship Id="rId12" Type="http://schemas.openxmlformats.org/officeDocument/2006/relationships/image" Target="../media/image73.svg"/><Relationship Id="rId17" Type="http://schemas.openxmlformats.org/officeDocument/2006/relationships/image" Target="../media/image16.png"/><Relationship Id="rId2" Type="http://schemas.openxmlformats.org/officeDocument/2006/relationships/notesSlide" Target="../notesSlides/notesSlide18.xml"/><Relationship Id="rId16" Type="http://schemas.openxmlformats.org/officeDocument/2006/relationships/image" Target="../media/image19.png"/><Relationship Id="rId1" Type="http://schemas.openxmlformats.org/officeDocument/2006/relationships/slideLayout" Target="../slideLayouts/slideLayout24.xml"/><Relationship Id="rId6" Type="http://schemas.openxmlformats.org/officeDocument/2006/relationships/image" Target="../media/image67.svg"/><Relationship Id="rId11" Type="http://schemas.openxmlformats.org/officeDocument/2006/relationships/image" Target="../media/image72.png"/><Relationship Id="rId5" Type="http://schemas.openxmlformats.org/officeDocument/2006/relationships/image" Target="../media/image66.png"/><Relationship Id="rId15" Type="http://schemas.openxmlformats.org/officeDocument/2006/relationships/image" Target="../media/image15.png"/><Relationship Id="rId10" Type="http://schemas.openxmlformats.org/officeDocument/2006/relationships/image" Target="../media/image71.svg"/><Relationship Id="rId4" Type="http://schemas.openxmlformats.org/officeDocument/2006/relationships/image" Target="../media/image65.svg"/><Relationship Id="rId9" Type="http://schemas.openxmlformats.org/officeDocument/2006/relationships/image" Target="../media/image70.png"/><Relationship Id="rId1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hyperlink" Target="https://aka.ms/ignite.mobileApp" TargetMode="External"/><Relationship Id="rId2" Type="http://schemas.openxmlformats.org/officeDocument/2006/relationships/notesSlide" Target="../notesSlides/notesSlide19.xml"/><Relationship Id="rId1" Type="http://schemas.openxmlformats.org/officeDocument/2006/relationships/slideLayout" Target="../slideLayouts/slideLayout43.xml"/><Relationship Id="rId4" Type="http://schemas.openxmlformats.org/officeDocument/2006/relationships/hyperlink" Target="https://myignite.techcommunity.microsoft.com/evaluations"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svg"/><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image" Target="../media/image23.png"/><Relationship Id="rId5" Type="http://schemas.openxmlformats.org/officeDocument/2006/relationships/image" Target="../media/image22.sv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29.jp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19.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jpg"/></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21.xml"/><Relationship Id="rId5" Type="http://schemas.openxmlformats.org/officeDocument/2006/relationships/image" Target="../media/image31.sv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1.xml"/><Relationship Id="rId5" Type="http://schemas.openxmlformats.org/officeDocument/2006/relationships/image" Target="../media/image34.png"/><Relationship Id="rId4" Type="http://schemas.openxmlformats.org/officeDocument/2006/relationships/image" Target="../media/image33.png"/></Relationships>
</file>

<file path=ppt/slides/slide1.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53294868"/>
      </p:ext>
    </p:extLst>
  </p:cSld>
  <p:clrMapOvr>
    <a:masterClrMapping/>
  </p:clrMapOvr>
  <p:transition>
    <p:fade/>
  </p:transition>
</p:sld>
</file>

<file path=ppt/slides/slide10.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3ADA346-6D40-4DA7-BA05-338A700FC425}"/>
              </a:ext>
            </a:extLst>
          </p:cNvPr>
          <p:cNvSpPr>
            <a:spLocks noGrp="1"/>
          </p:cNvSpPr>
          <p:nvPr>
            <p:ph type="title"/>
          </p:nvPr>
        </p:nvSpPr>
        <p:spPr/>
        <p:txBody>
          <a:bodyPr/>
          <a:lstStyle/>
          <a:p>
            <a:r>
              <a:rPr lang="en-GB" dirty="0"/>
              <a:t>GitHub support for Azure Pipelines</a:t>
            </a:r>
            <a:endParaRPr lang="en-US" dirty="0"/>
          </a:p>
        </p:txBody>
      </p:sp>
      <p:sp>
        <p:nvSpPr>
          <p:cNvPr id="3" name="Text Placeholder 2">
            <a:extLst>
              <a:ext uri="{FF2B5EF4-FFF2-40B4-BE49-F238E27FC236}">
                <a16:creationId xmlns:a16="http://schemas.microsoft.com/office/drawing/2014/main" id="{291987EE-B418-4FD3-A515-2C8206C75CFD}"/>
              </a:ext>
            </a:extLst>
          </p:cNvPr>
          <p:cNvSpPr>
            <a:spLocks noGrp="1"/>
          </p:cNvSpPr>
          <p:nvPr>
            <p:ph type="body" sz="quarter" idx="12"/>
          </p:nvPr>
        </p:nvSpPr>
        <p:spPr/>
        <p:txBody>
          <a:bodyPr/>
          <a:lstStyle/>
          <a:p>
            <a:r>
              <a:rPr lang="en-GB" dirty="0"/>
              <a:t>Jamie Cool</a:t>
            </a:r>
            <a:endParaRPr lang="en-US" dirty="0"/>
          </a:p>
        </p:txBody>
      </p:sp>
      <p:sp>
        <p:nvSpPr>
          <p:cNvPr id="6" name="TextBox 5">
            <a:extLst>
              <a:ext uri="{FF2B5EF4-FFF2-40B4-BE49-F238E27FC236}">
                <a16:creationId xmlns:a16="http://schemas.microsoft.com/office/drawing/2014/main" id="{2236DB2D-A8B0-4570-AE0F-E9675BAC9CEB}"/>
              </a:ext>
            </a:extLst>
          </p:cNvPr>
          <p:cNvSpPr txBox="1"/>
          <p:nvPr/>
        </p:nvSpPr>
        <p:spPr>
          <a:xfrm>
            <a:off x="585216" y="1989982"/>
            <a:ext cx="961753" cy="380175"/>
          </a:xfrm>
          <a:prstGeom prst="rect">
            <a:avLst/>
          </a:prstGeom>
          <a:noFill/>
        </p:spPr>
        <p:txBody>
          <a:bodyPr wrap="none" lIns="0" tIns="0" rIns="0" bIns="0" rtlCol="0">
            <a:spAutoFit/>
          </a:bodyPr>
          <a:lstStyle/>
          <a:p>
            <a:pPr>
              <a:lnSpc>
                <a:spcPct val="90000"/>
              </a:lnSpc>
              <a:spcAft>
                <a:spcPts val="588"/>
              </a:spcAft>
            </a:pPr>
            <a:r>
              <a:rPr lang="en-GB" sz="2745" dirty="0">
                <a:gradFill>
                  <a:gsLst>
                    <a:gs pos="2917">
                      <a:schemeClr val="tx1"/>
                    </a:gs>
                    <a:gs pos="30000">
                      <a:schemeClr val="tx1"/>
                    </a:gs>
                  </a:gsLst>
                  <a:lin ang="5400000" scaled="0"/>
                </a:gradFill>
                <a:latin typeface="+mj-lt"/>
              </a:rPr>
              <a:t>Demo</a:t>
            </a:r>
            <a:endParaRPr lang="en-US" sz="2353" dirty="0">
              <a:gradFill>
                <a:gsLst>
                  <a:gs pos="2917">
                    <a:schemeClr val="tx1"/>
                  </a:gs>
                  <a:gs pos="30000">
                    <a:schemeClr val="tx1"/>
                  </a:gs>
                </a:gsLst>
                <a:lin ang="5400000" scaled="0"/>
              </a:gradFill>
              <a:latin typeface="+mj-lt"/>
            </a:endParaRPr>
          </a:p>
        </p:txBody>
      </p:sp>
      <p:sp>
        <p:nvSpPr>
          <p:cNvPr id="2" name="TextBox 1">
            <a:extLst>
              <a:ext uri="{FF2B5EF4-FFF2-40B4-BE49-F238E27FC236}">
                <a16:creationId xmlns:a16="http://schemas.microsoft.com/office/drawing/2014/main" id="{30B07A98-0392-4665-91BE-640B4A0469F7}"/>
              </a:ext>
            </a:extLst>
          </p:cNvPr>
          <p:cNvSpPr txBox="1"/>
          <p:nvPr/>
        </p:nvSpPr>
        <p:spPr>
          <a:xfrm>
            <a:off x="9616084" y="105931"/>
            <a:ext cx="2019807" cy="561211"/>
          </a:xfrm>
          <a:prstGeom prst="rect">
            <a:avLst/>
          </a:prstGeom>
          <a:noFill/>
        </p:spPr>
        <p:txBody>
          <a:bodyPr wrap="none" lIns="179285" tIns="143428" rIns="179285" bIns="143428" rtlCol="0">
            <a:spAutoFit/>
          </a:bodyPr>
          <a:lstStyle/>
          <a:p>
            <a:pPr algn="r">
              <a:lnSpc>
                <a:spcPct val="90000"/>
              </a:lnSpc>
              <a:spcAft>
                <a:spcPts val="588"/>
              </a:spcAft>
            </a:pPr>
            <a:r>
              <a:rPr lang="en-US" sz="1961" dirty="0"/>
              <a:t>#</a:t>
            </a:r>
            <a:r>
              <a:rPr lang="en-US" sz="1961" dirty="0" err="1"/>
              <a:t>AzureDevOps</a:t>
            </a:r>
            <a:endParaRPr lang="en-US" sz="1961" dirty="0"/>
          </a:p>
        </p:txBody>
      </p:sp>
    </p:spTree>
    <p:extLst>
      <p:ext uri="{BB962C8B-B14F-4D97-AF65-F5344CB8AC3E}">
        <p14:creationId xmlns:p14="http://schemas.microsoft.com/office/powerpoint/2010/main" val="3800779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
</file>

<file path=ppt/slides/slide11.xml><?xml version="1.0" encoding="utf-8"?>
<p:sld xmlns:a16="http://schemas.microsoft.com/office/drawing/2014/main"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bg>
      <p:bgPr>
        <a:solidFill>
          <a:srgbClr val="0078D4"/>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033C02F-78A1-480D-B350-6207A0686630}"/>
              </a:ext>
            </a:extLst>
          </p:cNvPr>
          <p:cNvSpPr/>
          <p:nvPr/>
        </p:nvSpPr>
        <p:spPr bwMode="auto">
          <a:xfrm>
            <a:off x="1" y="4228625"/>
            <a:ext cx="12192000" cy="262889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2A3C6E5F-9D3A-488D-92C3-1813AA5139CA}"/>
              </a:ext>
            </a:extLst>
          </p:cNvPr>
          <p:cNvSpPr>
            <a:spLocks noGrp="1"/>
          </p:cNvSpPr>
          <p:nvPr>
            <p:ph type="title"/>
          </p:nvPr>
        </p:nvSpPr>
        <p:spPr>
          <a:xfrm>
            <a:off x="3401048" y="1253689"/>
            <a:ext cx="7377501" cy="553998"/>
          </a:xfrm>
        </p:spPr>
        <p:txBody>
          <a:bodyPr vert="horz" wrap="square" lIns="89642" tIns="44821" rIns="89642" bIns="44821" rtlCol="0" anchor="b" anchorCtr="0">
            <a:noAutofit/>
          </a:bodyPr>
          <a:lstStyle/>
          <a:p>
            <a:pPr defTabSz="896386"/>
            <a:r>
              <a:rPr lang="en-US" sz="5400" dirty="0">
                <a:solidFill>
                  <a:srgbClr val="FFFFFF"/>
                </a:solidFill>
                <a:ea typeface="+mj-ea"/>
                <a:cs typeface="+mj-cs"/>
              </a:rPr>
              <a:t>Early adopters</a:t>
            </a:r>
          </a:p>
        </p:txBody>
      </p:sp>
      <p:pic>
        <p:nvPicPr>
          <p:cNvPr id="19" name="Picture 2" descr="Image result for vscode icon">
            <a:extLst>
              <a:ext uri="{FF2B5EF4-FFF2-40B4-BE49-F238E27FC236}">
                <a16:creationId xmlns:a16="http://schemas.microsoft.com/office/drawing/2014/main" id="{55C268F4-D50C-48EB-9C1D-506EE33288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99493" y="5057070"/>
            <a:ext cx="951730" cy="9475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B227545B-B5E9-44D4-A0A5-FFFB48449C51}"/>
              </a:ext>
            </a:extLst>
          </p:cNvPr>
          <p:cNvPicPr>
            <a:picLocks noChangeAspect="1"/>
          </p:cNvPicPr>
          <p:nvPr/>
        </p:nvPicPr>
        <p:blipFill>
          <a:blip r:embed="rId4"/>
          <a:stretch>
            <a:fillRect/>
          </a:stretch>
        </p:blipFill>
        <p:spPr>
          <a:xfrm>
            <a:off x="812436" y="1111299"/>
            <a:ext cx="1772914" cy="1772914"/>
          </a:xfrm>
          <a:prstGeom prst="rect">
            <a:avLst/>
          </a:prstGeom>
        </p:spPr>
      </p:pic>
      <p:sp>
        <p:nvSpPr>
          <p:cNvPr id="16" name="Rectangle 15">
            <a:extLst>
              <a:ext uri="{FF2B5EF4-FFF2-40B4-BE49-F238E27FC236}">
                <a16:creationId xmlns:a16="http://schemas.microsoft.com/office/drawing/2014/main" id="{3432C0AB-9E4C-492B-9C9A-522B654A203B}"/>
              </a:ext>
            </a:extLst>
          </p:cNvPr>
          <p:cNvSpPr/>
          <p:nvPr/>
        </p:nvSpPr>
        <p:spPr>
          <a:xfrm>
            <a:off x="3405990" y="2203212"/>
            <a:ext cx="4986314" cy="948888"/>
          </a:xfrm>
          <a:prstGeom prst="rect">
            <a:avLst/>
          </a:prstGeom>
        </p:spPr>
        <p:txBody>
          <a:bodyPr vert="horz" wrap="square" lIns="89642" tIns="44821" rIns="89642" bIns="44821" rtlCol="0" anchor="b">
            <a:noAutofit/>
          </a:bodyPr>
          <a:lstStyle/>
          <a:p>
            <a:pPr defTabSz="896386">
              <a:lnSpc>
                <a:spcPct val="110000"/>
              </a:lnSpc>
              <a:spcBef>
                <a:spcPct val="0"/>
              </a:spcBef>
            </a:pPr>
            <a:r>
              <a:rPr lang="en-US" sz="3137" spc="-100" dirty="0">
                <a:ln w="3175">
                  <a:noFill/>
                </a:ln>
                <a:solidFill>
                  <a:srgbClr val="FFFFFF"/>
                </a:solidFill>
                <a:ea typeface="+mj-ea"/>
                <a:cs typeface="+mj-cs"/>
              </a:rPr>
              <a:t>Open source projects already powered by Azure Pipelines</a:t>
            </a:r>
          </a:p>
        </p:txBody>
      </p:sp>
      <p:pic>
        <p:nvPicPr>
          <p:cNvPr id="24" name="Picture 2" descr="Image result for python icon">
            <a:extLst>
              <a:ext uri="{FF2B5EF4-FFF2-40B4-BE49-F238E27FC236}">
                <a16:creationId xmlns:a16="http://schemas.microsoft.com/office/drawing/2014/main" id="{EDCE3573-573A-4805-A806-56B95F4BF09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39633" y="5058111"/>
            <a:ext cx="951730" cy="95173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icture containing vector graphics&#10;&#10;Description generated with high confidence">
            <a:extLst>
              <a:ext uri="{FF2B5EF4-FFF2-40B4-BE49-F238E27FC236}">
                <a16:creationId xmlns:a16="http://schemas.microsoft.com/office/drawing/2014/main" id="{217B1446-1F85-4ACD-B8E2-5738F76A4E2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4554" y="5033307"/>
            <a:ext cx="995763" cy="995763"/>
          </a:xfrm>
          <a:prstGeom prst="rect">
            <a:avLst/>
          </a:prstGeom>
        </p:spPr>
      </p:pic>
      <p:pic>
        <p:nvPicPr>
          <p:cNvPr id="12" name="Picture 11" descr="A picture containing ax&#10;&#10;Description generated with high confidence">
            <a:extLst>
              <a:ext uri="{FF2B5EF4-FFF2-40B4-BE49-F238E27FC236}">
                <a16:creationId xmlns:a16="http://schemas.microsoft.com/office/drawing/2014/main" id="{75D13BA4-5449-4C01-9044-41031AAF8551}"/>
              </a:ext>
            </a:extLst>
          </p:cNvPr>
          <p:cNvPicPr>
            <a:picLocks noChangeAspect="1"/>
          </p:cNvPicPr>
          <p:nvPr/>
        </p:nvPicPr>
        <p:blipFill rotWithShape="1">
          <a:blip r:embed="rId7"/>
          <a:srcRect b="50000"/>
          <a:stretch/>
        </p:blipFill>
        <p:spPr>
          <a:xfrm>
            <a:off x="7089799" y="799625"/>
            <a:ext cx="4777273" cy="3429000"/>
          </a:xfrm>
          <a:prstGeom prst="rect">
            <a:avLst/>
          </a:prstGeom>
        </p:spPr>
      </p:pic>
      <p:pic>
        <p:nvPicPr>
          <p:cNvPr id="21" name="Picture 20" descr="A picture containing vector graphics&#10;&#10;Description generated with high confidence">
            <a:extLst>
              <a:ext uri="{FF2B5EF4-FFF2-40B4-BE49-F238E27FC236}">
                <a16:creationId xmlns:a16="http://schemas.microsoft.com/office/drawing/2014/main" id="{4A91EE5E-B3AA-4DEF-BE65-9EB58B0B36E5}"/>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7910021" y="5064232"/>
            <a:ext cx="970814" cy="970814"/>
          </a:xfrm>
          <a:prstGeom prst="rect">
            <a:avLst/>
          </a:prstGeom>
        </p:spPr>
      </p:pic>
      <p:pic>
        <p:nvPicPr>
          <p:cNvPr id="26" name="Picture 25" descr="A picture containing object&#10;&#10;Description generated with high confidence">
            <a:extLst>
              <a:ext uri="{FF2B5EF4-FFF2-40B4-BE49-F238E27FC236}">
                <a16:creationId xmlns:a16="http://schemas.microsoft.com/office/drawing/2014/main" id="{E623DB7F-429B-4E7C-B653-CC8DD391394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348975" y="5057070"/>
            <a:ext cx="972000" cy="972000"/>
          </a:xfrm>
          <a:prstGeom prst="rect">
            <a:avLst/>
          </a:prstGeom>
        </p:spPr>
      </p:pic>
    </p:spTree>
    <p:extLst>
      <p:ext uri="{BB962C8B-B14F-4D97-AF65-F5344CB8AC3E}">
        <p14:creationId xmlns:p14="http://schemas.microsoft.com/office/powerpoint/2010/main" val="2247734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
</file>

<file path=ppt/slides/slide12.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3ADA346-6D40-4DA7-BA05-338A700FC425}"/>
              </a:ext>
            </a:extLst>
          </p:cNvPr>
          <p:cNvSpPr>
            <a:spLocks noGrp="1"/>
          </p:cNvSpPr>
          <p:nvPr>
            <p:ph type="title"/>
          </p:nvPr>
        </p:nvSpPr>
        <p:spPr>
          <a:xfrm>
            <a:off x="585216" y="2534625"/>
            <a:ext cx="6400800" cy="997196"/>
          </a:xfrm>
        </p:spPr>
        <p:txBody>
          <a:bodyPr/>
          <a:lstStyle/>
          <a:p>
            <a:r>
              <a:rPr lang="en-GB" dirty="0"/>
              <a:t>Open source projects using Azure DevOps</a:t>
            </a:r>
            <a:endParaRPr lang="en-US" dirty="0"/>
          </a:p>
        </p:txBody>
      </p:sp>
      <p:sp>
        <p:nvSpPr>
          <p:cNvPr id="3" name="Text Placeholder 2">
            <a:extLst>
              <a:ext uri="{FF2B5EF4-FFF2-40B4-BE49-F238E27FC236}">
                <a16:creationId xmlns:a16="http://schemas.microsoft.com/office/drawing/2014/main" id="{291987EE-B418-4FD3-A515-2C8206C75CFD}"/>
              </a:ext>
            </a:extLst>
          </p:cNvPr>
          <p:cNvSpPr>
            <a:spLocks noGrp="1"/>
          </p:cNvSpPr>
          <p:nvPr>
            <p:ph type="body" sz="quarter" idx="12"/>
          </p:nvPr>
        </p:nvSpPr>
        <p:spPr/>
        <p:txBody>
          <a:bodyPr/>
          <a:lstStyle/>
          <a:p>
            <a:r>
              <a:rPr lang="en-GB" dirty="0"/>
              <a:t>Jamie Cool</a:t>
            </a:r>
            <a:endParaRPr lang="en-US" dirty="0"/>
          </a:p>
        </p:txBody>
      </p:sp>
      <p:sp>
        <p:nvSpPr>
          <p:cNvPr id="6" name="TextBox 5">
            <a:extLst>
              <a:ext uri="{FF2B5EF4-FFF2-40B4-BE49-F238E27FC236}">
                <a16:creationId xmlns:a16="http://schemas.microsoft.com/office/drawing/2014/main" id="{2236DB2D-A8B0-4570-AE0F-E9675BAC9CEB}"/>
              </a:ext>
            </a:extLst>
          </p:cNvPr>
          <p:cNvSpPr txBox="1"/>
          <p:nvPr/>
        </p:nvSpPr>
        <p:spPr>
          <a:xfrm>
            <a:off x="585216" y="1989982"/>
            <a:ext cx="961753" cy="380175"/>
          </a:xfrm>
          <a:prstGeom prst="rect">
            <a:avLst/>
          </a:prstGeom>
          <a:noFill/>
        </p:spPr>
        <p:txBody>
          <a:bodyPr wrap="none" lIns="0" tIns="0" rIns="0" bIns="0" rtlCol="0">
            <a:spAutoFit/>
          </a:bodyPr>
          <a:lstStyle/>
          <a:p>
            <a:pPr>
              <a:lnSpc>
                <a:spcPct val="90000"/>
              </a:lnSpc>
              <a:spcAft>
                <a:spcPts val="588"/>
              </a:spcAft>
            </a:pPr>
            <a:r>
              <a:rPr lang="en-GB" sz="2745" dirty="0">
                <a:gradFill>
                  <a:gsLst>
                    <a:gs pos="2917">
                      <a:schemeClr val="tx1"/>
                    </a:gs>
                    <a:gs pos="30000">
                      <a:schemeClr val="tx1"/>
                    </a:gs>
                  </a:gsLst>
                  <a:lin ang="5400000" scaled="0"/>
                </a:gradFill>
                <a:latin typeface="+mj-lt"/>
              </a:rPr>
              <a:t>Demo</a:t>
            </a:r>
            <a:endParaRPr lang="en-US" sz="2353" dirty="0">
              <a:gradFill>
                <a:gsLst>
                  <a:gs pos="2917">
                    <a:schemeClr val="tx1"/>
                  </a:gs>
                  <a:gs pos="30000">
                    <a:schemeClr val="tx1"/>
                  </a:gs>
                </a:gsLst>
                <a:lin ang="5400000" scaled="0"/>
              </a:gradFill>
              <a:latin typeface="+mj-lt"/>
            </a:endParaRPr>
          </a:p>
        </p:txBody>
      </p:sp>
      <p:sp>
        <p:nvSpPr>
          <p:cNvPr id="2" name="TextBox 1">
            <a:extLst>
              <a:ext uri="{FF2B5EF4-FFF2-40B4-BE49-F238E27FC236}">
                <a16:creationId xmlns:a16="http://schemas.microsoft.com/office/drawing/2014/main" id="{30B07A98-0392-4665-91BE-640B4A0469F7}"/>
              </a:ext>
            </a:extLst>
          </p:cNvPr>
          <p:cNvSpPr txBox="1"/>
          <p:nvPr/>
        </p:nvSpPr>
        <p:spPr>
          <a:xfrm>
            <a:off x="9616084" y="105931"/>
            <a:ext cx="2019807" cy="561211"/>
          </a:xfrm>
          <a:prstGeom prst="rect">
            <a:avLst/>
          </a:prstGeom>
          <a:noFill/>
        </p:spPr>
        <p:txBody>
          <a:bodyPr wrap="none" lIns="179285" tIns="143428" rIns="179285" bIns="143428" rtlCol="0">
            <a:spAutoFit/>
          </a:bodyPr>
          <a:lstStyle/>
          <a:p>
            <a:pPr algn="r">
              <a:lnSpc>
                <a:spcPct val="90000"/>
              </a:lnSpc>
              <a:spcAft>
                <a:spcPts val="588"/>
              </a:spcAft>
            </a:pPr>
            <a:r>
              <a:rPr lang="en-US" sz="1961" dirty="0"/>
              <a:t>#</a:t>
            </a:r>
            <a:r>
              <a:rPr lang="en-US" sz="1961" dirty="0" err="1"/>
              <a:t>AzureDevOps</a:t>
            </a:r>
            <a:endParaRPr lang="en-US" sz="1961" dirty="0"/>
          </a:p>
        </p:txBody>
      </p:sp>
    </p:spTree>
    <p:extLst>
      <p:ext uri="{BB962C8B-B14F-4D97-AF65-F5344CB8AC3E}">
        <p14:creationId xmlns:p14="http://schemas.microsoft.com/office/powerpoint/2010/main" val="3832755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
</file>

<file path=ppt/slides/slide13.xml><?xml version="1.0" encoding="utf-8"?>
<p:sld xmlns:a16="http://schemas.microsoft.com/office/drawing/2014/main"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73A82-6DED-4331-8193-F924825EED84}"/>
              </a:ext>
            </a:extLst>
          </p:cNvPr>
          <p:cNvSpPr>
            <a:spLocks noGrp="1"/>
          </p:cNvSpPr>
          <p:nvPr>
            <p:ph type="title"/>
          </p:nvPr>
        </p:nvSpPr>
        <p:spPr>
          <a:xfrm>
            <a:off x="586740" y="301896"/>
            <a:ext cx="11018520" cy="492443"/>
          </a:xfrm>
        </p:spPr>
        <p:txBody>
          <a:bodyPr/>
          <a:lstStyle/>
          <a:p>
            <a:r>
              <a:rPr lang="en-GB" sz="3200" dirty="0"/>
              <a:t>Azure DevOps supports small teams to the largest enterprises</a:t>
            </a:r>
            <a:endParaRPr lang="en-US" sz="3200" dirty="0"/>
          </a:p>
        </p:txBody>
      </p:sp>
      <p:sp>
        <p:nvSpPr>
          <p:cNvPr id="15" name="Rectangle 14">
            <a:extLst>
              <a:ext uri="{FF2B5EF4-FFF2-40B4-BE49-F238E27FC236}">
                <a16:creationId xmlns:a16="http://schemas.microsoft.com/office/drawing/2014/main" id="{95DB607E-8A93-4D16-9F80-644F346CE9C4}"/>
              </a:ext>
            </a:extLst>
          </p:cNvPr>
          <p:cNvSpPr/>
          <p:nvPr/>
        </p:nvSpPr>
        <p:spPr bwMode="auto">
          <a:xfrm>
            <a:off x="801515" y="1674334"/>
            <a:ext cx="4731422" cy="210668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82339" tIns="143428" rIns="179285" bIns="143428" numCol="1" spcCol="0" rtlCol="0" fromWordArt="0" anchor="ctr" anchorCtr="0" forceAA="0" compatLnSpc="1">
            <a:prstTxWarp prst="textNoShape">
              <a:avLst/>
            </a:prstTxWarp>
            <a:noAutofit/>
          </a:bodyPr>
          <a:lstStyle/>
          <a:p>
            <a:r>
              <a:rPr lang="en-GB" dirty="0">
                <a:solidFill>
                  <a:schemeClr val="tx1">
                    <a:lumMod val="50000"/>
                    <a:lumOff val="50000"/>
                  </a:schemeClr>
                </a:solidFill>
              </a:rPr>
              <a:t>  </a:t>
            </a:r>
            <a:r>
              <a:rPr lang="en-GB" dirty="0">
                <a:solidFill>
                  <a:schemeClr val="tx2"/>
                </a:solidFill>
              </a:rPr>
              <a:t>Instead of telling people to wait for 6 months for a new feature, we can give it to them in a few weeks…Our 2800 worldwide developers can use the same backlog, user stories and tests whether they’re on Windows or Linux… building for iOS or Android.</a:t>
            </a:r>
            <a:endParaRPr lang="en-US" dirty="0">
              <a:solidFill>
                <a:schemeClr val="tx2"/>
              </a:solidFill>
            </a:endParaRPr>
          </a:p>
        </p:txBody>
      </p:sp>
      <p:sp>
        <p:nvSpPr>
          <p:cNvPr id="16" name="Rectangle 15">
            <a:extLst>
              <a:ext uri="{FF2B5EF4-FFF2-40B4-BE49-F238E27FC236}">
                <a16:creationId xmlns:a16="http://schemas.microsoft.com/office/drawing/2014/main" id="{72553D9A-D574-4D5A-9D98-1F8E50613EE4}"/>
              </a:ext>
            </a:extLst>
          </p:cNvPr>
          <p:cNvSpPr/>
          <p:nvPr/>
        </p:nvSpPr>
        <p:spPr bwMode="auto">
          <a:xfrm>
            <a:off x="801515" y="4528275"/>
            <a:ext cx="4731422" cy="210668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82339" tIns="143428" rIns="179285" bIns="143428" numCol="1" spcCol="0" rtlCol="0" fromWordArt="0" anchor="ctr" anchorCtr="0" forceAA="0" compatLnSpc="1">
            <a:prstTxWarp prst="textNoShape">
              <a:avLst/>
            </a:prstTxWarp>
            <a:noAutofit/>
          </a:bodyPr>
          <a:lstStyle/>
          <a:p>
            <a:r>
              <a:rPr lang="zh-CN" altLang="en-US" dirty="0">
                <a:solidFill>
                  <a:schemeClr val="tx1">
                    <a:lumMod val="50000"/>
                    <a:lumOff val="50000"/>
                  </a:schemeClr>
                </a:solidFill>
              </a:rPr>
              <a:t>  </a:t>
            </a:r>
            <a:r>
              <a:rPr lang="en-GB" dirty="0">
                <a:solidFill>
                  <a:schemeClr val="tx2"/>
                </a:solidFill>
              </a:rPr>
              <a:t>Microsoft made it really easy to break outside the silos… and tie the DevOps process into the fulfilment of business process. Without the tools that we have today, we would not be successful.</a:t>
            </a:r>
            <a:endParaRPr lang="en-US" dirty="0">
              <a:solidFill>
                <a:schemeClr val="tx2"/>
              </a:solidFill>
            </a:endParaRPr>
          </a:p>
        </p:txBody>
      </p:sp>
      <p:sp>
        <p:nvSpPr>
          <p:cNvPr id="23" name="Rectangle 22">
            <a:extLst>
              <a:ext uri="{FF2B5EF4-FFF2-40B4-BE49-F238E27FC236}">
                <a16:creationId xmlns:a16="http://schemas.microsoft.com/office/drawing/2014/main" id="{BD2B86BD-2921-4A12-8269-141C55B8E89D}"/>
              </a:ext>
            </a:extLst>
          </p:cNvPr>
          <p:cNvSpPr/>
          <p:nvPr/>
        </p:nvSpPr>
        <p:spPr>
          <a:xfrm>
            <a:off x="896428" y="1699326"/>
            <a:ext cx="427527" cy="392245"/>
          </a:xfrm>
          <a:prstGeom prst="rect">
            <a:avLst/>
          </a:prstGeom>
        </p:spPr>
        <p:txBody>
          <a:bodyPr wrap="square">
            <a:spAutoFit/>
          </a:bodyPr>
          <a:lstStyle/>
          <a:p>
            <a:r>
              <a:rPr lang="en-GB" sz="1961">
                <a:solidFill>
                  <a:srgbClr val="949494"/>
                </a:solidFill>
                <a:latin typeface="Rockwell Extra Bold" panose="02060903040505020403" pitchFamily="18" charset="0"/>
              </a:rPr>
              <a:t>“</a:t>
            </a:r>
            <a:endParaRPr lang="en-US" sz="1730">
              <a:solidFill>
                <a:srgbClr val="949494"/>
              </a:solidFill>
            </a:endParaRPr>
          </a:p>
        </p:txBody>
      </p:sp>
      <p:sp>
        <p:nvSpPr>
          <p:cNvPr id="29" name="Rectangle 28">
            <a:extLst>
              <a:ext uri="{FF2B5EF4-FFF2-40B4-BE49-F238E27FC236}">
                <a16:creationId xmlns:a16="http://schemas.microsoft.com/office/drawing/2014/main" id="{724AC5A5-5BEE-4196-B5BA-9C638DCDB3E8}"/>
              </a:ext>
            </a:extLst>
          </p:cNvPr>
          <p:cNvSpPr/>
          <p:nvPr/>
        </p:nvSpPr>
        <p:spPr>
          <a:xfrm>
            <a:off x="909810" y="4789992"/>
            <a:ext cx="466129" cy="392245"/>
          </a:xfrm>
          <a:prstGeom prst="rect">
            <a:avLst/>
          </a:prstGeom>
        </p:spPr>
        <p:txBody>
          <a:bodyPr wrap="square">
            <a:spAutoFit/>
          </a:bodyPr>
          <a:lstStyle/>
          <a:p>
            <a:r>
              <a:rPr lang="en-GB" sz="1961">
                <a:solidFill>
                  <a:srgbClr val="949494"/>
                </a:solidFill>
                <a:latin typeface="Rockwell Extra Bold" panose="02060903040505020403" pitchFamily="18" charset="0"/>
              </a:rPr>
              <a:t>“</a:t>
            </a:r>
            <a:endParaRPr lang="en-US" sz="1730">
              <a:solidFill>
                <a:srgbClr val="949494"/>
              </a:solidFill>
            </a:endParaRPr>
          </a:p>
        </p:txBody>
      </p:sp>
      <p:sp>
        <p:nvSpPr>
          <p:cNvPr id="30" name="Rectangle 29">
            <a:extLst>
              <a:ext uri="{FF2B5EF4-FFF2-40B4-BE49-F238E27FC236}">
                <a16:creationId xmlns:a16="http://schemas.microsoft.com/office/drawing/2014/main" id="{EA1F450B-EA2E-4607-86AE-7832E7AC4082}"/>
              </a:ext>
            </a:extLst>
          </p:cNvPr>
          <p:cNvSpPr/>
          <p:nvPr/>
        </p:nvSpPr>
        <p:spPr>
          <a:xfrm>
            <a:off x="1881594" y="3329691"/>
            <a:ext cx="446434" cy="392245"/>
          </a:xfrm>
          <a:prstGeom prst="rect">
            <a:avLst/>
          </a:prstGeom>
        </p:spPr>
        <p:txBody>
          <a:bodyPr wrap="square">
            <a:spAutoFit/>
          </a:bodyPr>
          <a:lstStyle/>
          <a:p>
            <a:r>
              <a:rPr lang="en-GB" sz="1961">
                <a:solidFill>
                  <a:srgbClr val="949494"/>
                </a:solidFill>
                <a:latin typeface="Rockwell Extra Bold" panose="02060903040505020403" pitchFamily="18" charset="0"/>
              </a:rPr>
              <a:t>”</a:t>
            </a:r>
            <a:endParaRPr lang="en-US" sz="1730">
              <a:solidFill>
                <a:srgbClr val="949494"/>
              </a:solidFill>
            </a:endParaRPr>
          </a:p>
        </p:txBody>
      </p:sp>
      <p:sp>
        <p:nvSpPr>
          <p:cNvPr id="31" name="Rectangle 30">
            <a:extLst>
              <a:ext uri="{FF2B5EF4-FFF2-40B4-BE49-F238E27FC236}">
                <a16:creationId xmlns:a16="http://schemas.microsoft.com/office/drawing/2014/main" id="{284BF9C9-A3C8-4DA9-8637-D0BC84872B52}"/>
              </a:ext>
            </a:extLst>
          </p:cNvPr>
          <p:cNvSpPr/>
          <p:nvPr/>
        </p:nvSpPr>
        <p:spPr>
          <a:xfrm>
            <a:off x="4450455" y="5917637"/>
            <a:ext cx="427527" cy="392245"/>
          </a:xfrm>
          <a:prstGeom prst="rect">
            <a:avLst/>
          </a:prstGeom>
        </p:spPr>
        <p:txBody>
          <a:bodyPr wrap="square">
            <a:spAutoFit/>
          </a:bodyPr>
          <a:lstStyle/>
          <a:p>
            <a:r>
              <a:rPr lang="en-GB" sz="1961">
                <a:solidFill>
                  <a:srgbClr val="949494"/>
                </a:solidFill>
                <a:latin typeface="Rockwell Extra Bold" panose="02060903040505020403" pitchFamily="18" charset="0"/>
              </a:rPr>
              <a:t>”</a:t>
            </a:r>
            <a:endParaRPr lang="en-US" sz="1730">
              <a:solidFill>
                <a:srgbClr val="949494"/>
              </a:solidFill>
            </a:endParaRPr>
          </a:p>
        </p:txBody>
      </p:sp>
      <p:pic>
        <p:nvPicPr>
          <p:cNvPr id="12" name="Picture 11">
            <a:extLst>
              <a:ext uri="{FF2B5EF4-FFF2-40B4-BE49-F238E27FC236}">
                <a16:creationId xmlns:a16="http://schemas.microsoft.com/office/drawing/2014/main" id="{7F60612F-CE55-4459-AF0E-AE14EC9AFC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9065" y="1077384"/>
            <a:ext cx="1661413" cy="454812"/>
          </a:xfrm>
          <a:prstGeom prst="rect">
            <a:avLst/>
          </a:prstGeom>
        </p:spPr>
      </p:pic>
      <p:pic>
        <p:nvPicPr>
          <p:cNvPr id="21" name="Picture 20">
            <a:extLst>
              <a:ext uri="{FF2B5EF4-FFF2-40B4-BE49-F238E27FC236}">
                <a16:creationId xmlns:a16="http://schemas.microsoft.com/office/drawing/2014/main" id="{E88BDDCE-697B-4C10-AD77-0893A7EF7626}"/>
              </a:ext>
            </a:extLst>
          </p:cNvPr>
          <p:cNvPicPr>
            <a:picLocks noChangeAspect="1"/>
          </p:cNvPicPr>
          <p:nvPr/>
        </p:nvPicPr>
        <p:blipFill rotWithShape="1">
          <a:blip r:embed="rId4">
            <a:extLst>
              <a:ext uri="{28A0092B-C50C-407E-A947-70E740481C1C}">
                <a14:useLocalDpi xmlns:a14="http://schemas.microsoft.com/office/drawing/2010/main" val="0"/>
              </a:ext>
            </a:extLst>
          </a:blip>
          <a:srcRect l="9754" t="30665" r="8651" b="31720"/>
          <a:stretch/>
        </p:blipFill>
        <p:spPr>
          <a:xfrm>
            <a:off x="6659066" y="3970301"/>
            <a:ext cx="1773259" cy="545141"/>
          </a:xfrm>
          <a:prstGeom prst="rect">
            <a:avLst/>
          </a:prstGeom>
        </p:spPr>
      </p:pic>
      <p:sp>
        <p:nvSpPr>
          <p:cNvPr id="19" name="Rectangle 18">
            <a:extLst>
              <a:ext uri="{FF2B5EF4-FFF2-40B4-BE49-F238E27FC236}">
                <a16:creationId xmlns:a16="http://schemas.microsoft.com/office/drawing/2014/main" id="{DA722DED-1FB1-43CC-9179-F4A2B42B76E2}"/>
              </a:ext>
            </a:extLst>
          </p:cNvPr>
          <p:cNvSpPr/>
          <p:nvPr/>
        </p:nvSpPr>
        <p:spPr bwMode="auto">
          <a:xfrm>
            <a:off x="6659066" y="4528275"/>
            <a:ext cx="4731422" cy="210668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82339" tIns="143428" rIns="179285" bIns="143428" numCol="1" spcCol="0" rtlCol="0" fromWordArt="0" anchor="ctr" anchorCtr="0" forceAA="0" compatLnSpc="1">
            <a:prstTxWarp prst="textNoShape">
              <a:avLst/>
            </a:prstTxWarp>
            <a:noAutofit/>
          </a:bodyPr>
          <a:lstStyle/>
          <a:p>
            <a:r>
              <a:rPr lang="zh-CN" altLang="en-US" dirty="0">
                <a:solidFill>
                  <a:schemeClr val="tx1">
                    <a:lumMod val="50000"/>
                    <a:lumOff val="50000"/>
                  </a:schemeClr>
                </a:solidFill>
              </a:rPr>
              <a:t>  </a:t>
            </a:r>
            <a:r>
              <a:rPr lang="en-GB" dirty="0">
                <a:solidFill>
                  <a:schemeClr val="tx2"/>
                </a:solidFill>
              </a:rPr>
              <a:t>Branches sync 500 percent faster. Builds are 400 percent faster, with the typically six-hour process reduced to 90 minutes. We (now have) a highly streamlined process that operates with a few button clicks—and one-button deployment.</a:t>
            </a:r>
            <a:endParaRPr lang="en-US" dirty="0">
              <a:solidFill>
                <a:schemeClr val="tx2"/>
              </a:solidFill>
            </a:endParaRPr>
          </a:p>
        </p:txBody>
      </p:sp>
      <p:sp>
        <p:nvSpPr>
          <p:cNvPr id="20" name="Rectangle 19">
            <a:extLst>
              <a:ext uri="{FF2B5EF4-FFF2-40B4-BE49-F238E27FC236}">
                <a16:creationId xmlns:a16="http://schemas.microsoft.com/office/drawing/2014/main" id="{9F751341-6032-48E6-BC30-2F8B891A9F38}"/>
              </a:ext>
            </a:extLst>
          </p:cNvPr>
          <p:cNvSpPr/>
          <p:nvPr/>
        </p:nvSpPr>
        <p:spPr bwMode="auto">
          <a:xfrm>
            <a:off x="6664684" y="1628628"/>
            <a:ext cx="4731422" cy="210668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82339" tIns="143428" rIns="179285" bIns="143428" numCol="1" spcCol="0" rtlCol="0" fromWordArt="0" anchor="ctr" anchorCtr="0" forceAA="0" compatLnSpc="1">
            <a:prstTxWarp prst="textNoShape">
              <a:avLst/>
            </a:prstTxWarp>
            <a:noAutofit/>
          </a:bodyPr>
          <a:lstStyle/>
          <a:p>
            <a:r>
              <a:rPr lang="en-US" dirty="0">
                <a:solidFill>
                  <a:schemeClr val="tx1">
                    <a:lumMod val="50000"/>
                    <a:lumOff val="50000"/>
                  </a:schemeClr>
                </a:solidFill>
              </a:rPr>
              <a:t>  </a:t>
            </a:r>
            <a:r>
              <a:rPr lang="en-GB" dirty="0">
                <a:solidFill>
                  <a:schemeClr val="tx2"/>
                </a:solidFill>
              </a:rPr>
              <a:t>Speed is gained in moving to the PaaS offering of Azure DevOps. PaaS provides regularly released features and a future-proof capability, eliminating the need for Accenture to maintain infrastructure and go through upgrade cycles.</a:t>
            </a:r>
            <a:endParaRPr lang="en-US" dirty="0">
              <a:solidFill>
                <a:schemeClr val="tx2"/>
              </a:solidFill>
            </a:endParaRPr>
          </a:p>
        </p:txBody>
      </p:sp>
      <p:sp>
        <p:nvSpPr>
          <p:cNvPr id="27" name="Rectangle 26">
            <a:extLst>
              <a:ext uri="{FF2B5EF4-FFF2-40B4-BE49-F238E27FC236}">
                <a16:creationId xmlns:a16="http://schemas.microsoft.com/office/drawing/2014/main" id="{A49B7967-1699-4203-9B90-FEDA2167E768}"/>
              </a:ext>
            </a:extLst>
          </p:cNvPr>
          <p:cNvSpPr/>
          <p:nvPr/>
        </p:nvSpPr>
        <p:spPr>
          <a:xfrm>
            <a:off x="6759368" y="1782760"/>
            <a:ext cx="427527" cy="392245"/>
          </a:xfrm>
          <a:prstGeom prst="rect">
            <a:avLst/>
          </a:prstGeom>
        </p:spPr>
        <p:txBody>
          <a:bodyPr wrap="square">
            <a:spAutoFit/>
          </a:bodyPr>
          <a:lstStyle/>
          <a:p>
            <a:r>
              <a:rPr lang="en-GB" sz="1961">
                <a:solidFill>
                  <a:srgbClr val="949494"/>
                </a:solidFill>
                <a:latin typeface="Rockwell Extra Bold" panose="02060903040505020403" pitchFamily="18" charset="0"/>
              </a:rPr>
              <a:t>“</a:t>
            </a:r>
            <a:endParaRPr lang="en-US" sz="1730">
              <a:solidFill>
                <a:srgbClr val="949494"/>
              </a:solidFill>
            </a:endParaRPr>
          </a:p>
        </p:txBody>
      </p:sp>
      <p:sp>
        <p:nvSpPr>
          <p:cNvPr id="28" name="Rectangle 27">
            <a:extLst>
              <a:ext uri="{FF2B5EF4-FFF2-40B4-BE49-F238E27FC236}">
                <a16:creationId xmlns:a16="http://schemas.microsoft.com/office/drawing/2014/main" id="{61D9120F-493F-4C24-9642-12D91A5A3382}"/>
              </a:ext>
            </a:extLst>
          </p:cNvPr>
          <p:cNvSpPr/>
          <p:nvPr/>
        </p:nvSpPr>
        <p:spPr>
          <a:xfrm>
            <a:off x="6759368" y="4646055"/>
            <a:ext cx="466129" cy="392245"/>
          </a:xfrm>
          <a:prstGeom prst="rect">
            <a:avLst/>
          </a:prstGeom>
        </p:spPr>
        <p:txBody>
          <a:bodyPr wrap="square">
            <a:spAutoFit/>
          </a:bodyPr>
          <a:lstStyle/>
          <a:p>
            <a:r>
              <a:rPr lang="en-GB" sz="1961">
                <a:solidFill>
                  <a:srgbClr val="949494"/>
                </a:solidFill>
                <a:latin typeface="Rockwell Extra Bold" panose="02060903040505020403" pitchFamily="18" charset="0"/>
              </a:rPr>
              <a:t>“</a:t>
            </a:r>
            <a:endParaRPr lang="en-US" sz="1730">
              <a:solidFill>
                <a:srgbClr val="949494"/>
              </a:solidFill>
            </a:endParaRPr>
          </a:p>
        </p:txBody>
      </p:sp>
      <p:sp>
        <p:nvSpPr>
          <p:cNvPr id="32" name="Rectangle 31">
            <a:extLst>
              <a:ext uri="{FF2B5EF4-FFF2-40B4-BE49-F238E27FC236}">
                <a16:creationId xmlns:a16="http://schemas.microsoft.com/office/drawing/2014/main" id="{E6FB4BE4-044E-480B-9328-E21EAB1C8646}"/>
              </a:ext>
            </a:extLst>
          </p:cNvPr>
          <p:cNvSpPr/>
          <p:nvPr/>
        </p:nvSpPr>
        <p:spPr>
          <a:xfrm>
            <a:off x="10496034" y="6046597"/>
            <a:ext cx="427527" cy="392245"/>
          </a:xfrm>
          <a:prstGeom prst="rect">
            <a:avLst/>
          </a:prstGeom>
        </p:spPr>
        <p:txBody>
          <a:bodyPr wrap="square">
            <a:spAutoFit/>
          </a:bodyPr>
          <a:lstStyle/>
          <a:p>
            <a:r>
              <a:rPr lang="en-GB" sz="1961">
                <a:solidFill>
                  <a:srgbClr val="949494"/>
                </a:solidFill>
                <a:latin typeface="Rockwell Extra Bold" panose="02060903040505020403" pitchFamily="18" charset="0"/>
              </a:rPr>
              <a:t>”</a:t>
            </a:r>
            <a:endParaRPr lang="en-US" sz="1730">
              <a:solidFill>
                <a:srgbClr val="949494"/>
              </a:solidFill>
            </a:endParaRPr>
          </a:p>
        </p:txBody>
      </p:sp>
      <p:sp>
        <p:nvSpPr>
          <p:cNvPr id="33" name="Rectangle 32">
            <a:extLst>
              <a:ext uri="{FF2B5EF4-FFF2-40B4-BE49-F238E27FC236}">
                <a16:creationId xmlns:a16="http://schemas.microsoft.com/office/drawing/2014/main" id="{3B5B2285-2CBA-4AC0-8224-A345C588160E}"/>
              </a:ext>
            </a:extLst>
          </p:cNvPr>
          <p:cNvSpPr/>
          <p:nvPr/>
        </p:nvSpPr>
        <p:spPr>
          <a:xfrm>
            <a:off x="9586231" y="3145371"/>
            <a:ext cx="427527" cy="392245"/>
          </a:xfrm>
          <a:prstGeom prst="rect">
            <a:avLst/>
          </a:prstGeom>
        </p:spPr>
        <p:txBody>
          <a:bodyPr wrap="square">
            <a:spAutoFit/>
          </a:bodyPr>
          <a:lstStyle/>
          <a:p>
            <a:r>
              <a:rPr lang="en-GB" sz="1961">
                <a:solidFill>
                  <a:srgbClr val="949494"/>
                </a:solidFill>
                <a:latin typeface="Rockwell Extra Bold" panose="02060903040505020403" pitchFamily="18" charset="0"/>
              </a:rPr>
              <a:t>”</a:t>
            </a:r>
            <a:endParaRPr lang="en-US" sz="1730">
              <a:solidFill>
                <a:srgbClr val="949494"/>
              </a:solidFill>
            </a:endParaRPr>
          </a:p>
        </p:txBody>
      </p:sp>
      <p:pic>
        <p:nvPicPr>
          <p:cNvPr id="4" name="Picture 3" descr="A close up of a logo&#10;&#10;Description generated with very high confidence">
            <a:extLst>
              <a:ext uri="{FF2B5EF4-FFF2-40B4-BE49-F238E27FC236}">
                <a16:creationId xmlns:a16="http://schemas.microsoft.com/office/drawing/2014/main" id="{3B194F58-B057-4487-8D06-73FF3A3E178B}"/>
              </a:ext>
            </a:extLst>
          </p:cNvPr>
          <p:cNvPicPr>
            <a:picLocks noChangeAspect="1"/>
          </p:cNvPicPr>
          <p:nvPr/>
        </p:nvPicPr>
        <p:blipFill>
          <a:blip r:embed="rId5"/>
          <a:stretch>
            <a:fillRect/>
          </a:stretch>
        </p:blipFill>
        <p:spPr>
          <a:xfrm>
            <a:off x="1012314" y="1125258"/>
            <a:ext cx="490908" cy="454812"/>
          </a:xfrm>
          <a:prstGeom prst="rect">
            <a:avLst/>
          </a:prstGeom>
        </p:spPr>
      </p:pic>
      <p:pic>
        <p:nvPicPr>
          <p:cNvPr id="6" name="Picture 5" descr="A close up of a logo&#10;&#10;Description generated with very high confidence">
            <a:extLst>
              <a:ext uri="{FF2B5EF4-FFF2-40B4-BE49-F238E27FC236}">
                <a16:creationId xmlns:a16="http://schemas.microsoft.com/office/drawing/2014/main" id="{DCDF9E67-EF6A-41C4-A76A-D3C80A7727FC}"/>
              </a:ext>
            </a:extLst>
          </p:cNvPr>
          <p:cNvPicPr>
            <a:picLocks noChangeAspect="1"/>
          </p:cNvPicPr>
          <p:nvPr/>
        </p:nvPicPr>
        <p:blipFill rotWithShape="1">
          <a:blip r:embed="rId6"/>
          <a:srcRect t="30667" b="44706"/>
          <a:stretch/>
        </p:blipFill>
        <p:spPr>
          <a:xfrm>
            <a:off x="1012314" y="4004898"/>
            <a:ext cx="2033601" cy="500815"/>
          </a:xfrm>
          <a:prstGeom prst="rect">
            <a:avLst/>
          </a:prstGeom>
        </p:spPr>
      </p:pic>
    </p:spTree>
    <p:extLst>
      <p:ext uri="{BB962C8B-B14F-4D97-AF65-F5344CB8AC3E}">
        <p14:creationId xmlns:p14="http://schemas.microsoft.com/office/powerpoint/2010/main" val="3296546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
</file>

<file path=ppt/slides/slide14.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3E449-E4BE-47E1-A0FC-4A46BAECBEAE}"/>
              </a:ext>
            </a:extLst>
          </p:cNvPr>
          <p:cNvSpPr>
            <a:spLocks noGrp="1"/>
          </p:cNvSpPr>
          <p:nvPr>
            <p:ph type="title"/>
          </p:nvPr>
        </p:nvSpPr>
        <p:spPr>
          <a:xfrm>
            <a:off x="426423" y="210258"/>
            <a:ext cx="11336039" cy="757914"/>
          </a:xfrm>
        </p:spPr>
        <p:txBody>
          <a:bodyPr/>
          <a:lstStyle/>
          <a:p>
            <a:r>
              <a:rPr lang="en-US"/>
              <a:t>DevOps at Microsoft</a:t>
            </a:r>
          </a:p>
        </p:txBody>
      </p:sp>
      <p:sp>
        <p:nvSpPr>
          <p:cNvPr id="3" name="TextBox 2">
            <a:extLst>
              <a:ext uri="{FF2B5EF4-FFF2-40B4-BE49-F238E27FC236}">
                <a16:creationId xmlns:a16="http://schemas.microsoft.com/office/drawing/2014/main" id="{B8DDEDA0-37D4-4D69-87E4-F86D483113D8}"/>
              </a:ext>
            </a:extLst>
          </p:cNvPr>
          <p:cNvSpPr txBox="1"/>
          <p:nvPr/>
        </p:nvSpPr>
        <p:spPr>
          <a:xfrm>
            <a:off x="6201885" y="6449407"/>
            <a:ext cx="5560577" cy="248925"/>
          </a:xfrm>
          <a:prstGeom prst="rect">
            <a:avLst/>
          </a:prstGeom>
          <a:noFill/>
        </p:spPr>
        <p:txBody>
          <a:bodyPr wrap="square" rtlCol="0">
            <a:spAutoFit/>
          </a:bodyPr>
          <a:lstStyle/>
          <a:p>
            <a:pPr algn="r"/>
            <a:r>
              <a:rPr lang="en-GB" sz="1029" dirty="0">
                <a:solidFill>
                  <a:schemeClr val="accent6">
                    <a:lumMod val="50000"/>
                  </a:schemeClr>
                </a:solidFill>
              </a:rPr>
              <a:t>Data: Internal Microsoft engineering system activity, September 2018</a:t>
            </a:r>
            <a:endParaRPr lang="en-US" sz="1029" dirty="0">
              <a:solidFill>
                <a:schemeClr val="accent6">
                  <a:lumMod val="50000"/>
                </a:schemeClr>
              </a:solidFill>
            </a:endParaRPr>
          </a:p>
        </p:txBody>
      </p:sp>
      <p:sp>
        <p:nvSpPr>
          <p:cNvPr id="4" name="TextBox 3">
            <a:extLst>
              <a:ext uri="{FF2B5EF4-FFF2-40B4-BE49-F238E27FC236}">
                <a16:creationId xmlns:a16="http://schemas.microsoft.com/office/drawing/2014/main" id="{6EF8A6D3-72BA-48D3-89D0-B8562EFD2ED7}"/>
              </a:ext>
            </a:extLst>
          </p:cNvPr>
          <p:cNvSpPr txBox="1">
            <a:spLocks noChangeAspect="1"/>
          </p:cNvSpPr>
          <p:nvPr/>
        </p:nvSpPr>
        <p:spPr>
          <a:xfrm>
            <a:off x="426424" y="2144337"/>
            <a:ext cx="2001393" cy="2001393"/>
          </a:xfrm>
          <a:prstGeom prst="rect">
            <a:avLst/>
          </a:prstGeom>
          <a:solidFill>
            <a:schemeClr val="accent1">
              <a:lumMod val="75000"/>
            </a:schemeClr>
          </a:solidFill>
        </p:spPr>
        <p:txBody>
          <a:bodyPr wrap="square" lIns="88231" tIns="88231" bIns="88231" rtlCol="0" anchor="b">
            <a:noAutofit/>
          </a:bodyPr>
          <a:lstStyle/>
          <a:p>
            <a:r>
              <a:rPr lang="en-GB" sz="4705">
                <a:solidFill>
                  <a:schemeClr val="bg1"/>
                </a:solidFill>
                <a:latin typeface="+mj-lt"/>
              </a:rPr>
              <a:t>372k</a:t>
            </a:r>
          </a:p>
          <a:p>
            <a:r>
              <a:rPr lang="en-GB" sz="1372">
                <a:solidFill>
                  <a:schemeClr val="bg1"/>
                </a:solidFill>
              </a:rPr>
              <a:t>Pull Requests per month</a:t>
            </a:r>
          </a:p>
        </p:txBody>
      </p:sp>
      <p:sp>
        <p:nvSpPr>
          <p:cNvPr id="5" name="TextBox 4">
            <a:extLst>
              <a:ext uri="{FF2B5EF4-FFF2-40B4-BE49-F238E27FC236}">
                <a16:creationId xmlns:a16="http://schemas.microsoft.com/office/drawing/2014/main" id="{166CC5A0-6169-48EB-BD5D-C472A95DF00A}"/>
              </a:ext>
            </a:extLst>
          </p:cNvPr>
          <p:cNvSpPr txBox="1">
            <a:spLocks noChangeAspect="1"/>
          </p:cNvSpPr>
          <p:nvPr/>
        </p:nvSpPr>
        <p:spPr>
          <a:xfrm>
            <a:off x="426423" y="4272147"/>
            <a:ext cx="2001393" cy="2001393"/>
          </a:xfrm>
          <a:prstGeom prst="rect">
            <a:avLst/>
          </a:prstGeom>
          <a:solidFill>
            <a:schemeClr val="accent2">
              <a:lumMod val="50000"/>
              <a:lumOff val="50000"/>
            </a:schemeClr>
          </a:solidFill>
        </p:spPr>
        <p:txBody>
          <a:bodyPr wrap="square" lIns="88231" tIns="88231" bIns="88231" rtlCol="0" anchor="b">
            <a:noAutofit/>
          </a:bodyPr>
          <a:lstStyle/>
          <a:p>
            <a:r>
              <a:rPr lang="en-GB" sz="4705">
                <a:solidFill>
                  <a:schemeClr val="bg1"/>
                </a:solidFill>
                <a:latin typeface="+mj-lt"/>
              </a:rPr>
              <a:t>2m </a:t>
            </a:r>
            <a:endParaRPr lang="en-GB" sz="1372">
              <a:solidFill>
                <a:schemeClr val="bg1"/>
              </a:solidFill>
              <a:latin typeface="+mj-lt"/>
            </a:endParaRPr>
          </a:p>
          <a:p>
            <a:r>
              <a:rPr lang="en-GB" sz="1372">
                <a:solidFill>
                  <a:schemeClr val="bg1"/>
                </a:solidFill>
              </a:rPr>
              <a:t>Git commits per month </a:t>
            </a:r>
          </a:p>
          <a:p>
            <a:endParaRPr lang="en-US" sz="1372">
              <a:solidFill>
                <a:schemeClr val="bg1"/>
              </a:solidFill>
            </a:endParaRPr>
          </a:p>
        </p:txBody>
      </p:sp>
      <p:sp>
        <p:nvSpPr>
          <p:cNvPr id="6" name="TextBox 5">
            <a:extLst>
              <a:ext uri="{FF2B5EF4-FFF2-40B4-BE49-F238E27FC236}">
                <a16:creationId xmlns:a16="http://schemas.microsoft.com/office/drawing/2014/main" id="{2988DBF6-965F-4BFA-8358-9BF2C5A11CE8}"/>
              </a:ext>
            </a:extLst>
          </p:cNvPr>
          <p:cNvSpPr txBox="1">
            <a:spLocks noChangeAspect="1"/>
          </p:cNvSpPr>
          <p:nvPr/>
        </p:nvSpPr>
        <p:spPr>
          <a:xfrm>
            <a:off x="6783028" y="2144337"/>
            <a:ext cx="4979436" cy="4153925"/>
          </a:xfrm>
          <a:prstGeom prst="rect">
            <a:avLst/>
          </a:prstGeom>
          <a:solidFill>
            <a:srgbClr val="0078D7"/>
          </a:solidFill>
        </p:spPr>
        <p:txBody>
          <a:bodyPr wrap="square" lIns="176462" tIns="176462" rIns="176462" bIns="176462" rtlCol="0" anchor="b">
            <a:noAutofit/>
          </a:bodyPr>
          <a:lstStyle/>
          <a:p>
            <a:r>
              <a:rPr lang="en-GB" sz="9411">
                <a:solidFill>
                  <a:schemeClr val="bg1"/>
                </a:solidFill>
                <a:latin typeface="+mj-lt"/>
              </a:rPr>
              <a:t>78,000</a:t>
            </a:r>
          </a:p>
          <a:p>
            <a:r>
              <a:rPr lang="en-GB" sz="1961">
                <a:solidFill>
                  <a:schemeClr val="bg1"/>
                </a:solidFill>
              </a:rPr>
              <a:t>Deployments per day</a:t>
            </a:r>
            <a:endParaRPr lang="en-US" sz="4705">
              <a:solidFill>
                <a:schemeClr val="bg1"/>
              </a:solidFill>
            </a:endParaRPr>
          </a:p>
        </p:txBody>
      </p:sp>
      <p:sp>
        <p:nvSpPr>
          <p:cNvPr id="7" name="TextBox 6">
            <a:extLst>
              <a:ext uri="{FF2B5EF4-FFF2-40B4-BE49-F238E27FC236}">
                <a16:creationId xmlns:a16="http://schemas.microsoft.com/office/drawing/2014/main" id="{1A7430AA-1F5B-4DEF-A865-B5017BFB9504}"/>
              </a:ext>
            </a:extLst>
          </p:cNvPr>
          <p:cNvSpPr txBox="1">
            <a:spLocks noChangeAspect="1"/>
          </p:cNvSpPr>
          <p:nvPr/>
        </p:nvSpPr>
        <p:spPr>
          <a:xfrm>
            <a:off x="2545293" y="2143687"/>
            <a:ext cx="2001392" cy="2001392"/>
          </a:xfrm>
          <a:prstGeom prst="rect">
            <a:avLst/>
          </a:prstGeom>
          <a:solidFill>
            <a:schemeClr val="accent1">
              <a:lumMod val="60000"/>
              <a:lumOff val="40000"/>
            </a:schemeClr>
          </a:solidFill>
        </p:spPr>
        <p:txBody>
          <a:bodyPr wrap="square" lIns="88231" tIns="88231" bIns="88231" rtlCol="0" anchor="b">
            <a:noAutofit/>
          </a:bodyPr>
          <a:lstStyle/>
          <a:p>
            <a:r>
              <a:rPr lang="en-GB" sz="4705">
                <a:solidFill>
                  <a:schemeClr val="bg1"/>
                </a:solidFill>
                <a:latin typeface="+mj-lt"/>
              </a:rPr>
              <a:t>4.4m </a:t>
            </a:r>
            <a:endParaRPr lang="en-GB" sz="1372">
              <a:solidFill>
                <a:schemeClr val="bg1"/>
              </a:solidFill>
              <a:latin typeface="+mj-lt"/>
            </a:endParaRPr>
          </a:p>
          <a:p>
            <a:r>
              <a:rPr lang="en-GB" sz="1372">
                <a:solidFill>
                  <a:schemeClr val="bg1"/>
                </a:solidFill>
              </a:rPr>
              <a:t>Builds per month</a:t>
            </a:r>
          </a:p>
          <a:p>
            <a:r>
              <a:rPr lang="en-GB" sz="1372">
                <a:solidFill>
                  <a:schemeClr val="bg1"/>
                </a:solidFill>
              </a:rPr>
              <a:t> </a:t>
            </a:r>
          </a:p>
        </p:txBody>
      </p:sp>
      <p:sp>
        <p:nvSpPr>
          <p:cNvPr id="8" name="TextBox 7">
            <a:extLst>
              <a:ext uri="{FF2B5EF4-FFF2-40B4-BE49-F238E27FC236}">
                <a16:creationId xmlns:a16="http://schemas.microsoft.com/office/drawing/2014/main" id="{5ACF32AB-C813-4FA4-AEAA-1A3D47A9D7D2}"/>
              </a:ext>
            </a:extLst>
          </p:cNvPr>
          <p:cNvSpPr txBox="1">
            <a:spLocks noChangeAspect="1"/>
          </p:cNvSpPr>
          <p:nvPr/>
        </p:nvSpPr>
        <p:spPr>
          <a:xfrm>
            <a:off x="2545293" y="4296222"/>
            <a:ext cx="1977317" cy="1977317"/>
          </a:xfrm>
          <a:prstGeom prst="rect">
            <a:avLst/>
          </a:prstGeom>
          <a:solidFill>
            <a:srgbClr val="00BCF2"/>
          </a:solidFill>
        </p:spPr>
        <p:txBody>
          <a:bodyPr wrap="square" lIns="88231" tIns="88231" bIns="88231" rtlCol="0" anchor="b">
            <a:noAutofit/>
          </a:bodyPr>
          <a:lstStyle/>
          <a:p>
            <a:r>
              <a:rPr lang="en-GB" sz="4705">
                <a:solidFill>
                  <a:schemeClr val="bg1"/>
                </a:solidFill>
                <a:latin typeface="+mj-lt"/>
              </a:rPr>
              <a:t>500m</a:t>
            </a:r>
            <a:r>
              <a:rPr lang="en-GB" sz="4705">
                <a:solidFill>
                  <a:schemeClr val="bg1"/>
                </a:solidFill>
              </a:rPr>
              <a:t> </a:t>
            </a:r>
            <a:r>
              <a:rPr lang="en-GB" sz="1372">
                <a:solidFill>
                  <a:schemeClr val="bg1"/>
                </a:solidFill>
              </a:rPr>
              <a:t>Test executions per day </a:t>
            </a:r>
          </a:p>
          <a:p>
            <a:endParaRPr lang="en-US" sz="1372">
              <a:solidFill>
                <a:schemeClr val="bg1"/>
              </a:solidFill>
            </a:endParaRPr>
          </a:p>
        </p:txBody>
      </p:sp>
      <p:sp>
        <p:nvSpPr>
          <p:cNvPr id="9" name="TextBox 8">
            <a:extLst>
              <a:ext uri="{FF2B5EF4-FFF2-40B4-BE49-F238E27FC236}">
                <a16:creationId xmlns:a16="http://schemas.microsoft.com/office/drawing/2014/main" id="{7220434F-F8E8-4414-A2D7-0D7A3849D5CC}"/>
              </a:ext>
            </a:extLst>
          </p:cNvPr>
          <p:cNvSpPr txBox="1">
            <a:spLocks noChangeAspect="1"/>
          </p:cNvSpPr>
          <p:nvPr/>
        </p:nvSpPr>
        <p:spPr>
          <a:xfrm>
            <a:off x="4640086" y="4296222"/>
            <a:ext cx="2025465" cy="1977318"/>
          </a:xfrm>
          <a:prstGeom prst="rect">
            <a:avLst/>
          </a:prstGeom>
          <a:solidFill>
            <a:schemeClr val="accent1">
              <a:lumMod val="75000"/>
            </a:schemeClr>
          </a:solidFill>
        </p:spPr>
        <p:txBody>
          <a:bodyPr wrap="square" lIns="88231" tIns="88231" bIns="88231" rtlCol="0" anchor="b">
            <a:noAutofit/>
          </a:bodyPr>
          <a:lstStyle/>
          <a:p>
            <a:r>
              <a:rPr lang="en-GB" sz="4705">
                <a:solidFill>
                  <a:schemeClr val="bg1"/>
                </a:solidFill>
                <a:latin typeface="+mj-lt"/>
              </a:rPr>
              <a:t>500k</a:t>
            </a:r>
          </a:p>
          <a:p>
            <a:r>
              <a:rPr lang="en-GB" sz="1372">
                <a:solidFill>
                  <a:schemeClr val="bg1"/>
                </a:solidFill>
              </a:rPr>
              <a:t>Work items updated per day</a:t>
            </a:r>
            <a:endParaRPr lang="en-US" sz="1372">
              <a:solidFill>
                <a:schemeClr val="bg1"/>
              </a:solidFill>
            </a:endParaRPr>
          </a:p>
        </p:txBody>
      </p:sp>
      <p:sp>
        <p:nvSpPr>
          <p:cNvPr id="10" name="TextBox 9">
            <a:extLst>
              <a:ext uri="{FF2B5EF4-FFF2-40B4-BE49-F238E27FC236}">
                <a16:creationId xmlns:a16="http://schemas.microsoft.com/office/drawing/2014/main" id="{5FB869F4-17CC-4FBC-ACE6-E75A5567C370}"/>
              </a:ext>
            </a:extLst>
          </p:cNvPr>
          <p:cNvSpPr txBox="1">
            <a:spLocks noChangeAspect="1"/>
          </p:cNvSpPr>
          <p:nvPr/>
        </p:nvSpPr>
        <p:spPr>
          <a:xfrm>
            <a:off x="4664161" y="2143686"/>
            <a:ext cx="2001391" cy="2001391"/>
          </a:xfrm>
          <a:prstGeom prst="rect">
            <a:avLst/>
          </a:prstGeom>
          <a:solidFill>
            <a:schemeClr val="accent2"/>
          </a:solidFill>
        </p:spPr>
        <p:txBody>
          <a:bodyPr wrap="square" lIns="88231" tIns="88231" bIns="88231" rtlCol="0" anchor="b">
            <a:noAutofit/>
          </a:bodyPr>
          <a:lstStyle/>
          <a:p>
            <a:r>
              <a:rPr lang="en-GB" sz="4705">
                <a:solidFill>
                  <a:schemeClr val="bg1"/>
                </a:solidFill>
                <a:latin typeface="+mj-lt"/>
              </a:rPr>
              <a:t>5m</a:t>
            </a:r>
          </a:p>
          <a:p>
            <a:r>
              <a:rPr lang="en-GB" sz="1372">
                <a:solidFill>
                  <a:schemeClr val="bg1"/>
                </a:solidFill>
              </a:rPr>
              <a:t>Work items viewed per day</a:t>
            </a:r>
            <a:endParaRPr lang="en-US" sz="3529">
              <a:solidFill>
                <a:schemeClr val="bg1"/>
              </a:solidFill>
            </a:endParaRPr>
          </a:p>
        </p:txBody>
      </p:sp>
      <p:sp>
        <p:nvSpPr>
          <p:cNvPr id="11" name="Rectangle 10">
            <a:extLst>
              <a:ext uri="{FF2B5EF4-FFF2-40B4-BE49-F238E27FC236}">
                <a16:creationId xmlns:a16="http://schemas.microsoft.com/office/drawing/2014/main" id="{9A22E228-3EDB-4946-AEE8-A6651B6850A5}"/>
              </a:ext>
            </a:extLst>
          </p:cNvPr>
          <p:cNvSpPr/>
          <p:nvPr/>
        </p:nvSpPr>
        <p:spPr>
          <a:xfrm>
            <a:off x="426423" y="904319"/>
            <a:ext cx="11336039" cy="362072"/>
          </a:xfrm>
          <a:prstGeom prst="rect">
            <a:avLst/>
          </a:prstGeom>
        </p:spPr>
        <p:txBody>
          <a:bodyPr wrap="square" lIns="0" rIns="0">
            <a:spAutoFit/>
          </a:bodyPr>
          <a:lstStyle/>
          <a:p>
            <a:r>
              <a:rPr lang="en-US" kern="0" dirty="0">
                <a:cs typeface="Segoe UI Semilight" panose="020B0402040204020203" pitchFamily="34" charset="0"/>
              </a:rPr>
              <a:t>Azure DevOps is the toolchain of choice for Microsoft internal engineering with over 90,000 internal users</a:t>
            </a:r>
            <a:endParaRPr lang="en-US" dirty="0"/>
          </a:p>
        </p:txBody>
      </p:sp>
      <p:grpSp>
        <p:nvGrpSpPr>
          <p:cNvPr id="14" name="Group 13">
            <a:extLst>
              <a:ext uri="{FF2B5EF4-FFF2-40B4-BE49-F238E27FC236}">
                <a16:creationId xmlns:a16="http://schemas.microsoft.com/office/drawing/2014/main" id="{C07C10F4-85CC-4621-BFE7-CA5AEBFF7DD8}"/>
              </a:ext>
            </a:extLst>
          </p:cNvPr>
          <p:cNvGrpSpPr/>
          <p:nvPr/>
        </p:nvGrpSpPr>
        <p:grpSpPr>
          <a:xfrm>
            <a:off x="426423" y="1452215"/>
            <a:ext cx="5500162" cy="420037"/>
            <a:chOff x="8602913" y="6327836"/>
            <a:chExt cx="5610452" cy="428460"/>
          </a:xfrm>
        </p:grpSpPr>
        <p:sp>
          <p:nvSpPr>
            <p:cNvPr id="15" name="Text Placeholder 3">
              <a:extLst>
                <a:ext uri="{FF2B5EF4-FFF2-40B4-BE49-F238E27FC236}">
                  <a16:creationId xmlns:a16="http://schemas.microsoft.com/office/drawing/2014/main" id="{8D8A086F-61AA-44E0-9086-178B6935E4AB}"/>
                </a:ext>
              </a:extLst>
            </p:cNvPr>
            <p:cNvSpPr txBox="1">
              <a:spLocks/>
            </p:cNvSpPr>
            <p:nvPr/>
          </p:nvSpPr>
          <p:spPr>
            <a:xfrm>
              <a:off x="9184803" y="6390135"/>
              <a:ext cx="5028562" cy="307777"/>
            </a:xfrm>
            <a:prstGeom prst="rect">
              <a:avLst/>
            </a:prstGeom>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Segoe UI Semilight" panose="020B0402040204020203" pitchFamily="34" charset="0"/>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367">
                <a:buNone/>
                <a:defRPr/>
              </a:pPr>
              <a:r>
                <a:rPr lang="en-US" sz="1961" b="1">
                  <a:solidFill>
                    <a:schemeClr val="tx2"/>
                  </a:solidFill>
                  <a:latin typeface="Segoe UI Semibold" panose="020B0702040204020203" pitchFamily="34" charset="0"/>
                  <a:cs typeface="Segoe UI Semibold" panose="020B0702040204020203" pitchFamily="34" charset="0"/>
                </a:rPr>
                <a:t>https://aka.ms/DevOpsAtMicrosoft</a:t>
              </a:r>
            </a:p>
          </p:txBody>
        </p:sp>
        <p:sp>
          <p:nvSpPr>
            <p:cNvPr id="16" name="Oval 15">
              <a:extLst>
                <a:ext uri="{FF2B5EF4-FFF2-40B4-BE49-F238E27FC236}">
                  <a16:creationId xmlns:a16="http://schemas.microsoft.com/office/drawing/2014/main" id="{17C9C760-7843-40EB-ACFF-7F804FD27D44}"/>
                </a:ext>
              </a:extLst>
            </p:cNvPr>
            <p:cNvSpPr/>
            <p:nvPr/>
          </p:nvSpPr>
          <p:spPr bwMode="auto">
            <a:xfrm>
              <a:off x="8602913" y="6327836"/>
              <a:ext cx="428462" cy="428460"/>
            </a:xfrm>
            <a:prstGeom prst="ellipse">
              <a:avLst/>
            </a:prstGeom>
            <a:noFill/>
            <a:ln w="28575" cap="flat" cmpd="sng" algn="ctr">
              <a:solidFill>
                <a:schemeClr val="tx1"/>
              </a:solidFill>
              <a:prstDash val="soli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3751" fontAlgn="base">
                <a:spcBef>
                  <a:spcPct val="0"/>
                </a:spcBef>
                <a:spcAft>
                  <a:spcPct val="0"/>
                </a:spcAft>
                <a:defRPr/>
              </a:pPr>
              <a:r>
                <a:rPr lang="en-US" sz="1961" kern="0">
                  <a:ln w="19050">
                    <a:noFill/>
                  </a:ln>
                  <a:solidFill>
                    <a:schemeClr val="tx2"/>
                  </a:solidFill>
                  <a:latin typeface="Segoe UI"/>
                  <a:ea typeface="Segoe UI" pitchFamily="34" charset="0"/>
                  <a:cs typeface="Segoe UI" pitchFamily="34" charset="0"/>
                  <a:sym typeface="Wingdings" panose="05000000000000000000" pitchFamily="2" charset="2"/>
                </a:rPr>
                <a:t></a:t>
              </a:r>
              <a:endParaRPr lang="en-US" sz="1961" kern="0">
                <a:ln w="19050">
                  <a:noFill/>
                </a:ln>
                <a:solidFill>
                  <a:schemeClr val="tx2"/>
                </a:solidFill>
                <a:latin typeface="Segoe UI"/>
                <a:ea typeface="Segoe UI" pitchFamily="34" charset="0"/>
                <a:cs typeface="Segoe UI" pitchFamily="34" charset="0"/>
              </a:endParaRPr>
            </a:p>
          </p:txBody>
        </p:sp>
      </p:grpSp>
    </p:spTree>
    <p:extLst>
      <p:ext uri="{BB962C8B-B14F-4D97-AF65-F5344CB8AC3E}">
        <p14:creationId xmlns:p14="http://schemas.microsoft.com/office/powerpoint/2010/main" val="468730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
</file>

<file path=ppt/slides/slide15.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3ADA346-6D40-4DA7-BA05-338A700FC425}"/>
              </a:ext>
            </a:extLst>
          </p:cNvPr>
          <p:cNvSpPr>
            <a:spLocks noGrp="1"/>
          </p:cNvSpPr>
          <p:nvPr>
            <p:ph type="title"/>
          </p:nvPr>
        </p:nvSpPr>
        <p:spPr>
          <a:xfrm>
            <a:off x="585216" y="2036027"/>
            <a:ext cx="7822184" cy="1495794"/>
          </a:xfrm>
        </p:spPr>
        <p:txBody>
          <a:bodyPr/>
          <a:lstStyle/>
          <a:p>
            <a:r>
              <a:rPr lang="en-GB" dirty="0"/>
              <a:t>Building &amp; Deploying Azure DevOps</a:t>
            </a:r>
            <a:br>
              <a:rPr lang="en-GB" dirty="0"/>
            </a:br>
            <a:r>
              <a:rPr lang="en-GB" dirty="0"/>
              <a:t>with Azure DevOps</a:t>
            </a:r>
            <a:endParaRPr lang="en-US" dirty="0"/>
          </a:p>
        </p:txBody>
      </p:sp>
      <p:sp>
        <p:nvSpPr>
          <p:cNvPr id="3" name="Text Placeholder 2">
            <a:extLst>
              <a:ext uri="{FF2B5EF4-FFF2-40B4-BE49-F238E27FC236}">
                <a16:creationId xmlns:a16="http://schemas.microsoft.com/office/drawing/2014/main" id="{291987EE-B418-4FD3-A515-2C8206C75CFD}"/>
              </a:ext>
            </a:extLst>
          </p:cNvPr>
          <p:cNvSpPr>
            <a:spLocks noGrp="1"/>
          </p:cNvSpPr>
          <p:nvPr>
            <p:ph type="body" sz="quarter" idx="12"/>
          </p:nvPr>
        </p:nvSpPr>
        <p:spPr/>
        <p:txBody>
          <a:bodyPr/>
          <a:lstStyle/>
          <a:p>
            <a:r>
              <a:rPr lang="en-GB" dirty="0"/>
              <a:t>Jamie Cool</a:t>
            </a:r>
            <a:endParaRPr lang="en-US" dirty="0"/>
          </a:p>
        </p:txBody>
      </p:sp>
      <p:sp>
        <p:nvSpPr>
          <p:cNvPr id="6" name="TextBox 5">
            <a:extLst>
              <a:ext uri="{FF2B5EF4-FFF2-40B4-BE49-F238E27FC236}">
                <a16:creationId xmlns:a16="http://schemas.microsoft.com/office/drawing/2014/main" id="{2236DB2D-A8B0-4570-AE0F-E9675BAC9CEB}"/>
              </a:ext>
            </a:extLst>
          </p:cNvPr>
          <p:cNvSpPr txBox="1"/>
          <p:nvPr/>
        </p:nvSpPr>
        <p:spPr>
          <a:xfrm>
            <a:off x="585216" y="1989982"/>
            <a:ext cx="961753" cy="380175"/>
          </a:xfrm>
          <a:prstGeom prst="rect">
            <a:avLst/>
          </a:prstGeom>
          <a:noFill/>
        </p:spPr>
        <p:txBody>
          <a:bodyPr wrap="none" lIns="0" tIns="0" rIns="0" bIns="0" rtlCol="0">
            <a:spAutoFit/>
          </a:bodyPr>
          <a:lstStyle/>
          <a:p>
            <a:pPr>
              <a:lnSpc>
                <a:spcPct val="90000"/>
              </a:lnSpc>
              <a:spcAft>
                <a:spcPts val="588"/>
              </a:spcAft>
            </a:pPr>
            <a:r>
              <a:rPr lang="en-GB" sz="2745" dirty="0">
                <a:gradFill>
                  <a:gsLst>
                    <a:gs pos="2917">
                      <a:schemeClr val="tx1"/>
                    </a:gs>
                    <a:gs pos="30000">
                      <a:schemeClr val="tx1"/>
                    </a:gs>
                  </a:gsLst>
                  <a:lin ang="5400000" scaled="0"/>
                </a:gradFill>
                <a:latin typeface="+mj-lt"/>
              </a:rPr>
              <a:t>Demo</a:t>
            </a:r>
            <a:endParaRPr lang="en-US" sz="2353" dirty="0">
              <a:gradFill>
                <a:gsLst>
                  <a:gs pos="2917">
                    <a:schemeClr val="tx1"/>
                  </a:gs>
                  <a:gs pos="30000">
                    <a:schemeClr val="tx1"/>
                  </a:gs>
                </a:gsLst>
                <a:lin ang="5400000" scaled="0"/>
              </a:gradFill>
              <a:latin typeface="+mj-lt"/>
            </a:endParaRPr>
          </a:p>
        </p:txBody>
      </p:sp>
      <p:sp>
        <p:nvSpPr>
          <p:cNvPr id="2" name="TextBox 1">
            <a:extLst>
              <a:ext uri="{FF2B5EF4-FFF2-40B4-BE49-F238E27FC236}">
                <a16:creationId xmlns:a16="http://schemas.microsoft.com/office/drawing/2014/main" id="{30B07A98-0392-4665-91BE-640B4A0469F7}"/>
              </a:ext>
            </a:extLst>
          </p:cNvPr>
          <p:cNvSpPr txBox="1"/>
          <p:nvPr/>
        </p:nvSpPr>
        <p:spPr>
          <a:xfrm>
            <a:off x="9616084" y="105931"/>
            <a:ext cx="2019807" cy="561211"/>
          </a:xfrm>
          <a:prstGeom prst="rect">
            <a:avLst/>
          </a:prstGeom>
          <a:noFill/>
        </p:spPr>
        <p:txBody>
          <a:bodyPr wrap="none" lIns="179285" tIns="143428" rIns="179285" bIns="143428" rtlCol="0">
            <a:spAutoFit/>
          </a:bodyPr>
          <a:lstStyle/>
          <a:p>
            <a:pPr algn="r">
              <a:lnSpc>
                <a:spcPct val="90000"/>
              </a:lnSpc>
              <a:spcAft>
                <a:spcPts val="588"/>
              </a:spcAft>
            </a:pPr>
            <a:r>
              <a:rPr lang="en-US" sz="1961" dirty="0"/>
              <a:t>#</a:t>
            </a:r>
            <a:r>
              <a:rPr lang="en-US" sz="1961" dirty="0" err="1"/>
              <a:t>AzureDevOps</a:t>
            </a:r>
            <a:endParaRPr lang="en-US" sz="1961" dirty="0"/>
          </a:p>
        </p:txBody>
      </p:sp>
    </p:spTree>
    <p:extLst>
      <p:ext uri="{BB962C8B-B14F-4D97-AF65-F5344CB8AC3E}">
        <p14:creationId xmlns:p14="http://schemas.microsoft.com/office/powerpoint/2010/main" val="4175018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
</file>

<file path=ppt/slides/slide16.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BD4C675-45A9-448B-B408-3A7890855540}"/>
              </a:ext>
            </a:extLst>
          </p:cNvPr>
          <p:cNvSpPr/>
          <p:nvPr/>
        </p:nvSpPr>
        <p:spPr bwMode="auto">
          <a:xfrm>
            <a:off x="1005860" y="4232788"/>
            <a:ext cx="1820061" cy="1530739"/>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4" name="Title 3">
            <a:extLst>
              <a:ext uri="{FF2B5EF4-FFF2-40B4-BE49-F238E27FC236}">
                <a16:creationId xmlns:a16="http://schemas.microsoft.com/office/drawing/2014/main" id="{214D9626-E0F4-429E-BD9C-1F968644BC38}"/>
              </a:ext>
            </a:extLst>
          </p:cNvPr>
          <p:cNvSpPr>
            <a:spLocks noGrp="1"/>
          </p:cNvSpPr>
          <p:nvPr>
            <p:ph type="title"/>
          </p:nvPr>
        </p:nvSpPr>
        <p:spPr/>
        <p:txBody>
          <a:bodyPr/>
          <a:lstStyle/>
          <a:p>
            <a:r>
              <a:rPr lang="en-US"/>
              <a:t>Azure DevOps</a:t>
            </a:r>
          </a:p>
        </p:txBody>
      </p:sp>
      <p:sp>
        <p:nvSpPr>
          <p:cNvPr id="21" name="TextBox 20">
            <a:extLst>
              <a:ext uri="{FF2B5EF4-FFF2-40B4-BE49-F238E27FC236}">
                <a16:creationId xmlns:a16="http://schemas.microsoft.com/office/drawing/2014/main" id="{70F7AC59-333A-4CC1-B1D8-6CF36D4A5255}"/>
              </a:ext>
            </a:extLst>
          </p:cNvPr>
          <p:cNvSpPr txBox="1"/>
          <p:nvPr/>
        </p:nvSpPr>
        <p:spPr>
          <a:xfrm>
            <a:off x="426428" y="3116937"/>
            <a:ext cx="11336036" cy="534056"/>
          </a:xfrm>
          <a:prstGeom prst="rect">
            <a:avLst/>
          </a:prstGeom>
          <a:noFill/>
        </p:spPr>
        <p:txBody>
          <a:bodyPr wrap="square" lIns="0" tIns="143428" rIns="0" bIns="143428" rtlCol="0" anchor="t">
            <a:spAutoFit/>
          </a:bodyPr>
          <a:lstStyle/>
          <a:p>
            <a:pPr algn="ctr">
              <a:lnSpc>
                <a:spcPct val="90000"/>
              </a:lnSpc>
              <a:spcAft>
                <a:spcPts val="588"/>
              </a:spcAft>
            </a:pPr>
            <a:r>
              <a:rPr lang="en-US" sz="1800" dirty="0"/>
              <a:t>An end-to-end solution for organizations looking for an enterprise-grade toolchain</a:t>
            </a:r>
            <a:endParaRPr lang="en-US" sz="1800" dirty="0">
              <a:cs typeface="Segoe UI"/>
            </a:endParaRPr>
          </a:p>
        </p:txBody>
      </p:sp>
      <p:sp>
        <p:nvSpPr>
          <p:cNvPr id="16" name="TextBox 15">
            <a:extLst>
              <a:ext uri="{FF2B5EF4-FFF2-40B4-BE49-F238E27FC236}">
                <a16:creationId xmlns:a16="http://schemas.microsoft.com/office/drawing/2014/main" id="{487BB213-3E91-4065-8D2C-641247ADD04B}"/>
              </a:ext>
            </a:extLst>
          </p:cNvPr>
          <p:cNvSpPr txBox="1"/>
          <p:nvPr/>
        </p:nvSpPr>
        <p:spPr>
          <a:xfrm>
            <a:off x="662960" y="3903589"/>
            <a:ext cx="1886233" cy="1944762"/>
          </a:xfrm>
          <a:prstGeom prst="rect">
            <a:avLst/>
          </a:prstGeom>
          <a:solidFill>
            <a:schemeClr val="bg1">
              <a:lumMod val="95000"/>
            </a:schemeClr>
          </a:solidFill>
          <a:ln/>
        </p:spPr>
        <p:style>
          <a:lnRef idx="3">
            <a:schemeClr val="lt1"/>
          </a:lnRef>
          <a:fillRef idx="1">
            <a:schemeClr val="accent3"/>
          </a:fillRef>
          <a:effectRef idx="1">
            <a:schemeClr val="accent3"/>
          </a:effectRef>
          <a:fontRef idx="minor">
            <a:schemeClr val="lt1"/>
          </a:fontRef>
        </p:style>
        <p:txBody>
          <a:bodyPr wrap="square" lIns="105877" tIns="143428" rIns="105877" bIns="143428" rtlCol="0" anchor="ctr" anchorCtr="0">
            <a:noAutofit/>
          </a:bodyPr>
          <a:lstStyle/>
          <a:p>
            <a:pPr>
              <a:lnSpc>
                <a:spcPct val="90000"/>
              </a:lnSpc>
              <a:spcAft>
                <a:spcPts val="588"/>
              </a:spcAft>
            </a:pPr>
            <a:r>
              <a:rPr lang="en-US" sz="1800">
                <a:solidFill>
                  <a:schemeClr val="tx2"/>
                </a:solidFill>
              </a:rPr>
              <a:t>Fully Integrated with end </a:t>
            </a:r>
            <a:br>
              <a:rPr lang="en-US" sz="1800">
                <a:solidFill>
                  <a:schemeClr val="tx2"/>
                </a:solidFill>
                <a:cs typeface="Segoe UI"/>
              </a:rPr>
            </a:br>
            <a:r>
              <a:rPr lang="en-US" sz="1800">
                <a:solidFill>
                  <a:schemeClr val="tx2"/>
                </a:solidFill>
              </a:rPr>
              <a:t>to end traceability</a:t>
            </a:r>
            <a:endParaRPr lang="en-US" sz="1800">
              <a:solidFill>
                <a:schemeClr val="tx2"/>
              </a:solidFill>
              <a:cs typeface="Segoe UI"/>
            </a:endParaRPr>
          </a:p>
        </p:txBody>
      </p:sp>
      <p:sp>
        <p:nvSpPr>
          <p:cNvPr id="27" name="Text Placeholder 4">
            <a:extLst>
              <a:ext uri="{FF2B5EF4-FFF2-40B4-BE49-F238E27FC236}">
                <a16:creationId xmlns:a16="http://schemas.microsoft.com/office/drawing/2014/main" id="{C69F7FE3-7B97-46B9-A5FB-77700CE30213}"/>
              </a:ext>
            </a:extLst>
          </p:cNvPr>
          <p:cNvSpPr txBox="1">
            <a:spLocks/>
          </p:cNvSpPr>
          <p:nvPr/>
        </p:nvSpPr>
        <p:spPr>
          <a:xfrm>
            <a:off x="426425" y="885323"/>
            <a:ext cx="5119371" cy="424076"/>
          </a:xfrm>
          <a:prstGeom prst="rect">
            <a:avLst/>
          </a:prstGeom>
        </p:spPr>
        <p:txBody>
          <a:bodyPr lIns="0" rIns="0" anchor="t"/>
          <a:lstStyle>
            <a:lvl1pPr marL="0" marR="0" indent="0" algn="l" defTabSz="932742" rtl="0" eaLnBrk="1" fontAlgn="auto" latinLnBrk="0" hangingPunct="1">
              <a:lnSpc>
                <a:spcPct val="100000"/>
              </a:lnSpc>
              <a:spcBef>
                <a:spcPts val="0"/>
              </a:spcBef>
              <a:spcAft>
                <a:spcPts val="1400"/>
              </a:spcAft>
              <a:buClrTx/>
              <a:buSzPct val="90000"/>
              <a:buFont typeface="Wingdings" panose="05000000000000000000" pitchFamily="2" charset="2"/>
              <a:buNone/>
              <a:tabLst/>
              <a:defRPr sz="2800" kern="1200" spc="0" baseline="0">
                <a:solidFill>
                  <a:srgbClr val="000000"/>
                </a:solidFill>
                <a:latin typeface="+mn-lt"/>
                <a:ea typeface="+mn-ea"/>
                <a:cs typeface="+mn-cs"/>
              </a:defRPr>
            </a:lvl1pPr>
            <a:lvl2pPr marL="228600" marR="0" indent="0" algn="l" defTabSz="932742" rtl="0" eaLnBrk="1" fontAlgn="auto" latinLnBrk="0" hangingPunct="1">
              <a:lnSpc>
                <a:spcPct val="100000"/>
              </a:lnSpc>
              <a:spcBef>
                <a:spcPts val="0"/>
              </a:spcBef>
              <a:spcAft>
                <a:spcPts val="1400"/>
              </a:spcAft>
              <a:buClrTx/>
              <a:buSzPct val="90000"/>
              <a:buFont typeface="Wingdings" panose="05000000000000000000" pitchFamily="2" charset="2"/>
              <a:buNone/>
              <a:tabLst/>
              <a:defRPr sz="1800" kern="1200" spc="0" baseline="0">
                <a:solidFill>
                  <a:srgbClr val="000000"/>
                </a:solidFill>
                <a:latin typeface="+mn-lt"/>
                <a:ea typeface="+mn-ea"/>
                <a:cs typeface="+mn-cs"/>
              </a:defRPr>
            </a:lvl2pPr>
            <a:lvl3pPr marL="457200" marR="0" indent="0" algn="l" defTabSz="932742" rtl="0" eaLnBrk="1" fontAlgn="auto" latinLnBrk="0" hangingPunct="1">
              <a:lnSpc>
                <a:spcPct val="100000"/>
              </a:lnSpc>
              <a:spcBef>
                <a:spcPts val="0"/>
              </a:spcBef>
              <a:spcAft>
                <a:spcPts val="1400"/>
              </a:spcAft>
              <a:buClrTx/>
              <a:buSzPct val="90000"/>
              <a:buFont typeface="Wingdings" panose="05000000000000000000" pitchFamily="2" charset="2"/>
              <a:buNone/>
              <a:tabLst/>
              <a:defRPr sz="1400" kern="1200" spc="0" baseline="0">
                <a:solidFill>
                  <a:srgbClr val="000000"/>
                </a:solidFill>
                <a:latin typeface="+mn-lt"/>
                <a:ea typeface="+mn-ea"/>
                <a:cs typeface="+mn-cs"/>
              </a:defRPr>
            </a:lvl3pPr>
            <a:lvl4pPr marL="685800" marR="0" indent="0" algn="l" defTabSz="932742" rtl="0" eaLnBrk="1" fontAlgn="auto" latinLnBrk="0" hangingPunct="1">
              <a:lnSpc>
                <a:spcPct val="100000"/>
              </a:lnSpc>
              <a:spcBef>
                <a:spcPts val="0"/>
              </a:spcBef>
              <a:spcAft>
                <a:spcPts val="1400"/>
              </a:spcAft>
              <a:buClrTx/>
              <a:buSzPct val="90000"/>
              <a:buFont typeface="Wingdings" panose="05000000000000000000" pitchFamily="2" charset="2"/>
              <a:buNone/>
              <a:tabLst/>
              <a:defRPr sz="1400" kern="1200" spc="0" baseline="0">
                <a:solidFill>
                  <a:srgbClr val="000000"/>
                </a:solidFill>
                <a:latin typeface="+mn-lt"/>
                <a:ea typeface="+mn-ea"/>
                <a:cs typeface="+mn-cs"/>
              </a:defRPr>
            </a:lvl4pPr>
            <a:lvl5pPr marL="914400" marR="0" indent="0" algn="l" defTabSz="932742" rtl="0" eaLnBrk="1" fontAlgn="auto" latinLnBrk="0" hangingPunct="1">
              <a:lnSpc>
                <a:spcPct val="100000"/>
              </a:lnSpc>
              <a:spcBef>
                <a:spcPts val="0"/>
              </a:spcBef>
              <a:spcAft>
                <a:spcPts val="1400"/>
              </a:spcAft>
              <a:buClrTx/>
              <a:buSzPct val="90000"/>
              <a:buFont typeface="Wingdings" panose="05000000000000000000" pitchFamily="2" charset="2"/>
              <a:buNone/>
              <a:tabLst/>
              <a:defRPr sz="14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765">
                <a:solidFill>
                  <a:schemeClr val="tx1">
                    <a:lumMod val="65000"/>
                    <a:lumOff val="35000"/>
                  </a:schemeClr>
                </a:solidFill>
              </a:rPr>
              <a:t>Better together</a:t>
            </a:r>
            <a:endParaRPr lang="en-US" sz="1765">
              <a:solidFill>
                <a:schemeClr val="tx1">
                  <a:lumMod val="65000"/>
                  <a:lumOff val="35000"/>
                </a:schemeClr>
              </a:solidFill>
            </a:endParaRPr>
          </a:p>
        </p:txBody>
      </p:sp>
      <p:sp>
        <p:nvSpPr>
          <p:cNvPr id="30" name="TextBox 29">
            <a:extLst>
              <a:ext uri="{FF2B5EF4-FFF2-40B4-BE49-F238E27FC236}">
                <a16:creationId xmlns:a16="http://schemas.microsoft.com/office/drawing/2014/main" id="{1D553CBC-68D7-4D8E-9373-F150A8C2918E}"/>
              </a:ext>
            </a:extLst>
          </p:cNvPr>
          <p:cNvSpPr txBox="1"/>
          <p:nvPr/>
        </p:nvSpPr>
        <p:spPr>
          <a:xfrm>
            <a:off x="2910972" y="3903589"/>
            <a:ext cx="1886233" cy="1944762"/>
          </a:xfrm>
          <a:prstGeom prst="rect">
            <a:avLst/>
          </a:prstGeom>
          <a:solidFill>
            <a:schemeClr val="bg1">
              <a:lumMod val="95000"/>
            </a:schemeClr>
          </a:solidFill>
          <a:ln/>
        </p:spPr>
        <p:style>
          <a:lnRef idx="3">
            <a:schemeClr val="lt1"/>
          </a:lnRef>
          <a:fillRef idx="1">
            <a:schemeClr val="accent3"/>
          </a:fillRef>
          <a:effectRef idx="1">
            <a:schemeClr val="accent3"/>
          </a:effectRef>
          <a:fontRef idx="minor">
            <a:schemeClr val="lt1"/>
          </a:fontRef>
        </p:style>
        <p:txBody>
          <a:bodyPr wrap="square" lIns="105877" tIns="143428" rIns="105877" bIns="143428" rtlCol="0" anchor="ctr" anchorCtr="0">
            <a:noAutofit/>
          </a:bodyPr>
          <a:lstStyle/>
          <a:p>
            <a:r>
              <a:rPr lang="en-US" sz="1800">
                <a:solidFill>
                  <a:schemeClr val="tx2"/>
                </a:solidFill>
              </a:rPr>
              <a:t>Scalable to any team and project size </a:t>
            </a:r>
            <a:endParaRPr lang="en-US" sz="1800">
              <a:solidFill>
                <a:schemeClr val="tx2"/>
              </a:solidFill>
              <a:cs typeface="Segoe UI"/>
            </a:endParaRPr>
          </a:p>
        </p:txBody>
      </p:sp>
      <p:sp>
        <p:nvSpPr>
          <p:cNvPr id="31" name="TextBox 30">
            <a:extLst>
              <a:ext uri="{FF2B5EF4-FFF2-40B4-BE49-F238E27FC236}">
                <a16:creationId xmlns:a16="http://schemas.microsoft.com/office/drawing/2014/main" id="{DAD4D91D-3839-4999-B131-9AE818BF683F}"/>
              </a:ext>
            </a:extLst>
          </p:cNvPr>
          <p:cNvSpPr txBox="1"/>
          <p:nvPr/>
        </p:nvSpPr>
        <p:spPr>
          <a:xfrm>
            <a:off x="5158984" y="3903621"/>
            <a:ext cx="1886233" cy="1944762"/>
          </a:xfrm>
          <a:prstGeom prst="rect">
            <a:avLst/>
          </a:prstGeom>
          <a:solidFill>
            <a:schemeClr val="bg1">
              <a:lumMod val="95000"/>
            </a:schemeClr>
          </a:solidFill>
          <a:ln/>
        </p:spPr>
        <p:style>
          <a:lnRef idx="3">
            <a:schemeClr val="lt1"/>
          </a:lnRef>
          <a:fillRef idx="1">
            <a:schemeClr val="accent3"/>
          </a:fillRef>
          <a:effectRef idx="1">
            <a:schemeClr val="accent3"/>
          </a:effectRef>
          <a:fontRef idx="minor">
            <a:schemeClr val="lt1"/>
          </a:fontRef>
        </p:style>
        <p:txBody>
          <a:bodyPr wrap="square" lIns="105877" tIns="143428" rIns="105877" bIns="143428" rtlCol="0" anchor="ctr" anchorCtr="0">
            <a:noAutofit/>
          </a:bodyPr>
          <a:lstStyle/>
          <a:p>
            <a:r>
              <a:rPr lang="en-US" sz="1800">
                <a:solidFill>
                  <a:schemeClr val="tx2"/>
                </a:solidFill>
              </a:rPr>
              <a:t>Highly available, </a:t>
            </a:r>
            <a:br>
              <a:rPr lang="en-US" sz="1800">
                <a:solidFill>
                  <a:schemeClr val="tx2"/>
                </a:solidFill>
                <a:cs typeface="Segoe UI"/>
              </a:rPr>
            </a:br>
            <a:r>
              <a:rPr lang="en-US" sz="1800">
                <a:solidFill>
                  <a:schemeClr val="tx2"/>
                </a:solidFill>
              </a:rPr>
              <a:t>multi region, </a:t>
            </a:r>
            <a:br>
              <a:rPr lang="en-US" sz="1800">
                <a:solidFill>
                  <a:schemeClr val="tx2"/>
                </a:solidFill>
                <a:cs typeface="Segoe UI"/>
              </a:rPr>
            </a:br>
            <a:r>
              <a:rPr lang="en-US" sz="1800">
                <a:solidFill>
                  <a:schemeClr val="tx2"/>
                </a:solidFill>
              </a:rPr>
              <a:t>hybrid </a:t>
            </a:r>
            <a:br>
              <a:rPr lang="en-US" sz="1800">
                <a:solidFill>
                  <a:schemeClr val="tx2"/>
                </a:solidFill>
                <a:cs typeface="Segoe UI"/>
              </a:rPr>
            </a:br>
            <a:r>
              <a:rPr lang="en-US" sz="1800">
                <a:solidFill>
                  <a:schemeClr val="tx2"/>
                </a:solidFill>
              </a:rPr>
              <a:t>cloud &amp; </a:t>
            </a:r>
            <a:br>
              <a:rPr lang="en-US" sz="1800">
                <a:solidFill>
                  <a:schemeClr val="tx2"/>
                </a:solidFill>
                <a:cs typeface="Segoe UI"/>
              </a:rPr>
            </a:br>
            <a:r>
              <a:rPr lang="en-US" sz="1800">
                <a:solidFill>
                  <a:schemeClr val="tx2"/>
                </a:solidFill>
              </a:rPr>
              <a:t>on-prem</a:t>
            </a:r>
            <a:endParaRPr lang="en-US" sz="1800">
              <a:solidFill>
                <a:schemeClr val="tx2"/>
              </a:solidFill>
              <a:cs typeface="Segoe UI"/>
            </a:endParaRPr>
          </a:p>
        </p:txBody>
      </p:sp>
      <p:sp>
        <p:nvSpPr>
          <p:cNvPr id="32" name="TextBox 31">
            <a:extLst>
              <a:ext uri="{FF2B5EF4-FFF2-40B4-BE49-F238E27FC236}">
                <a16:creationId xmlns:a16="http://schemas.microsoft.com/office/drawing/2014/main" id="{BC96FCB0-B963-411D-85A5-BAE0AB33BDB7}"/>
              </a:ext>
            </a:extLst>
          </p:cNvPr>
          <p:cNvSpPr txBox="1"/>
          <p:nvPr/>
        </p:nvSpPr>
        <p:spPr>
          <a:xfrm>
            <a:off x="7406996" y="3903652"/>
            <a:ext cx="1886233" cy="1944762"/>
          </a:xfrm>
          <a:prstGeom prst="rect">
            <a:avLst/>
          </a:prstGeom>
          <a:solidFill>
            <a:schemeClr val="bg1">
              <a:lumMod val="95000"/>
            </a:schemeClr>
          </a:solidFill>
          <a:ln/>
        </p:spPr>
        <p:style>
          <a:lnRef idx="3">
            <a:schemeClr val="lt1"/>
          </a:lnRef>
          <a:fillRef idx="1">
            <a:schemeClr val="accent3"/>
          </a:fillRef>
          <a:effectRef idx="1">
            <a:schemeClr val="accent3"/>
          </a:effectRef>
          <a:fontRef idx="minor">
            <a:schemeClr val="lt1"/>
          </a:fontRef>
        </p:style>
        <p:txBody>
          <a:bodyPr wrap="square" lIns="105877" tIns="143428" rIns="105877" bIns="143428" rtlCol="0" anchor="ctr" anchorCtr="0">
            <a:noAutofit/>
          </a:bodyPr>
          <a:lstStyle/>
          <a:p>
            <a:r>
              <a:rPr lang="en-US" sz="1800">
                <a:solidFill>
                  <a:schemeClr val="tx2"/>
                </a:solidFill>
              </a:rPr>
              <a:t>Customer </a:t>
            </a:r>
            <a:br>
              <a:rPr lang="en-US" sz="1800">
                <a:solidFill>
                  <a:schemeClr val="tx2"/>
                </a:solidFill>
                <a:cs typeface="Segoe UI"/>
              </a:rPr>
            </a:br>
            <a:r>
              <a:rPr lang="en-US" sz="1800">
                <a:solidFill>
                  <a:schemeClr val="tx2"/>
                </a:solidFill>
              </a:rPr>
              <a:t>Support</a:t>
            </a:r>
            <a:endParaRPr lang="en-US" sz="1800">
              <a:solidFill>
                <a:schemeClr val="tx2"/>
              </a:solidFill>
              <a:cs typeface="Segoe UI"/>
            </a:endParaRPr>
          </a:p>
          <a:p>
            <a:pPr algn="ctr"/>
            <a:endParaRPr lang="en-US" sz="1800">
              <a:solidFill>
                <a:schemeClr val="tx2"/>
              </a:solidFill>
              <a:cs typeface="Segoe UI"/>
            </a:endParaRPr>
          </a:p>
        </p:txBody>
      </p:sp>
      <p:sp>
        <p:nvSpPr>
          <p:cNvPr id="33" name="TextBox 32">
            <a:extLst>
              <a:ext uri="{FF2B5EF4-FFF2-40B4-BE49-F238E27FC236}">
                <a16:creationId xmlns:a16="http://schemas.microsoft.com/office/drawing/2014/main" id="{92FB49CE-BCF3-4DC3-8233-2250D46C2EBE}"/>
              </a:ext>
            </a:extLst>
          </p:cNvPr>
          <p:cNvSpPr txBox="1"/>
          <p:nvPr/>
        </p:nvSpPr>
        <p:spPr>
          <a:xfrm>
            <a:off x="9655008" y="3903589"/>
            <a:ext cx="1886233" cy="1944762"/>
          </a:xfrm>
          <a:prstGeom prst="rect">
            <a:avLst/>
          </a:prstGeom>
          <a:solidFill>
            <a:schemeClr val="bg1">
              <a:lumMod val="95000"/>
            </a:schemeClr>
          </a:solidFill>
          <a:ln/>
        </p:spPr>
        <p:style>
          <a:lnRef idx="3">
            <a:schemeClr val="lt1"/>
          </a:lnRef>
          <a:fillRef idx="1">
            <a:schemeClr val="accent3"/>
          </a:fillRef>
          <a:effectRef idx="1">
            <a:schemeClr val="accent3"/>
          </a:effectRef>
          <a:fontRef idx="minor">
            <a:schemeClr val="lt1"/>
          </a:fontRef>
        </p:style>
        <p:txBody>
          <a:bodyPr wrap="square" lIns="105877" tIns="143428" rIns="105877" bIns="143428" rtlCol="0" anchor="ctr" anchorCtr="0">
            <a:noAutofit/>
          </a:bodyPr>
          <a:lstStyle/>
          <a:p>
            <a:r>
              <a:rPr lang="en-US" sz="1800">
                <a:solidFill>
                  <a:schemeClr val="tx2"/>
                </a:solidFill>
              </a:rPr>
              <a:t>Consistent admin </a:t>
            </a:r>
            <a:br>
              <a:rPr lang="en-US" sz="1800">
                <a:solidFill>
                  <a:schemeClr val="tx2"/>
                </a:solidFill>
                <a:cs typeface="Segoe UI"/>
              </a:rPr>
            </a:br>
            <a:r>
              <a:rPr lang="en-US" sz="1800">
                <a:solidFill>
                  <a:schemeClr val="tx2"/>
                </a:solidFill>
              </a:rPr>
              <a:t>and access </a:t>
            </a:r>
            <a:br>
              <a:rPr lang="en-US" sz="1800">
                <a:solidFill>
                  <a:schemeClr val="tx2"/>
                </a:solidFill>
                <a:cs typeface="Segoe UI"/>
              </a:rPr>
            </a:br>
            <a:r>
              <a:rPr lang="en-US" sz="1800">
                <a:solidFill>
                  <a:schemeClr val="tx2"/>
                </a:solidFill>
              </a:rPr>
              <a:t>control</a:t>
            </a:r>
            <a:endParaRPr lang="en-US" sz="1800">
              <a:solidFill>
                <a:schemeClr val="tx2"/>
              </a:solidFill>
              <a:cs typeface="Segoe UI"/>
            </a:endParaRPr>
          </a:p>
          <a:p>
            <a:pPr algn="ctr"/>
            <a:endParaRPr lang="en-US" sz="1800">
              <a:solidFill>
                <a:schemeClr val="tx2"/>
              </a:solidFill>
              <a:cs typeface="Segoe UI"/>
            </a:endParaRPr>
          </a:p>
        </p:txBody>
      </p:sp>
      <p:sp>
        <p:nvSpPr>
          <p:cNvPr id="35" name="Text Placeholder 3">
            <a:extLst>
              <a:ext uri="{FF2B5EF4-FFF2-40B4-BE49-F238E27FC236}">
                <a16:creationId xmlns:a16="http://schemas.microsoft.com/office/drawing/2014/main" id="{A6A07675-369C-4AB4-8EC6-D421D15C8548}"/>
              </a:ext>
            </a:extLst>
          </p:cNvPr>
          <p:cNvSpPr txBox="1">
            <a:spLocks/>
          </p:cNvSpPr>
          <p:nvPr/>
        </p:nvSpPr>
        <p:spPr>
          <a:xfrm>
            <a:off x="9004250" y="6265006"/>
            <a:ext cx="3187751" cy="301727"/>
          </a:xfrm>
          <a:prstGeom prst="rect">
            <a:avLst/>
          </a:prstGeom>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Segoe UI Semilight" panose="020B0402040204020203" pitchFamily="34" charset="0"/>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367">
              <a:buNone/>
              <a:defRPr/>
            </a:pPr>
            <a:r>
              <a:rPr lang="en-US" sz="1961" b="1">
                <a:solidFill>
                  <a:schemeClr val="tx2"/>
                </a:solidFill>
                <a:latin typeface="Segoe UI Semibold" panose="020B0702040204020203" pitchFamily="34" charset="0"/>
                <a:cs typeface="Segoe UI Semibold" panose="020B0702040204020203" pitchFamily="34" charset="0"/>
              </a:rPr>
              <a:t>https://azure.com/devops</a:t>
            </a:r>
          </a:p>
        </p:txBody>
      </p:sp>
      <p:sp>
        <p:nvSpPr>
          <p:cNvPr id="36" name="Oval 35">
            <a:extLst>
              <a:ext uri="{FF2B5EF4-FFF2-40B4-BE49-F238E27FC236}">
                <a16:creationId xmlns:a16="http://schemas.microsoft.com/office/drawing/2014/main" id="{DA11C3D7-9398-4B5F-8CAD-5EB339840E5F}"/>
              </a:ext>
            </a:extLst>
          </p:cNvPr>
          <p:cNvSpPr/>
          <p:nvPr/>
        </p:nvSpPr>
        <p:spPr bwMode="auto">
          <a:xfrm>
            <a:off x="8433798" y="6203931"/>
            <a:ext cx="420039" cy="420037"/>
          </a:xfrm>
          <a:prstGeom prst="ellipse">
            <a:avLst/>
          </a:prstGeom>
          <a:noFill/>
          <a:ln w="28575" cap="flat" cmpd="sng" algn="ctr">
            <a:solidFill>
              <a:schemeClr val="tx1"/>
            </a:solidFill>
            <a:prstDash val="soli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3751" fontAlgn="base">
              <a:spcBef>
                <a:spcPct val="0"/>
              </a:spcBef>
              <a:spcAft>
                <a:spcPct val="0"/>
              </a:spcAft>
              <a:defRPr/>
            </a:pPr>
            <a:r>
              <a:rPr lang="en-US" sz="1961" kern="0">
                <a:ln w="19050">
                  <a:noFill/>
                </a:ln>
                <a:solidFill>
                  <a:schemeClr val="tx2"/>
                </a:solidFill>
                <a:latin typeface="Segoe UI"/>
                <a:ea typeface="Segoe UI" pitchFamily="34" charset="0"/>
                <a:cs typeface="Segoe UI" pitchFamily="34" charset="0"/>
                <a:sym typeface="Wingdings" panose="05000000000000000000" pitchFamily="2" charset="2"/>
              </a:rPr>
              <a:t></a:t>
            </a:r>
            <a:endParaRPr lang="en-US" sz="1961" kern="0">
              <a:ln w="19050">
                <a:noFill/>
              </a:ln>
              <a:solidFill>
                <a:schemeClr val="tx2"/>
              </a:solidFill>
              <a:latin typeface="Segoe UI"/>
              <a:ea typeface="Segoe UI" pitchFamily="34" charset="0"/>
              <a:cs typeface="Segoe UI" pitchFamily="34" charset="0"/>
            </a:endParaRPr>
          </a:p>
        </p:txBody>
      </p:sp>
      <p:grpSp>
        <p:nvGrpSpPr>
          <p:cNvPr id="5" name="Group 4">
            <a:extLst>
              <a:ext uri="{FF2B5EF4-FFF2-40B4-BE49-F238E27FC236}">
                <a16:creationId xmlns:a16="http://schemas.microsoft.com/office/drawing/2014/main" id="{9FED95EE-9B51-4CD6-A7F7-C66709123E6B}"/>
              </a:ext>
            </a:extLst>
          </p:cNvPr>
          <p:cNvGrpSpPr/>
          <p:nvPr/>
        </p:nvGrpSpPr>
        <p:grpSpPr>
          <a:xfrm>
            <a:off x="1207703" y="1377338"/>
            <a:ext cx="9759328" cy="1635850"/>
            <a:chOff x="1242574" y="1358945"/>
            <a:chExt cx="9955023" cy="1668652"/>
          </a:xfrm>
        </p:grpSpPr>
        <p:pic>
          <p:nvPicPr>
            <p:cNvPr id="2" name="Picture 4" descr="A picture containing object&#10;&#10;Description generated with very high confidence">
              <a:extLst>
                <a:ext uri="{FF2B5EF4-FFF2-40B4-BE49-F238E27FC236}">
                  <a16:creationId xmlns:a16="http://schemas.microsoft.com/office/drawing/2014/main" id="{E5141548-5626-466E-9C97-63A49F6365D3}"/>
                </a:ext>
              </a:extLst>
            </p:cNvPr>
            <p:cNvPicPr>
              <a:picLocks noChangeAspect="1"/>
            </p:cNvPicPr>
            <p:nvPr/>
          </p:nvPicPr>
          <p:blipFill>
            <a:blip r:embed="rId3"/>
            <a:stretch>
              <a:fillRect/>
            </a:stretch>
          </p:blipFill>
          <p:spPr>
            <a:xfrm>
              <a:off x="5625122" y="1358945"/>
              <a:ext cx="950651" cy="958567"/>
            </a:xfrm>
            <a:prstGeom prst="rect">
              <a:avLst/>
            </a:prstGeom>
          </p:spPr>
        </p:pic>
        <p:pic>
          <p:nvPicPr>
            <p:cNvPr id="6" name="Picture 6">
              <a:extLst>
                <a:ext uri="{FF2B5EF4-FFF2-40B4-BE49-F238E27FC236}">
                  <a16:creationId xmlns:a16="http://schemas.microsoft.com/office/drawing/2014/main" id="{737A224B-CE66-4170-8720-D0743E31D537}"/>
                </a:ext>
              </a:extLst>
            </p:cNvPr>
            <p:cNvPicPr>
              <a:picLocks noChangeAspect="1"/>
            </p:cNvPicPr>
            <p:nvPr/>
          </p:nvPicPr>
          <p:blipFill>
            <a:blip r:embed="rId4"/>
            <a:stretch>
              <a:fillRect/>
            </a:stretch>
          </p:blipFill>
          <p:spPr>
            <a:xfrm>
              <a:off x="9922718" y="1719318"/>
              <a:ext cx="598367" cy="598194"/>
            </a:xfrm>
            <a:prstGeom prst="rect">
              <a:avLst/>
            </a:prstGeom>
          </p:spPr>
        </p:pic>
        <p:pic>
          <p:nvPicPr>
            <p:cNvPr id="8" name="Picture 8" descr="A picture containing object&#10;&#10;Description generated with very high confidence">
              <a:extLst>
                <a:ext uri="{FF2B5EF4-FFF2-40B4-BE49-F238E27FC236}">
                  <a16:creationId xmlns:a16="http://schemas.microsoft.com/office/drawing/2014/main" id="{7946FB0A-0E10-4DBA-A51E-4C7633E2E9B3}"/>
                </a:ext>
              </a:extLst>
            </p:cNvPr>
            <p:cNvPicPr>
              <a:picLocks noChangeAspect="1"/>
            </p:cNvPicPr>
            <p:nvPr/>
          </p:nvPicPr>
          <p:blipFill>
            <a:blip r:embed="rId5"/>
            <a:stretch>
              <a:fillRect/>
            </a:stretch>
          </p:blipFill>
          <p:spPr>
            <a:xfrm>
              <a:off x="1915390" y="1811882"/>
              <a:ext cx="598367" cy="598194"/>
            </a:xfrm>
            <a:prstGeom prst="rect">
              <a:avLst/>
            </a:prstGeom>
          </p:spPr>
        </p:pic>
        <p:pic>
          <p:nvPicPr>
            <p:cNvPr id="10" name="Picture 10" descr="A picture containing stop, sign, outdoor, sitting&#10;&#10;Description generated with very high confidence">
              <a:extLst>
                <a:ext uri="{FF2B5EF4-FFF2-40B4-BE49-F238E27FC236}">
                  <a16:creationId xmlns:a16="http://schemas.microsoft.com/office/drawing/2014/main" id="{0D805EE5-DAB8-4144-BC60-E1EED5554DE1}"/>
                </a:ext>
              </a:extLst>
            </p:cNvPr>
            <p:cNvPicPr>
              <a:picLocks noChangeAspect="1"/>
            </p:cNvPicPr>
            <p:nvPr/>
          </p:nvPicPr>
          <p:blipFill>
            <a:blip r:embed="rId6"/>
            <a:stretch>
              <a:fillRect/>
            </a:stretch>
          </p:blipFill>
          <p:spPr>
            <a:xfrm>
              <a:off x="3914746" y="1730369"/>
              <a:ext cx="598367" cy="598194"/>
            </a:xfrm>
            <a:prstGeom prst="rect">
              <a:avLst/>
            </a:prstGeom>
          </p:spPr>
        </p:pic>
        <p:pic>
          <p:nvPicPr>
            <p:cNvPr id="12" name="Picture 12">
              <a:extLst>
                <a:ext uri="{FF2B5EF4-FFF2-40B4-BE49-F238E27FC236}">
                  <a16:creationId xmlns:a16="http://schemas.microsoft.com/office/drawing/2014/main" id="{1603C92D-6940-43EF-AF04-E36FC53F1B23}"/>
                </a:ext>
              </a:extLst>
            </p:cNvPr>
            <p:cNvPicPr>
              <a:picLocks noChangeAspect="1"/>
            </p:cNvPicPr>
            <p:nvPr/>
          </p:nvPicPr>
          <p:blipFill>
            <a:blip r:embed="rId7"/>
            <a:stretch>
              <a:fillRect/>
            </a:stretch>
          </p:blipFill>
          <p:spPr>
            <a:xfrm>
              <a:off x="7949453" y="1730369"/>
              <a:ext cx="598367" cy="598194"/>
            </a:xfrm>
            <a:prstGeom prst="rect">
              <a:avLst/>
            </a:prstGeom>
          </p:spPr>
        </p:pic>
        <p:sp>
          <p:nvSpPr>
            <p:cNvPr id="23" name="TextBox 22">
              <a:extLst>
                <a:ext uri="{FF2B5EF4-FFF2-40B4-BE49-F238E27FC236}">
                  <a16:creationId xmlns:a16="http://schemas.microsoft.com/office/drawing/2014/main" id="{9589429E-75A5-4CF7-9093-E4F3078F15A8}"/>
                </a:ext>
              </a:extLst>
            </p:cNvPr>
            <p:cNvSpPr txBox="1"/>
            <p:nvPr/>
          </p:nvSpPr>
          <p:spPr>
            <a:xfrm>
              <a:off x="1242574" y="2414253"/>
              <a:ext cx="1944000" cy="612000"/>
            </a:xfrm>
            <a:prstGeom prst="rect">
              <a:avLst/>
            </a:prstGeom>
            <a:noFill/>
          </p:spPr>
          <p:txBody>
            <a:bodyPr rot="0" spcFirstLastPara="0" vertOverflow="overflow" horzOverflow="overflow" vert="horz" wrap="square" lIns="0" tIns="143428" rIns="0" bIns="143428" numCol="1" spcCol="0" rtlCol="0" fromWordArt="0" anchor="t" anchorCtr="0" forceAA="0" compatLnSpc="1">
              <a:prstTxWarp prst="textNoShape">
                <a:avLst/>
              </a:prstTxWarp>
              <a:noAutofit/>
            </a:bodyPr>
            <a:lstStyle/>
            <a:p>
              <a:pPr algn="ctr"/>
              <a:r>
                <a:rPr lang="en-US">
                  <a:solidFill>
                    <a:srgbClr val="00B294"/>
                  </a:solidFill>
                  <a:latin typeface="+mj-lt"/>
                </a:rPr>
                <a:t>Azure Boards</a:t>
              </a:r>
              <a:endParaRPr lang="en-US">
                <a:solidFill>
                  <a:srgbClr val="00B294"/>
                </a:solidFill>
                <a:latin typeface="+mj-lt"/>
                <a:cs typeface="Segoe UI"/>
              </a:endParaRPr>
            </a:p>
          </p:txBody>
        </p:sp>
        <p:sp>
          <p:nvSpPr>
            <p:cNvPr id="28" name="TextBox 27">
              <a:extLst>
                <a:ext uri="{FF2B5EF4-FFF2-40B4-BE49-F238E27FC236}">
                  <a16:creationId xmlns:a16="http://schemas.microsoft.com/office/drawing/2014/main" id="{8AD89D2A-39D7-44F1-B6FF-00E8CFC254DD}"/>
                </a:ext>
              </a:extLst>
            </p:cNvPr>
            <p:cNvSpPr txBox="1"/>
            <p:nvPr/>
          </p:nvSpPr>
          <p:spPr>
            <a:xfrm>
              <a:off x="3188227" y="2411275"/>
              <a:ext cx="1944000" cy="612000"/>
            </a:xfrm>
            <a:prstGeom prst="rect">
              <a:avLst/>
            </a:prstGeom>
            <a:noFill/>
          </p:spPr>
          <p:txBody>
            <a:bodyPr rot="0" spcFirstLastPara="0" vertOverflow="overflow" horzOverflow="overflow" vert="horz" wrap="square" lIns="0" tIns="143428" rIns="0" bIns="143428" numCol="1" spcCol="0" rtlCol="0" fromWordArt="0" anchor="t" anchorCtr="0" forceAA="0" compatLnSpc="1">
              <a:prstTxWarp prst="textNoShape">
                <a:avLst/>
              </a:prstTxWarp>
              <a:noAutofit/>
            </a:bodyPr>
            <a:lstStyle/>
            <a:p>
              <a:pPr algn="ctr"/>
              <a:r>
                <a:rPr lang="en-US">
                  <a:solidFill>
                    <a:srgbClr val="D83B01"/>
                  </a:solidFill>
                  <a:latin typeface="+mj-lt"/>
                </a:rPr>
                <a:t>Azure </a:t>
              </a:r>
              <a:r>
                <a:rPr lang="en-US">
                  <a:solidFill>
                    <a:srgbClr val="D83B01"/>
                  </a:solidFill>
                  <a:latin typeface="+mj-lt"/>
                  <a:cs typeface="Segoe UI"/>
                </a:rPr>
                <a:t>Repos</a:t>
              </a:r>
            </a:p>
          </p:txBody>
        </p:sp>
        <p:sp>
          <p:nvSpPr>
            <p:cNvPr id="29" name="TextBox 28">
              <a:extLst>
                <a:ext uri="{FF2B5EF4-FFF2-40B4-BE49-F238E27FC236}">
                  <a16:creationId xmlns:a16="http://schemas.microsoft.com/office/drawing/2014/main" id="{0067FD73-214E-48E4-B547-244D5DF98810}"/>
                </a:ext>
              </a:extLst>
            </p:cNvPr>
            <p:cNvSpPr txBox="1"/>
            <p:nvPr/>
          </p:nvSpPr>
          <p:spPr>
            <a:xfrm>
              <a:off x="5132227" y="2415597"/>
              <a:ext cx="1944000" cy="612000"/>
            </a:xfrm>
            <a:prstGeom prst="rect">
              <a:avLst/>
            </a:prstGeom>
            <a:noFill/>
          </p:spPr>
          <p:txBody>
            <a:bodyPr rot="0" spcFirstLastPara="0" vertOverflow="overflow" horzOverflow="overflow" vert="horz" wrap="square" lIns="0" tIns="143428" rIns="0" bIns="143428" numCol="1" spcCol="0" rtlCol="0" fromWordArt="0" anchor="t" anchorCtr="0" forceAA="0" compatLnSpc="1">
              <a:prstTxWarp prst="textNoShape">
                <a:avLst/>
              </a:prstTxWarp>
              <a:noAutofit/>
            </a:bodyPr>
            <a:lstStyle/>
            <a:p>
              <a:pPr algn="ctr"/>
              <a:r>
                <a:rPr lang="en-US">
                  <a:solidFill>
                    <a:srgbClr val="2560E0"/>
                  </a:solidFill>
                  <a:latin typeface="+mj-lt"/>
                </a:rPr>
                <a:t>Azure Pipelines</a:t>
              </a:r>
              <a:endParaRPr lang="en-US">
                <a:solidFill>
                  <a:srgbClr val="2560E0"/>
                </a:solidFill>
                <a:latin typeface="+mj-lt"/>
                <a:cs typeface="Segoe UI"/>
              </a:endParaRPr>
            </a:p>
          </p:txBody>
        </p:sp>
        <p:sp>
          <p:nvSpPr>
            <p:cNvPr id="37" name="TextBox 36">
              <a:extLst>
                <a:ext uri="{FF2B5EF4-FFF2-40B4-BE49-F238E27FC236}">
                  <a16:creationId xmlns:a16="http://schemas.microsoft.com/office/drawing/2014/main" id="{827A1FE9-7201-4D43-9544-31E60C8E2997}"/>
                </a:ext>
              </a:extLst>
            </p:cNvPr>
            <p:cNvSpPr txBox="1"/>
            <p:nvPr/>
          </p:nvSpPr>
          <p:spPr>
            <a:xfrm>
              <a:off x="7304249" y="2411275"/>
              <a:ext cx="1944000" cy="612000"/>
            </a:xfrm>
            <a:prstGeom prst="rect">
              <a:avLst/>
            </a:prstGeom>
            <a:noFill/>
          </p:spPr>
          <p:txBody>
            <a:bodyPr rot="0" spcFirstLastPara="0" vertOverflow="overflow" horzOverflow="overflow" vert="horz" wrap="square" lIns="0" tIns="143428" rIns="0" bIns="143428" numCol="1" spcCol="0" rtlCol="0" fromWordArt="0" anchor="t" anchorCtr="0" forceAA="0" compatLnSpc="1">
              <a:prstTxWarp prst="textNoShape">
                <a:avLst/>
              </a:prstTxWarp>
              <a:noAutofit/>
            </a:bodyPr>
            <a:lstStyle/>
            <a:p>
              <a:pPr algn="ctr"/>
              <a:r>
                <a:rPr lang="en-US">
                  <a:solidFill>
                    <a:srgbClr val="854CC7"/>
                  </a:solidFill>
                  <a:latin typeface="+mj-lt"/>
                </a:rPr>
                <a:t>Azure Test</a:t>
              </a:r>
              <a:r>
                <a:rPr lang="en-US">
                  <a:solidFill>
                    <a:srgbClr val="854CC7"/>
                  </a:solidFill>
                  <a:latin typeface="+mj-lt"/>
                  <a:cs typeface="Segoe UI"/>
                </a:rPr>
                <a:t> Plans</a:t>
              </a:r>
            </a:p>
          </p:txBody>
        </p:sp>
        <p:sp>
          <p:nvSpPr>
            <p:cNvPr id="38" name="TextBox 37">
              <a:extLst>
                <a:ext uri="{FF2B5EF4-FFF2-40B4-BE49-F238E27FC236}">
                  <a16:creationId xmlns:a16="http://schemas.microsoft.com/office/drawing/2014/main" id="{D6C4F446-6B35-490C-863E-71C36488098D}"/>
                </a:ext>
              </a:extLst>
            </p:cNvPr>
            <p:cNvSpPr txBox="1"/>
            <p:nvPr/>
          </p:nvSpPr>
          <p:spPr>
            <a:xfrm>
              <a:off x="9253597" y="2431043"/>
              <a:ext cx="1944000" cy="572464"/>
            </a:xfrm>
            <a:prstGeom prst="rect">
              <a:avLst/>
            </a:prstGeom>
            <a:noFill/>
          </p:spPr>
          <p:txBody>
            <a:bodyPr rot="0" spcFirstLastPara="0" vertOverflow="overflow" horzOverflow="overflow" vert="horz" wrap="square" lIns="0" tIns="143428" rIns="0" bIns="143428" numCol="1" spcCol="0" rtlCol="0" fromWordArt="0" anchor="t" anchorCtr="0" forceAA="0" compatLnSpc="1">
              <a:prstTxWarp prst="textNoShape">
                <a:avLst/>
              </a:prstTxWarp>
              <a:noAutofit/>
            </a:bodyPr>
            <a:lstStyle/>
            <a:p>
              <a:pPr algn="ctr"/>
              <a:r>
                <a:rPr lang="en-US">
                  <a:solidFill>
                    <a:srgbClr val="CB2E6D"/>
                  </a:solidFill>
                  <a:latin typeface="+mj-lt"/>
                </a:rPr>
                <a:t>Azure Artifacts</a:t>
              </a:r>
              <a:endParaRPr lang="en-US">
                <a:solidFill>
                  <a:srgbClr val="CB2E6D"/>
                </a:solidFill>
                <a:latin typeface="+mj-lt"/>
                <a:cs typeface="Segoe UI"/>
              </a:endParaRPr>
            </a:p>
          </p:txBody>
        </p:sp>
      </p:grpSp>
    </p:spTree>
    <p:extLst>
      <p:ext uri="{BB962C8B-B14F-4D97-AF65-F5344CB8AC3E}">
        <p14:creationId xmlns:p14="http://schemas.microsoft.com/office/powerpoint/2010/main" val="183178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
</file>

<file path=ppt/slides/slide17.xml><?xml version="1.0" encoding="utf-8"?>
<p:sld xmlns:a16="http://schemas.microsoft.com/office/drawing/2014/main" xmlns:asvg="http://schemas.microsoft.com/office/drawing/2016/SVG/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FE7A8EE9-9640-4565-80A6-EA6A1DFD5F7A}"/>
              </a:ext>
            </a:extLst>
          </p:cNvPr>
          <p:cNvSpPr/>
          <p:nvPr/>
        </p:nvSpPr>
        <p:spPr bwMode="auto">
          <a:xfrm>
            <a:off x="1599419" y="5086945"/>
            <a:ext cx="9113410" cy="1365587"/>
          </a:xfrm>
          <a:prstGeom prst="roundRect">
            <a:avLst/>
          </a:prstGeom>
          <a:solidFill>
            <a:schemeClr val="bg1">
              <a:lumMod val="95000"/>
            </a:schemeClr>
          </a:solidFill>
          <a:ln>
            <a:solidFill>
              <a:schemeClr val="bg1">
                <a:lumMod val="65000"/>
              </a:schemeClr>
            </a:solidFill>
            <a:prstDash val="lg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39" name="TextBox 38">
            <a:extLst>
              <a:ext uri="{FF2B5EF4-FFF2-40B4-BE49-F238E27FC236}">
                <a16:creationId xmlns:a16="http://schemas.microsoft.com/office/drawing/2014/main" id="{102FB662-117F-4EE8-A726-BB37A2A2AA38}"/>
              </a:ext>
            </a:extLst>
          </p:cNvPr>
          <p:cNvSpPr txBox="1"/>
          <p:nvPr/>
        </p:nvSpPr>
        <p:spPr>
          <a:xfrm>
            <a:off x="9879773" y="1727404"/>
            <a:ext cx="2021176" cy="2330170"/>
          </a:xfrm>
          <a:prstGeom prst="rect">
            <a:avLst/>
          </a:prstGeom>
          <a:solidFill>
            <a:schemeClr val="bg1">
              <a:lumMod val="95000"/>
            </a:schemeClr>
          </a:solidFill>
          <a:ln/>
        </p:spPr>
        <p:style>
          <a:lnRef idx="3">
            <a:schemeClr val="lt1"/>
          </a:lnRef>
          <a:fillRef idx="1">
            <a:schemeClr val="accent3"/>
          </a:fillRef>
          <a:effectRef idx="1">
            <a:schemeClr val="accent3"/>
          </a:effectRef>
          <a:fontRef idx="minor">
            <a:schemeClr val="lt1"/>
          </a:fontRef>
        </p:style>
        <p:txBody>
          <a:bodyPr wrap="square" lIns="179285" tIns="143428" rIns="179285" bIns="143428" rtlCol="0" anchor="ctr" anchorCtr="0">
            <a:noAutofit/>
          </a:bodyPr>
          <a:lstStyle/>
          <a:p>
            <a:r>
              <a:rPr lang="en-US">
                <a:solidFill>
                  <a:schemeClr val="tx1">
                    <a:lumMod val="65000"/>
                    <a:lumOff val="35000"/>
                  </a:schemeClr>
                </a:solidFill>
              </a:rPr>
              <a:t>Mix and match to create </a:t>
            </a:r>
            <a:br>
              <a:rPr lang="en-US">
                <a:solidFill>
                  <a:schemeClr val="tx1">
                    <a:lumMod val="65000"/>
                    <a:lumOff val="35000"/>
                  </a:schemeClr>
                </a:solidFill>
                <a:cs typeface="Segoe UI"/>
              </a:rPr>
            </a:br>
            <a:r>
              <a:rPr lang="en-US">
                <a:solidFill>
                  <a:schemeClr val="tx1">
                    <a:lumMod val="65000"/>
                    <a:lumOff val="35000"/>
                  </a:schemeClr>
                </a:solidFill>
              </a:rPr>
              <a:t>workflows with tools from Microsoft, open source or your favorite 3rd party tools</a:t>
            </a:r>
            <a:endParaRPr lang="en-US">
              <a:solidFill>
                <a:schemeClr val="tx1">
                  <a:lumMod val="65000"/>
                  <a:lumOff val="35000"/>
                </a:schemeClr>
              </a:solidFill>
              <a:cs typeface="Segoe UI"/>
            </a:endParaRPr>
          </a:p>
        </p:txBody>
      </p:sp>
      <p:sp>
        <p:nvSpPr>
          <p:cNvPr id="57" name="Oval 56">
            <a:extLst>
              <a:ext uri="{FF2B5EF4-FFF2-40B4-BE49-F238E27FC236}">
                <a16:creationId xmlns:a16="http://schemas.microsoft.com/office/drawing/2014/main" id="{E41C370E-DC5A-4A8D-A213-69F9E55C2F40}"/>
              </a:ext>
            </a:extLst>
          </p:cNvPr>
          <p:cNvSpPr/>
          <p:nvPr/>
        </p:nvSpPr>
        <p:spPr bwMode="auto">
          <a:xfrm>
            <a:off x="6666974" y="1702079"/>
            <a:ext cx="2444468" cy="2434538"/>
          </a:xfrm>
          <a:prstGeom prst="ellipse">
            <a:avLst/>
          </a:prstGeom>
          <a:noFill/>
          <a:ln>
            <a:solidFill>
              <a:schemeClr val="bg1">
                <a:lumMod val="65000"/>
              </a:schemeClr>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55" name="Oval 54">
            <a:extLst>
              <a:ext uri="{FF2B5EF4-FFF2-40B4-BE49-F238E27FC236}">
                <a16:creationId xmlns:a16="http://schemas.microsoft.com/office/drawing/2014/main" id="{780641BB-6B8E-41DD-92C5-A31A414FC29D}"/>
              </a:ext>
            </a:extLst>
          </p:cNvPr>
          <p:cNvSpPr/>
          <p:nvPr/>
        </p:nvSpPr>
        <p:spPr bwMode="auto">
          <a:xfrm>
            <a:off x="2712807" y="1644537"/>
            <a:ext cx="2487634" cy="2482489"/>
          </a:xfrm>
          <a:prstGeom prst="ellipse">
            <a:avLst/>
          </a:prstGeom>
          <a:noFill/>
          <a:ln>
            <a:solidFill>
              <a:schemeClr val="bg1">
                <a:lumMod val="65000"/>
              </a:schemeClr>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EFF8DB2E-362F-464E-9B2F-91203DEB8AC3}"/>
              </a:ext>
            </a:extLst>
          </p:cNvPr>
          <p:cNvSpPr>
            <a:spLocks noGrp="1"/>
          </p:cNvSpPr>
          <p:nvPr>
            <p:ph type="title"/>
          </p:nvPr>
        </p:nvSpPr>
        <p:spPr>
          <a:xfrm>
            <a:off x="426425" y="291042"/>
            <a:ext cx="11018520" cy="553998"/>
          </a:xfrm>
        </p:spPr>
        <p:txBody>
          <a:bodyPr/>
          <a:lstStyle/>
          <a:p>
            <a:r>
              <a:rPr lang="en-US" dirty="0"/>
              <a:t>Azure DevOps: Choose what you love</a:t>
            </a:r>
          </a:p>
        </p:txBody>
      </p:sp>
      <p:sp>
        <p:nvSpPr>
          <p:cNvPr id="5" name="Oval 4">
            <a:extLst>
              <a:ext uri="{FF2B5EF4-FFF2-40B4-BE49-F238E27FC236}">
                <a16:creationId xmlns:a16="http://schemas.microsoft.com/office/drawing/2014/main" id="{2D7F547C-9573-4ABB-8FE5-84037292CE2C}"/>
              </a:ext>
            </a:extLst>
          </p:cNvPr>
          <p:cNvSpPr/>
          <p:nvPr/>
        </p:nvSpPr>
        <p:spPr bwMode="auto">
          <a:xfrm>
            <a:off x="2775725" y="1721201"/>
            <a:ext cx="655476" cy="655547"/>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pic>
        <p:nvPicPr>
          <p:cNvPr id="3" name="Picture 3" descr="A close up of a logo&#10;&#10;Description generated with high confidence">
            <a:extLst>
              <a:ext uri="{FF2B5EF4-FFF2-40B4-BE49-F238E27FC236}">
                <a16:creationId xmlns:a16="http://schemas.microsoft.com/office/drawing/2014/main" id="{0F38D86A-22BC-4720-A95F-C200CBF68FB7}"/>
              </a:ext>
            </a:extLst>
          </p:cNvPr>
          <p:cNvPicPr>
            <a:picLocks noChangeAspect="1"/>
          </p:cNvPicPr>
          <p:nvPr/>
        </p:nvPicPr>
        <p:blipFill>
          <a:blip r:embed="rId3"/>
          <a:stretch>
            <a:fillRect/>
          </a:stretch>
        </p:blipFill>
        <p:spPr>
          <a:xfrm>
            <a:off x="3472845" y="2377777"/>
            <a:ext cx="939157" cy="1264372"/>
          </a:xfrm>
          <a:prstGeom prst="rect">
            <a:avLst/>
          </a:prstGeom>
        </p:spPr>
      </p:pic>
      <p:sp>
        <p:nvSpPr>
          <p:cNvPr id="7" name="Oval 6">
            <a:extLst>
              <a:ext uri="{FF2B5EF4-FFF2-40B4-BE49-F238E27FC236}">
                <a16:creationId xmlns:a16="http://schemas.microsoft.com/office/drawing/2014/main" id="{6E9CBBF2-ABAF-4C2B-9AB4-065EC09FD6DC}"/>
              </a:ext>
            </a:extLst>
          </p:cNvPr>
          <p:cNvSpPr/>
          <p:nvPr/>
        </p:nvSpPr>
        <p:spPr bwMode="auto">
          <a:xfrm>
            <a:off x="4276569" y="1560720"/>
            <a:ext cx="655476" cy="655547"/>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8" name="Oval 7">
            <a:extLst>
              <a:ext uri="{FF2B5EF4-FFF2-40B4-BE49-F238E27FC236}">
                <a16:creationId xmlns:a16="http://schemas.microsoft.com/office/drawing/2014/main" id="{1422D998-21FC-46C6-BB44-4AB7E29071FF}"/>
              </a:ext>
            </a:extLst>
          </p:cNvPr>
          <p:cNvSpPr/>
          <p:nvPr/>
        </p:nvSpPr>
        <p:spPr bwMode="auto">
          <a:xfrm>
            <a:off x="2635735" y="3181935"/>
            <a:ext cx="655476" cy="655547"/>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9" name="Oval 8">
            <a:extLst>
              <a:ext uri="{FF2B5EF4-FFF2-40B4-BE49-F238E27FC236}">
                <a16:creationId xmlns:a16="http://schemas.microsoft.com/office/drawing/2014/main" id="{200F8443-44C7-4216-8497-0727A9820B36}"/>
              </a:ext>
            </a:extLst>
          </p:cNvPr>
          <p:cNvSpPr/>
          <p:nvPr/>
        </p:nvSpPr>
        <p:spPr bwMode="auto">
          <a:xfrm>
            <a:off x="3907269" y="3735737"/>
            <a:ext cx="655476" cy="655547"/>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10" name="Oval 9">
            <a:extLst>
              <a:ext uri="{FF2B5EF4-FFF2-40B4-BE49-F238E27FC236}">
                <a16:creationId xmlns:a16="http://schemas.microsoft.com/office/drawing/2014/main" id="{B53A77EC-3BE7-4B89-B209-72111ED34913}"/>
              </a:ext>
            </a:extLst>
          </p:cNvPr>
          <p:cNvSpPr/>
          <p:nvPr/>
        </p:nvSpPr>
        <p:spPr bwMode="auto">
          <a:xfrm>
            <a:off x="4819103" y="2732562"/>
            <a:ext cx="655476" cy="655547"/>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8" descr="A picture containing object&#10;&#10;Description generated with very high confidence">
            <a:extLst>
              <a:ext uri="{FF2B5EF4-FFF2-40B4-BE49-F238E27FC236}">
                <a16:creationId xmlns:a16="http://schemas.microsoft.com/office/drawing/2014/main" id="{6FE6C042-DC9B-4BCE-BAED-90507044E3AD}"/>
              </a:ext>
            </a:extLst>
          </p:cNvPr>
          <p:cNvPicPr>
            <a:picLocks noChangeAspect="1"/>
          </p:cNvPicPr>
          <p:nvPr/>
        </p:nvPicPr>
        <p:blipFill>
          <a:blip r:embed="rId4"/>
          <a:stretch>
            <a:fillRect/>
          </a:stretch>
        </p:blipFill>
        <p:spPr>
          <a:xfrm>
            <a:off x="2963174" y="1914809"/>
            <a:ext cx="281403" cy="297381"/>
          </a:xfrm>
          <a:prstGeom prst="rect">
            <a:avLst/>
          </a:prstGeom>
        </p:spPr>
      </p:pic>
      <p:pic>
        <p:nvPicPr>
          <p:cNvPr id="12" name="Picture 4" descr="A picture containing object&#10;&#10;Description generated with very high confidence">
            <a:extLst>
              <a:ext uri="{FF2B5EF4-FFF2-40B4-BE49-F238E27FC236}">
                <a16:creationId xmlns:a16="http://schemas.microsoft.com/office/drawing/2014/main" id="{BEFB5F6E-4AC3-4AD5-88E7-2E7DEFE6F344}"/>
              </a:ext>
            </a:extLst>
          </p:cNvPr>
          <p:cNvPicPr>
            <a:picLocks noChangeAspect="1"/>
          </p:cNvPicPr>
          <p:nvPr/>
        </p:nvPicPr>
        <p:blipFill>
          <a:blip r:embed="rId5"/>
          <a:stretch>
            <a:fillRect/>
          </a:stretch>
        </p:blipFill>
        <p:spPr>
          <a:xfrm>
            <a:off x="4448349" y="1730045"/>
            <a:ext cx="305498" cy="321466"/>
          </a:xfrm>
          <a:prstGeom prst="rect">
            <a:avLst/>
          </a:prstGeom>
        </p:spPr>
      </p:pic>
      <p:pic>
        <p:nvPicPr>
          <p:cNvPr id="14" name="Picture 14">
            <a:extLst>
              <a:ext uri="{FF2B5EF4-FFF2-40B4-BE49-F238E27FC236}">
                <a16:creationId xmlns:a16="http://schemas.microsoft.com/office/drawing/2014/main" id="{D32D4574-EE49-4DBD-889E-9CA47BDA2250}"/>
              </a:ext>
            </a:extLst>
          </p:cNvPr>
          <p:cNvPicPr>
            <a:picLocks noChangeAspect="1"/>
          </p:cNvPicPr>
          <p:nvPr/>
        </p:nvPicPr>
        <p:blipFill>
          <a:blip r:embed="rId6"/>
          <a:stretch>
            <a:fillRect/>
          </a:stretch>
        </p:blipFill>
        <p:spPr>
          <a:xfrm>
            <a:off x="4985330" y="2880270"/>
            <a:ext cx="340778" cy="340679"/>
          </a:xfrm>
          <a:prstGeom prst="rect">
            <a:avLst/>
          </a:prstGeom>
        </p:spPr>
      </p:pic>
      <p:pic>
        <p:nvPicPr>
          <p:cNvPr id="16" name="Picture 16" descr="A close up of a sign&#10;&#10;Description generated with very high confidence">
            <a:extLst>
              <a:ext uri="{FF2B5EF4-FFF2-40B4-BE49-F238E27FC236}">
                <a16:creationId xmlns:a16="http://schemas.microsoft.com/office/drawing/2014/main" id="{42F9BF45-51F6-4F59-AB16-DE5408AE9B62}"/>
              </a:ext>
            </a:extLst>
          </p:cNvPr>
          <p:cNvPicPr>
            <a:picLocks noChangeAspect="1"/>
          </p:cNvPicPr>
          <p:nvPr/>
        </p:nvPicPr>
        <p:blipFill>
          <a:blip r:embed="rId7"/>
          <a:stretch>
            <a:fillRect/>
          </a:stretch>
        </p:blipFill>
        <p:spPr>
          <a:xfrm>
            <a:off x="4040456" y="3858479"/>
            <a:ext cx="398304" cy="398190"/>
          </a:xfrm>
          <a:prstGeom prst="rect">
            <a:avLst/>
          </a:prstGeom>
        </p:spPr>
      </p:pic>
      <p:sp>
        <p:nvSpPr>
          <p:cNvPr id="44" name="Oval 43">
            <a:extLst>
              <a:ext uri="{FF2B5EF4-FFF2-40B4-BE49-F238E27FC236}">
                <a16:creationId xmlns:a16="http://schemas.microsoft.com/office/drawing/2014/main" id="{66A54DC1-0A25-448D-8D6B-4F030D77EDFC}"/>
              </a:ext>
            </a:extLst>
          </p:cNvPr>
          <p:cNvSpPr/>
          <p:nvPr/>
        </p:nvSpPr>
        <p:spPr bwMode="auto">
          <a:xfrm>
            <a:off x="6673519" y="1711645"/>
            <a:ext cx="655476" cy="655547"/>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pic>
        <p:nvPicPr>
          <p:cNvPr id="45" name="Picture 3" descr="A picture containing vector graphics&#10;&#10;Description generated with high confidence">
            <a:extLst>
              <a:ext uri="{FF2B5EF4-FFF2-40B4-BE49-F238E27FC236}">
                <a16:creationId xmlns:a16="http://schemas.microsoft.com/office/drawing/2014/main" id="{ADEA7EEA-0601-4819-BE04-BFE34D31B0CF}"/>
              </a:ext>
            </a:extLst>
          </p:cNvPr>
          <p:cNvPicPr>
            <a:picLocks noChangeAspect="1"/>
          </p:cNvPicPr>
          <p:nvPr/>
        </p:nvPicPr>
        <p:blipFill>
          <a:blip r:embed="rId8"/>
          <a:stretch>
            <a:fillRect/>
          </a:stretch>
        </p:blipFill>
        <p:spPr>
          <a:xfrm>
            <a:off x="7387082" y="2387393"/>
            <a:ext cx="924248" cy="1264372"/>
          </a:xfrm>
          <a:prstGeom prst="rect">
            <a:avLst/>
          </a:prstGeom>
        </p:spPr>
      </p:pic>
      <p:sp>
        <p:nvSpPr>
          <p:cNvPr id="46" name="Oval 45">
            <a:extLst>
              <a:ext uri="{FF2B5EF4-FFF2-40B4-BE49-F238E27FC236}">
                <a16:creationId xmlns:a16="http://schemas.microsoft.com/office/drawing/2014/main" id="{30A90828-ED00-4599-96C7-664F974BABB4}"/>
              </a:ext>
            </a:extLst>
          </p:cNvPr>
          <p:cNvSpPr/>
          <p:nvPr/>
        </p:nvSpPr>
        <p:spPr bwMode="auto">
          <a:xfrm>
            <a:off x="8183518" y="1541579"/>
            <a:ext cx="655476" cy="655547"/>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47" name="Oval 46">
            <a:extLst>
              <a:ext uri="{FF2B5EF4-FFF2-40B4-BE49-F238E27FC236}">
                <a16:creationId xmlns:a16="http://schemas.microsoft.com/office/drawing/2014/main" id="{8722060E-CA21-4518-9001-7BD7D4D36A43}"/>
              </a:ext>
            </a:extLst>
          </p:cNvPr>
          <p:cNvSpPr/>
          <p:nvPr/>
        </p:nvSpPr>
        <p:spPr bwMode="auto">
          <a:xfrm>
            <a:off x="6514388" y="3201137"/>
            <a:ext cx="655476" cy="655547"/>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48" name="Oval 47">
            <a:extLst>
              <a:ext uri="{FF2B5EF4-FFF2-40B4-BE49-F238E27FC236}">
                <a16:creationId xmlns:a16="http://schemas.microsoft.com/office/drawing/2014/main" id="{044EB8CD-19EF-40A1-8E3C-6F92A34C6D30}"/>
              </a:ext>
            </a:extLst>
          </p:cNvPr>
          <p:cNvSpPr/>
          <p:nvPr/>
        </p:nvSpPr>
        <p:spPr bwMode="auto">
          <a:xfrm>
            <a:off x="7804735" y="3745353"/>
            <a:ext cx="655476" cy="655547"/>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49" name="Oval 48">
            <a:extLst>
              <a:ext uri="{FF2B5EF4-FFF2-40B4-BE49-F238E27FC236}">
                <a16:creationId xmlns:a16="http://schemas.microsoft.com/office/drawing/2014/main" id="{6FB8C420-55E4-47D7-A90A-A552432B46B1}"/>
              </a:ext>
            </a:extLst>
          </p:cNvPr>
          <p:cNvSpPr/>
          <p:nvPr/>
        </p:nvSpPr>
        <p:spPr bwMode="auto">
          <a:xfrm>
            <a:off x="8745081" y="2742178"/>
            <a:ext cx="655476" cy="655547"/>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56" name="Oval 55">
            <a:extLst>
              <a:ext uri="{FF2B5EF4-FFF2-40B4-BE49-F238E27FC236}">
                <a16:creationId xmlns:a16="http://schemas.microsoft.com/office/drawing/2014/main" id="{90EE58BC-4E06-46A8-95D8-72EEF74FDCD9}"/>
              </a:ext>
            </a:extLst>
          </p:cNvPr>
          <p:cNvSpPr/>
          <p:nvPr/>
        </p:nvSpPr>
        <p:spPr bwMode="auto">
          <a:xfrm>
            <a:off x="2152453" y="5565803"/>
            <a:ext cx="551066" cy="551167"/>
          </a:xfrm>
          <a:prstGeom prst="ellipse">
            <a:avLst/>
          </a:prstGeom>
          <a:solidFill>
            <a:schemeClr val="bg2">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58" name="Oval 57">
            <a:extLst>
              <a:ext uri="{FF2B5EF4-FFF2-40B4-BE49-F238E27FC236}">
                <a16:creationId xmlns:a16="http://schemas.microsoft.com/office/drawing/2014/main" id="{33E0D105-9060-42B9-89AF-C72A6623F357}"/>
              </a:ext>
            </a:extLst>
          </p:cNvPr>
          <p:cNvSpPr/>
          <p:nvPr/>
        </p:nvSpPr>
        <p:spPr bwMode="auto">
          <a:xfrm>
            <a:off x="7273483" y="5565835"/>
            <a:ext cx="551066" cy="551167"/>
          </a:xfrm>
          <a:prstGeom prst="ellipse">
            <a:avLst/>
          </a:prstGeom>
          <a:solidFill>
            <a:schemeClr val="bg2">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59" name="Oval 58">
            <a:extLst>
              <a:ext uri="{FF2B5EF4-FFF2-40B4-BE49-F238E27FC236}">
                <a16:creationId xmlns:a16="http://schemas.microsoft.com/office/drawing/2014/main" id="{CEB03C3D-FA3C-4675-8FF2-A7CC67493BA0}"/>
              </a:ext>
            </a:extLst>
          </p:cNvPr>
          <p:cNvSpPr/>
          <p:nvPr/>
        </p:nvSpPr>
        <p:spPr bwMode="auto">
          <a:xfrm>
            <a:off x="3203760" y="5565868"/>
            <a:ext cx="551066" cy="551167"/>
          </a:xfrm>
          <a:prstGeom prst="ellipse">
            <a:avLst/>
          </a:prstGeom>
          <a:solidFill>
            <a:schemeClr val="bg2">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60" name="Oval 59">
            <a:extLst>
              <a:ext uri="{FF2B5EF4-FFF2-40B4-BE49-F238E27FC236}">
                <a16:creationId xmlns:a16="http://schemas.microsoft.com/office/drawing/2014/main" id="{A8E3026B-4B70-4F57-B63A-9A5B0EA7F77D}"/>
              </a:ext>
            </a:extLst>
          </p:cNvPr>
          <p:cNvSpPr/>
          <p:nvPr/>
        </p:nvSpPr>
        <p:spPr bwMode="auto">
          <a:xfrm>
            <a:off x="5218413" y="5565900"/>
            <a:ext cx="551066" cy="551167"/>
          </a:xfrm>
          <a:prstGeom prst="ellipse">
            <a:avLst/>
          </a:prstGeom>
          <a:solidFill>
            <a:schemeClr val="bg2">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61" name="Oval 60">
            <a:extLst>
              <a:ext uri="{FF2B5EF4-FFF2-40B4-BE49-F238E27FC236}">
                <a16:creationId xmlns:a16="http://schemas.microsoft.com/office/drawing/2014/main" id="{44FD5A47-961C-4AEE-A6F2-94745ACA86A8}"/>
              </a:ext>
            </a:extLst>
          </p:cNvPr>
          <p:cNvSpPr/>
          <p:nvPr/>
        </p:nvSpPr>
        <p:spPr bwMode="auto">
          <a:xfrm>
            <a:off x="6237705" y="5565931"/>
            <a:ext cx="551066" cy="551167"/>
          </a:xfrm>
          <a:prstGeom prst="ellipse">
            <a:avLst/>
          </a:prstGeom>
          <a:solidFill>
            <a:schemeClr val="bg2">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pic>
        <p:nvPicPr>
          <p:cNvPr id="20" name="Picture 6" descr="A close up of a device&#10;&#10;Description generated with high confidence">
            <a:extLst>
              <a:ext uri="{FF2B5EF4-FFF2-40B4-BE49-F238E27FC236}">
                <a16:creationId xmlns:a16="http://schemas.microsoft.com/office/drawing/2014/main" id="{B5116F3A-50AD-4C15-99F0-E768EC7CF03D}"/>
              </a:ext>
            </a:extLst>
          </p:cNvPr>
          <p:cNvPicPr>
            <a:picLocks noChangeAspect="1"/>
          </p:cNvPicPr>
          <p:nvPr/>
        </p:nvPicPr>
        <p:blipFill>
          <a:blip r:embed="rId9"/>
          <a:stretch>
            <a:fillRect/>
          </a:stretch>
        </p:blipFill>
        <p:spPr>
          <a:xfrm>
            <a:off x="8925791" y="2887471"/>
            <a:ext cx="281403" cy="305409"/>
          </a:xfrm>
          <a:prstGeom prst="rect">
            <a:avLst/>
          </a:prstGeom>
        </p:spPr>
      </p:pic>
      <p:pic>
        <p:nvPicPr>
          <p:cNvPr id="69" name="Picture 10" descr="A picture containing stop, sign, outdoor, sitting&#10;&#10;Description generated with very high confidence">
            <a:extLst>
              <a:ext uri="{FF2B5EF4-FFF2-40B4-BE49-F238E27FC236}">
                <a16:creationId xmlns:a16="http://schemas.microsoft.com/office/drawing/2014/main" id="{C61E124F-08B2-4198-9AF8-1301EE7BBE4C}"/>
              </a:ext>
            </a:extLst>
          </p:cNvPr>
          <p:cNvPicPr>
            <a:picLocks noChangeAspect="1"/>
          </p:cNvPicPr>
          <p:nvPr/>
        </p:nvPicPr>
        <p:blipFill>
          <a:blip r:embed="rId10"/>
          <a:stretch>
            <a:fillRect/>
          </a:stretch>
        </p:blipFill>
        <p:spPr>
          <a:xfrm>
            <a:off x="6864388" y="1861979"/>
            <a:ext cx="289435" cy="289352"/>
          </a:xfrm>
          <a:prstGeom prst="rect">
            <a:avLst/>
          </a:prstGeom>
        </p:spPr>
      </p:pic>
      <p:pic>
        <p:nvPicPr>
          <p:cNvPr id="71" name="Picture 12">
            <a:extLst>
              <a:ext uri="{FF2B5EF4-FFF2-40B4-BE49-F238E27FC236}">
                <a16:creationId xmlns:a16="http://schemas.microsoft.com/office/drawing/2014/main" id="{16B1101F-9EA5-4CCE-9D4F-D2A2F2D1B384}"/>
              </a:ext>
            </a:extLst>
          </p:cNvPr>
          <p:cNvPicPr>
            <a:picLocks noChangeAspect="1"/>
          </p:cNvPicPr>
          <p:nvPr/>
        </p:nvPicPr>
        <p:blipFill>
          <a:blip r:embed="rId11"/>
          <a:stretch>
            <a:fillRect/>
          </a:stretch>
        </p:blipFill>
        <p:spPr>
          <a:xfrm>
            <a:off x="8373647" y="1703022"/>
            <a:ext cx="289435" cy="297380"/>
          </a:xfrm>
          <a:prstGeom prst="rect">
            <a:avLst/>
          </a:prstGeom>
        </p:spPr>
      </p:pic>
      <p:pic>
        <p:nvPicPr>
          <p:cNvPr id="74" name="Picture 74">
            <a:extLst>
              <a:ext uri="{FF2B5EF4-FFF2-40B4-BE49-F238E27FC236}">
                <a16:creationId xmlns:a16="http://schemas.microsoft.com/office/drawing/2014/main" id="{9D71AFAA-60A8-4555-977F-FC7C746537DD}"/>
              </a:ext>
            </a:extLst>
          </p:cNvPr>
          <p:cNvPicPr>
            <a:picLocks noChangeAspect="1"/>
          </p:cNvPicPr>
          <p:nvPr/>
        </p:nvPicPr>
        <p:blipFill>
          <a:blip r:embed="rId12"/>
          <a:stretch>
            <a:fillRect/>
          </a:stretch>
        </p:blipFill>
        <p:spPr>
          <a:xfrm>
            <a:off x="6646279" y="3393638"/>
            <a:ext cx="384975" cy="290656"/>
          </a:xfrm>
          <a:prstGeom prst="rect">
            <a:avLst/>
          </a:prstGeom>
        </p:spPr>
      </p:pic>
      <p:pic>
        <p:nvPicPr>
          <p:cNvPr id="76" name="Picture 76" descr="A drawing of a cartoon character&#10;&#10;Description generated with high confidence">
            <a:extLst>
              <a:ext uri="{FF2B5EF4-FFF2-40B4-BE49-F238E27FC236}">
                <a16:creationId xmlns:a16="http://schemas.microsoft.com/office/drawing/2014/main" id="{F33A2986-0958-4BFE-B3A1-B09B17C87A91}"/>
              </a:ext>
            </a:extLst>
          </p:cNvPr>
          <p:cNvPicPr>
            <a:picLocks noChangeAspect="1"/>
          </p:cNvPicPr>
          <p:nvPr/>
        </p:nvPicPr>
        <p:blipFill>
          <a:blip r:embed="rId13"/>
          <a:stretch>
            <a:fillRect/>
          </a:stretch>
        </p:blipFill>
        <p:spPr>
          <a:xfrm>
            <a:off x="7976496" y="3855405"/>
            <a:ext cx="314419" cy="447374"/>
          </a:xfrm>
          <a:prstGeom prst="rect">
            <a:avLst/>
          </a:prstGeom>
        </p:spPr>
      </p:pic>
      <p:sp>
        <p:nvSpPr>
          <p:cNvPr id="11" name="TextBox 10">
            <a:extLst>
              <a:ext uri="{FF2B5EF4-FFF2-40B4-BE49-F238E27FC236}">
                <a16:creationId xmlns:a16="http://schemas.microsoft.com/office/drawing/2014/main" id="{212F1C3C-D762-442C-8233-8C7570134BBA}"/>
              </a:ext>
            </a:extLst>
          </p:cNvPr>
          <p:cNvSpPr txBox="1"/>
          <p:nvPr/>
        </p:nvSpPr>
        <p:spPr>
          <a:xfrm>
            <a:off x="374182" y="1742956"/>
            <a:ext cx="1986003" cy="2330170"/>
          </a:xfrm>
          <a:prstGeom prst="rect">
            <a:avLst/>
          </a:prstGeom>
          <a:solidFill>
            <a:schemeClr val="bg1">
              <a:lumMod val="95000"/>
            </a:schemeClr>
          </a:solidFill>
          <a:ln/>
        </p:spPr>
        <p:style>
          <a:lnRef idx="3">
            <a:schemeClr val="lt1"/>
          </a:lnRef>
          <a:fillRef idx="1">
            <a:schemeClr val="accent3"/>
          </a:fillRef>
          <a:effectRef idx="1">
            <a:schemeClr val="accent3"/>
          </a:effectRef>
          <a:fontRef idx="minor">
            <a:schemeClr val="lt1"/>
          </a:fontRef>
        </p:style>
        <p:txBody>
          <a:bodyPr wrap="square" lIns="179285" tIns="143428" rIns="179285" bIns="143428" rtlCol="0" anchor="ctr" anchorCtr="0">
            <a:noAutofit/>
          </a:bodyPr>
          <a:lstStyle/>
          <a:p>
            <a:r>
              <a:rPr lang="en-US" dirty="0">
                <a:solidFill>
                  <a:schemeClr val="tx1">
                    <a:lumMod val="65000"/>
                    <a:lumOff val="35000"/>
                  </a:schemeClr>
                </a:solidFill>
              </a:rPr>
              <a:t>Azure DevOps lets </a:t>
            </a:r>
            <a:br>
              <a:rPr lang="en-US" dirty="0">
                <a:solidFill>
                  <a:schemeClr val="tx1">
                    <a:lumMod val="65000"/>
                    <a:lumOff val="35000"/>
                  </a:schemeClr>
                </a:solidFill>
                <a:cs typeface="Segoe UI"/>
              </a:rPr>
            </a:br>
            <a:r>
              <a:rPr lang="en-US" dirty="0">
                <a:solidFill>
                  <a:schemeClr val="tx1">
                    <a:lumMod val="65000"/>
                    <a:lumOff val="35000"/>
                  </a:schemeClr>
                </a:solidFill>
              </a:rPr>
              <a:t>developers </a:t>
            </a:r>
            <a:br>
              <a:rPr lang="en-US" dirty="0">
                <a:solidFill>
                  <a:schemeClr val="tx1">
                    <a:lumMod val="65000"/>
                    <a:lumOff val="35000"/>
                  </a:schemeClr>
                </a:solidFill>
                <a:cs typeface="Segoe UI"/>
              </a:rPr>
            </a:br>
            <a:r>
              <a:rPr lang="en-US" dirty="0">
                <a:solidFill>
                  <a:schemeClr val="tx1">
                    <a:lumMod val="65000"/>
                    <a:lumOff val="35000"/>
                  </a:schemeClr>
                </a:solidFill>
              </a:rPr>
              <a:t>choose the tools and languages that</a:t>
            </a:r>
            <a:r>
              <a:rPr lang="en-US" dirty="0">
                <a:solidFill>
                  <a:schemeClr val="tx1">
                    <a:lumMod val="65000"/>
                    <a:lumOff val="35000"/>
                  </a:schemeClr>
                </a:solidFill>
                <a:cs typeface="Segoe UI"/>
              </a:rPr>
              <a:t> </a:t>
            </a:r>
            <a:r>
              <a:rPr lang="en-US" dirty="0">
                <a:solidFill>
                  <a:schemeClr val="tx1">
                    <a:lumMod val="65000"/>
                    <a:lumOff val="35000"/>
                  </a:schemeClr>
                </a:solidFill>
              </a:rPr>
              <a:t>are right for them</a:t>
            </a:r>
          </a:p>
        </p:txBody>
      </p:sp>
      <p:sp>
        <p:nvSpPr>
          <p:cNvPr id="40" name="Oval 39">
            <a:extLst>
              <a:ext uri="{FF2B5EF4-FFF2-40B4-BE49-F238E27FC236}">
                <a16:creationId xmlns:a16="http://schemas.microsoft.com/office/drawing/2014/main" id="{56B5C38D-E0B0-48E1-91FE-33E12D2E7DCE}"/>
              </a:ext>
            </a:extLst>
          </p:cNvPr>
          <p:cNvSpPr/>
          <p:nvPr/>
        </p:nvSpPr>
        <p:spPr bwMode="auto">
          <a:xfrm>
            <a:off x="4190185" y="5565900"/>
            <a:ext cx="551066" cy="551167"/>
          </a:xfrm>
          <a:prstGeom prst="ellipse">
            <a:avLst/>
          </a:prstGeom>
          <a:solidFill>
            <a:schemeClr val="bg2">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41" name="Oval 40">
            <a:extLst>
              <a:ext uri="{FF2B5EF4-FFF2-40B4-BE49-F238E27FC236}">
                <a16:creationId xmlns:a16="http://schemas.microsoft.com/office/drawing/2014/main" id="{6688761D-FE27-4E13-AED2-5E12F94E83E7}"/>
              </a:ext>
            </a:extLst>
          </p:cNvPr>
          <p:cNvSpPr/>
          <p:nvPr/>
        </p:nvSpPr>
        <p:spPr bwMode="auto">
          <a:xfrm>
            <a:off x="8323009" y="5565868"/>
            <a:ext cx="551066" cy="551167"/>
          </a:xfrm>
          <a:prstGeom prst="ellipse">
            <a:avLst/>
          </a:prstGeom>
          <a:solidFill>
            <a:schemeClr val="bg2">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42" name="Oval 41">
            <a:extLst>
              <a:ext uri="{FF2B5EF4-FFF2-40B4-BE49-F238E27FC236}">
                <a16:creationId xmlns:a16="http://schemas.microsoft.com/office/drawing/2014/main" id="{9034CAED-EF8A-422A-A612-B7ADBEE2AA21}"/>
              </a:ext>
            </a:extLst>
          </p:cNvPr>
          <p:cNvSpPr/>
          <p:nvPr/>
        </p:nvSpPr>
        <p:spPr bwMode="auto">
          <a:xfrm>
            <a:off x="9328707" y="5565900"/>
            <a:ext cx="551066" cy="551167"/>
          </a:xfrm>
          <a:prstGeom prst="ellipse">
            <a:avLst/>
          </a:prstGeom>
          <a:solidFill>
            <a:schemeClr val="bg2">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50" name="TextBox 49">
            <a:extLst>
              <a:ext uri="{FF2B5EF4-FFF2-40B4-BE49-F238E27FC236}">
                <a16:creationId xmlns:a16="http://schemas.microsoft.com/office/drawing/2014/main" id="{B5603CBB-090A-4EFF-AAA0-797EC0FF023E}"/>
              </a:ext>
            </a:extLst>
          </p:cNvPr>
          <p:cNvSpPr txBox="1"/>
          <p:nvPr/>
        </p:nvSpPr>
        <p:spPr>
          <a:xfrm>
            <a:off x="2412427" y="4853259"/>
            <a:ext cx="7325975" cy="467372"/>
          </a:xfrm>
          <a:prstGeom prst="rect">
            <a:avLst/>
          </a:prstGeom>
          <a:solidFill>
            <a:schemeClr val="bg1"/>
          </a:solidFill>
          <a:ln w="28575">
            <a:solidFill>
              <a:schemeClr val="bg1">
                <a:lumMod val="50000"/>
                <a:alpha val="50000"/>
              </a:schemeClr>
            </a:solidFill>
          </a:ln>
        </p:spPr>
        <p:style>
          <a:lnRef idx="3">
            <a:schemeClr val="lt1"/>
          </a:lnRef>
          <a:fillRef idx="1">
            <a:schemeClr val="accent3"/>
          </a:fillRef>
          <a:effectRef idx="1">
            <a:schemeClr val="accent3"/>
          </a:effectRef>
          <a:fontRef idx="minor">
            <a:schemeClr val="lt1"/>
          </a:fontRef>
        </p:style>
        <p:txBody>
          <a:bodyPr wrap="square" lIns="179285" tIns="143428" rIns="179285" bIns="143428" rtlCol="0" anchor="ctr" anchorCtr="0">
            <a:noAutofit/>
          </a:bodyPr>
          <a:lstStyle/>
          <a:p>
            <a:pPr algn="ctr"/>
            <a:r>
              <a:rPr lang="en-US" sz="1568">
                <a:solidFill>
                  <a:schemeClr val="tx1">
                    <a:lumMod val="65000"/>
                    <a:lumOff val="35000"/>
                  </a:schemeClr>
                </a:solidFill>
              </a:rPr>
              <a:t>Target any cloud, on-prem or both and deploy to the servers you need</a:t>
            </a:r>
            <a:endParaRPr lang="en-US" sz="1568">
              <a:solidFill>
                <a:schemeClr val="tx1">
                  <a:lumMod val="65000"/>
                  <a:lumOff val="35000"/>
                </a:schemeClr>
              </a:solidFill>
              <a:cs typeface="Segoe UI"/>
            </a:endParaRPr>
          </a:p>
        </p:txBody>
      </p:sp>
      <p:pic>
        <p:nvPicPr>
          <p:cNvPr id="15" name="Picture 16">
            <a:extLst>
              <a:ext uri="{FF2B5EF4-FFF2-40B4-BE49-F238E27FC236}">
                <a16:creationId xmlns:a16="http://schemas.microsoft.com/office/drawing/2014/main" id="{DEFB5DA7-C087-45EF-898F-DA05042F55D9}"/>
              </a:ext>
            </a:extLst>
          </p:cNvPr>
          <p:cNvPicPr>
            <a:picLocks noChangeAspect="1"/>
          </p:cNvPicPr>
          <p:nvPr/>
        </p:nvPicPr>
        <p:blipFill>
          <a:blip r:embed="rId14"/>
          <a:stretch>
            <a:fillRect/>
          </a:stretch>
        </p:blipFill>
        <p:spPr>
          <a:xfrm>
            <a:off x="5287095" y="5648388"/>
            <a:ext cx="436291" cy="371377"/>
          </a:xfrm>
          <a:prstGeom prst="rect">
            <a:avLst/>
          </a:prstGeom>
        </p:spPr>
      </p:pic>
      <p:pic>
        <p:nvPicPr>
          <p:cNvPr id="4" name="Picture 12">
            <a:extLst>
              <a:ext uri="{FF2B5EF4-FFF2-40B4-BE49-F238E27FC236}">
                <a16:creationId xmlns:a16="http://schemas.microsoft.com/office/drawing/2014/main" id="{E7612AD7-D214-4247-B28A-7A622386C505}"/>
              </a:ext>
            </a:extLst>
          </p:cNvPr>
          <p:cNvPicPr>
            <a:picLocks noChangeAspect="1"/>
          </p:cNvPicPr>
          <p:nvPr/>
        </p:nvPicPr>
        <p:blipFill>
          <a:blip r:embed="rId15"/>
          <a:stretch>
            <a:fillRect/>
          </a:stretch>
        </p:blipFill>
        <p:spPr>
          <a:xfrm>
            <a:off x="2160552" y="5673970"/>
            <a:ext cx="555572" cy="275426"/>
          </a:xfrm>
          <a:prstGeom prst="rect">
            <a:avLst/>
          </a:prstGeom>
        </p:spPr>
      </p:pic>
      <p:pic>
        <p:nvPicPr>
          <p:cNvPr id="17" name="Picture 18" descr="A close up of a logo&#10;&#10;Description generated with very high confidence">
            <a:extLst>
              <a:ext uri="{FF2B5EF4-FFF2-40B4-BE49-F238E27FC236}">
                <a16:creationId xmlns:a16="http://schemas.microsoft.com/office/drawing/2014/main" id="{F3DE42DE-AAE9-4458-BD46-A0C6C9DD9A32}"/>
              </a:ext>
            </a:extLst>
          </p:cNvPr>
          <p:cNvPicPr>
            <a:picLocks noChangeAspect="1"/>
          </p:cNvPicPr>
          <p:nvPr/>
        </p:nvPicPr>
        <p:blipFill>
          <a:blip r:embed="rId16"/>
          <a:stretch>
            <a:fillRect/>
          </a:stretch>
        </p:blipFill>
        <p:spPr>
          <a:xfrm>
            <a:off x="3119363" y="5635651"/>
            <a:ext cx="737829" cy="361696"/>
          </a:xfrm>
          <a:prstGeom prst="rect">
            <a:avLst/>
          </a:prstGeom>
        </p:spPr>
      </p:pic>
      <p:pic>
        <p:nvPicPr>
          <p:cNvPr id="21" name="Picture 21">
            <a:extLst>
              <a:ext uri="{FF2B5EF4-FFF2-40B4-BE49-F238E27FC236}">
                <a16:creationId xmlns:a16="http://schemas.microsoft.com/office/drawing/2014/main" id="{94A51B68-C1A1-4FE6-ACC2-57F59138F6F2}"/>
              </a:ext>
            </a:extLst>
          </p:cNvPr>
          <p:cNvPicPr>
            <a:picLocks noChangeAspect="1"/>
          </p:cNvPicPr>
          <p:nvPr/>
        </p:nvPicPr>
        <p:blipFill>
          <a:blip r:embed="rId17"/>
          <a:stretch>
            <a:fillRect/>
          </a:stretch>
        </p:blipFill>
        <p:spPr>
          <a:xfrm>
            <a:off x="4082965" y="5476221"/>
            <a:ext cx="761809" cy="742455"/>
          </a:xfrm>
          <a:prstGeom prst="rect">
            <a:avLst/>
          </a:prstGeom>
        </p:spPr>
      </p:pic>
      <p:pic>
        <p:nvPicPr>
          <p:cNvPr id="25" name="Picture 25" descr="A close up of a logo&#10;&#10;Description generated with very high confidence">
            <a:extLst>
              <a:ext uri="{FF2B5EF4-FFF2-40B4-BE49-F238E27FC236}">
                <a16:creationId xmlns:a16="http://schemas.microsoft.com/office/drawing/2014/main" id="{6CD3AC8B-6B2D-4217-AEB0-65E4FF73BAA9}"/>
              </a:ext>
            </a:extLst>
          </p:cNvPr>
          <p:cNvPicPr>
            <a:picLocks noChangeAspect="1"/>
          </p:cNvPicPr>
          <p:nvPr/>
        </p:nvPicPr>
        <p:blipFill>
          <a:blip r:embed="rId18"/>
          <a:stretch>
            <a:fillRect/>
          </a:stretch>
        </p:blipFill>
        <p:spPr>
          <a:xfrm>
            <a:off x="6106055" y="5525552"/>
            <a:ext cx="819365" cy="591337"/>
          </a:xfrm>
          <a:prstGeom prst="rect">
            <a:avLst/>
          </a:prstGeom>
        </p:spPr>
      </p:pic>
      <p:pic>
        <p:nvPicPr>
          <p:cNvPr id="27" name="Picture 27" descr="A picture containing building, display&#10;&#10;Description generated with high confidence">
            <a:extLst>
              <a:ext uri="{FF2B5EF4-FFF2-40B4-BE49-F238E27FC236}">
                <a16:creationId xmlns:a16="http://schemas.microsoft.com/office/drawing/2014/main" id="{A59019A6-5EF4-41C1-8A34-683F5AC813B7}"/>
              </a:ext>
            </a:extLst>
          </p:cNvPr>
          <p:cNvPicPr>
            <a:picLocks noChangeAspect="1"/>
          </p:cNvPicPr>
          <p:nvPr/>
        </p:nvPicPr>
        <p:blipFill>
          <a:blip r:embed="rId19"/>
          <a:stretch>
            <a:fillRect/>
          </a:stretch>
        </p:blipFill>
        <p:spPr>
          <a:xfrm>
            <a:off x="7400446" y="5701489"/>
            <a:ext cx="296576" cy="277328"/>
          </a:xfrm>
          <a:prstGeom prst="rect">
            <a:avLst/>
          </a:prstGeom>
        </p:spPr>
      </p:pic>
      <p:pic>
        <p:nvPicPr>
          <p:cNvPr id="29" name="Picture 29" descr="A close up of a sign&#10;&#10;Description generated with very high confidence">
            <a:extLst>
              <a:ext uri="{FF2B5EF4-FFF2-40B4-BE49-F238E27FC236}">
                <a16:creationId xmlns:a16="http://schemas.microsoft.com/office/drawing/2014/main" id="{689B43BE-2A83-4A8B-9ACF-AFD26867169A}"/>
              </a:ext>
            </a:extLst>
          </p:cNvPr>
          <p:cNvPicPr>
            <a:picLocks noChangeAspect="1"/>
          </p:cNvPicPr>
          <p:nvPr/>
        </p:nvPicPr>
        <p:blipFill>
          <a:blip r:embed="rId20"/>
          <a:stretch>
            <a:fillRect/>
          </a:stretch>
        </p:blipFill>
        <p:spPr>
          <a:xfrm>
            <a:off x="8426371" y="5653557"/>
            <a:ext cx="354131" cy="349256"/>
          </a:xfrm>
          <a:prstGeom prst="rect">
            <a:avLst/>
          </a:prstGeom>
        </p:spPr>
      </p:pic>
      <p:pic>
        <p:nvPicPr>
          <p:cNvPr id="31" name="Picture 31" descr="A picture containing yellow, indoor&#10;&#10;Description generated with high confidence">
            <a:extLst>
              <a:ext uri="{FF2B5EF4-FFF2-40B4-BE49-F238E27FC236}">
                <a16:creationId xmlns:a16="http://schemas.microsoft.com/office/drawing/2014/main" id="{CA3A323C-4101-436E-9E5C-0BD67F8E0D09}"/>
              </a:ext>
            </a:extLst>
          </p:cNvPr>
          <p:cNvPicPr>
            <a:picLocks noChangeAspect="1"/>
          </p:cNvPicPr>
          <p:nvPr/>
        </p:nvPicPr>
        <p:blipFill>
          <a:blip r:embed="rId21"/>
          <a:stretch>
            <a:fillRect/>
          </a:stretch>
        </p:blipFill>
        <p:spPr>
          <a:xfrm>
            <a:off x="9443862" y="5635825"/>
            <a:ext cx="313750" cy="394433"/>
          </a:xfrm>
          <a:prstGeom prst="rect">
            <a:avLst/>
          </a:prstGeom>
        </p:spPr>
      </p:pic>
      <p:sp>
        <p:nvSpPr>
          <p:cNvPr id="51" name="Text Placeholder 4">
            <a:extLst>
              <a:ext uri="{FF2B5EF4-FFF2-40B4-BE49-F238E27FC236}">
                <a16:creationId xmlns:a16="http://schemas.microsoft.com/office/drawing/2014/main" id="{1C440CD6-94E8-4DAF-8308-9A907B36EB22}"/>
              </a:ext>
            </a:extLst>
          </p:cNvPr>
          <p:cNvSpPr txBox="1">
            <a:spLocks/>
          </p:cNvSpPr>
          <p:nvPr/>
        </p:nvSpPr>
        <p:spPr>
          <a:xfrm>
            <a:off x="426425" y="823557"/>
            <a:ext cx="5119371" cy="424076"/>
          </a:xfrm>
          <a:prstGeom prst="rect">
            <a:avLst/>
          </a:prstGeom>
        </p:spPr>
        <p:txBody>
          <a:bodyPr lIns="0" rIns="0" anchor="t"/>
          <a:lstStyle>
            <a:lvl1pPr marL="0" marR="0" indent="0" algn="l" defTabSz="932742" rtl="0" eaLnBrk="1" fontAlgn="auto" latinLnBrk="0" hangingPunct="1">
              <a:lnSpc>
                <a:spcPct val="100000"/>
              </a:lnSpc>
              <a:spcBef>
                <a:spcPts val="0"/>
              </a:spcBef>
              <a:spcAft>
                <a:spcPts val="1400"/>
              </a:spcAft>
              <a:buClrTx/>
              <a:buSzPct val="90000"/>
              <a:buFont typeface="Wingdings" panose="05000000000000000000" pitchFamily="2" charset="2"/>
              <a:buNone/>
              <a:tabLst/>
              <a:defRPr sz="2800" kern="1200" spc="0" baseline="0">
                <a:solidFill>
                  <a:srgbClr val="000000"/>
                </a:solidFill>
                <a:latin typeface="+mn-lt"/>
                <a:ea typeface="+mn-ea"/>
                <a:cs typeface="+mn-cs"/>
              </a:defRPr>
            </a:lvl1pPr>
            <a:lvl2pPr marL="228600" marR="0" indent="0" algn="l" defTabSz="932742" rtl="0" eaLnBrk="1" fontAlgn="auto" latinLnBrk="0" hangingPunct="1">
              <a:lnSpc>
                <a:spcPct val="100000"/>
              </a:lnSpc>
              <a:spcBef>
                <a:spcPts val="0"/>
              </a:spcBef>
              <a:spcAft>
                <a:spcPts val="1400"/>
              </a:spcAft>
              <a:buClrTx/>
              <a:buSzPct val="90000"/>
              <a:buFont typeface="Wingdings" panose="05000000000000000000" pitchFamily="2" charset="2"/>
              <a:buNone/>
              <a:tabLst/>
              <a:defRPr sz="1800" kern="1200" spc="0" baseline="0">
                <a:solidFill>
                  <a:srgbClr val="000000"/>
                </a:solidFill>
                <a:latin typeface="+mn-lt"/>
                <a:ea typeface="+mn-ea"/>
                <a:cs typeface="+mn-cs"/>
              </a:defRPr>
            </a:lvl2pPr>
            <a:lvl3pPr marL="457200" marR="0" indent="0" algn="l" defTabSz="932742" rtl="0" eaLnBrk="1" fontAlgn="auto" latinLnBrk="0" hangingPunct="1">
              <a:lnSpc>
                <a:spcPct val="100000"/>
              </a:lnSpc>
              <a:spcBef>
                <a:spcPts val="0"/>
              </a:spcBef>
              <a:spcAft>
                <a:spcPts val="1400"/>
              </a:spcAft>
              <a:buClrTx/>
              <a:buSzPct val="90000"/>
              <a:buFont typeface="Wingdings" panose="05000000000000000000" pitchFamily="2" charset="2"/>
              <a:buNone/>
              <a:tabLst/>
              <a:defRPr sz="1400" kern="1200" spc="0" baseline="0">
                <a:solidFill>
                  <a:srgbClr val="000000"/>
                </a:solidFill>
                <a:latin typeface="+mn-lt"/>
                <a:ea typeface="+mn-ea"/>
                <a:cs typeface="+mn-cs"/>
              </a:defRPr>
            </a:lvl3pPr>
            <a:lvl4pPr marL="685800" marR="0" indent="0" algn="l" defTabSz="932742" rtl="0" eaLnBrk="1" fontAlgn="auto" latinLnBrk="0" hangingPunct="1">
              <a:lnSpc>
                <a:spcPct val="100000"/>
              </a:lnSpc>
              <a:spcBef>
                <a:spcPts val="0"/>
              </a:spcBef>
              <a:spcAft>
                <a:spcPts val="1400"/>
              </a:spcAft>
              <a:buClrTx/>
              <a:buSzPct val="90000"/>
              <a:buFont typeface="Wingdings" panose="05000000000000000000" pitchFamily="2" charset="2"/>
              <a:buNone/>
              <a:tabLst/>
              <a:defRPr sz="1400" kern="1200" spc="0" baseline="0">
                <a:solidFill>
                  <a:srgbClr val="000000"/>
                </a:solidFill>
                <a:latin typeface="+mn-lt"/>
                <a:ea typeface="+mn-ea"/>
                <a:cs typeface="+mn-cs"/>
              </a:defRPr>
            </a:lvl4pPr>
            <a:lvl5pPr marL="914400" marR="0" indent="0" algn="l" defTabSz="932742" rtl="0" eaLnBrk="1" fontAlgn="auto" latinLnBrk="0" hangingPunct="1">
              <a:lnSpc>
                <a:spcPct val="100000"/>
              </a:lnSpc>
              <a:spcBef>
                <a:spcPts val="0"/>
              </a:spcBef>
              <a:spcAft>
                <a:spcPts val="1400"/>
              </a:spcAft>
              <a:buClrTx/>
              <a:buSzPct val="90000"/>
              <a:buFont typeface="Wingdings" panose="05000000000000000000" pitchFamily="2" charset="2"/>
              <a:buNone/>
              <a:tabLst/>
              <a:defRPr sz="14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765" dirty="0">
                <a:solidFill>
                  <a:schemeClr val="tx1">
                    <a:lumMod val="65000"/>
                    <a:lumOff val="35000"/>
                  </a:schemeClr>
                </a:solidFill>
              </a:rPr>
              <a:t>Your tools, languages, and clouds</a:t>
            </a:r>
            <a:endParaRPr lang="en-US" sz="1765" dirty="0">
              <a:solidFill>
                <a:schemeClr val="tx1">
                  <a:lumMod val="65000"/>
                  <a:lumOff val="35000"/>
                </a:schemeClr>
              </a:solidFill>
            </a:endParaRPr>
          </a:p>
        </p:txBody>
      </p:sp>
      <p:pic>
        <p:nvPicPr>
          <p:cNvPr id="23" name="Graphic 22">
            <a:extLst>
              <a:ext uri="{FF2B5EF4-FFF2-40B4-BE49-F238E27FC236}">
                <a16:creationId xmlns:a16="http://schemas.microsoft.com/office/drawing/2014/main" id="{797E7CD9-7BB0-4D8A-905E-9EC32AD5DBFB}"/>
              </a:ext>
            </a:extLst>
          </p:cNvPr>
          <p:cNvPicPr>
            <a:picLocks noChangeAspect="1"/>
          </p:cNvPicPr>
          <p:nvPr/>
        </p:nvPicPr>
        <p:blipFill rotWithShape="1">
          <a:blip r:embed="rId22">
            <a:extLst>
              <a:ext uri="{96DAC541-7B7A-43D3-8B79-37D633B846F1}">
                <asvg:svgBlip xmlns:asvg="http://schemas.microsoft.com/office/drawing/2016/SVG/main" r:embed="rId23"/>
              </a:ext>
            </a:extLst>
          </a:blip>
          <a:srcRect r="74942" b="17916"/>
          <a:stretch/>
        </p:blipFill>
        <p:spPr>
          <a:xfrm>
            <a:off x="2779722" y="3330688"/>
            <a:ext cx="371512" cy="359456"/>
          </a:xfrm>
          <a:prstGeom prst="rect">
            <a:avLst/>
          </a:prstGeom>
        </p:spPr>
      </p:pic>
    </p:spTree>
    <p:extLst>
      <p:ext uri="{BB962C8B-B14F-4D97-AF65-F5344CB8AC3E}">
        <p14:creationId xmlns:p14="http://schemas.microsoft.com/office/powerpoint/2010/main" val="303947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
</file>

<file path=ppt/slides/slide18.xml><?xml version="1.0" encoding="utf-8"?>
<p:sld xmlns:a16="http://schemas.microsoft.com/office/drawing/2014/main" xmlns:a14="http://schemas.microsoft.com/office/drawing/2010/main" xmlns:asvg="http://schemas.microsoft.com/office/drawing/2016/SVG/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Online Image Placeholder 6" descr="A picture containing screenshot&#10;&#10;Description generated with very high confidence">
            <a:extLst>
              <a:ext uri="{FF2B5EF4-FFF2-40B4-BE49-F238E27FC236}">
                <a16:creationId xmlns:a16="http://schemas.microsoft.com/office/drawing/2014/main" id="{A3D64055-A09B-46D7-B9A9-6B087799FC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1795" y="668869"/>
            <a:ext cx="7320206" cy="6077153"/>
          </a:xfrm>
          <a:prstGeom prst="rect">
            <a:avLst/>
          </a:prstGeom>
        </p:spPr>
      </p:pic>
      <p:sp>
        <p:nvSpPr>
          <p:cNvPr id="9" name="Oval 8">
            <a:extLst>
              <a:ext uri="{FF2B5EF4-FFF2-40B4-BE49-F238E27FC236}">
                <a16:creationId xmlns:a16="http://schemas.microsoft.com/office/drawing/2014/main" id="{3303B4F4-BD54-418F-ABEC-9DA56768EB4B}"/>
              </a:ext>
            </a:extLst>
          </p:cNvPr>
          <p:cNvSpPr/>
          <p:nvPr/>
        </p:nvSpPr>
        <p:spPr bwMode="auto">
          <a:xfrm>
            <a:off x="436378" y="1698136"/>
            <a:ext cx="544382" cy="544382"/>
          </a:xfrm>
          <a:prstGeom prst="ellipse">
            <a:avLst/>
          </a:prstGeom>
          <a:solidFill>
            <a:srgbClr val="EAEAE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a:extLst>
              <a:ext uri="{FF2B5EF4-FFF2-40B4-BE49-F238E27FC236}">
                <a16:creationId xmlns:a16="http://schemas.microsoft.com/office/drawing/2014/main" id="{795D34CA-2892-4FF4-9588-C6A35829635B}"/>
              </a:ext>
            </a:extLst>
          </p:cNvPr>
          <p:cNvSpPr>
            <a:spLocks noGrp="1"/>
          </p:cNvSpPr>
          <p:nvPr>
            <p:ph type="body" sz="quarter" idx="10"/>
          </p:nvPr>
        </p:nvSpPr>
        <p:spPr>
          <a:xfrm>
            <a:off x="436379" y="953668"/>
            <a:ext cx="5119371" cy="805452"/>
          </a:xfrm>
        </p:spPr>
        <p:txBody>
          <a:bodyPr/>
          <a:lstStyle/>
          <a:p>
            <a:pPr>
              <a:lnSpc>
                <a:spcPct val="100000"/>
              </a:lnSpc>
            </a:pPr>
            <a:r>
              <a:rPr lang="en-GB" sz="1765" dirty="0">
                <a:solidFill>
                  <a:schemeClr val="tx1">
                    <a:lumMod val="65000"/>
                    <a:lumOff val="35000"/>
                  </a:schemeClr>
                </a:solidFill>
              </a:rPr>
              <a:t>Cloud-hosted pipelines for Linux, Windows and macOS, with unlimited minutes for open source</a:t>
            </a:r>
            <a:endParaRPr lang="en-US" sz="1765" dirty="0">
              <a:solidFill>
                <a:schemeClr val="tx1">
                  <a:lumMod val="65000"/>
                  <a:lumOff val="35000"/>
                </a:schemeClr>
              </a:solidFill>
            </a:endParaRPr>
          </a:p>
        </p:txBody>
      </p:sp>
      <p:sp>
        <p:nvSpPr>
          <p:cNvPr id="4" name="Title 3">
            <a:extLst>
              <a:ext uri="{FF2B5EF4-FFF2-40B4-BE49-F238E27FC236}">
                <a16:creationId xmlns:a16="http://schemas.microsoft.com/office/drawing/2014/main" id="{DA6A65AD-43AA-423E-8D08-19A36B5745EF}"/>
              </a:ext>
            </a:extLst>
          </p:cNvPr>
          <p:cNvSpPr>
            <a:spLocks noGrp="1"/>
          </p:cNvSpPr>
          <p:nvPr>
            <p:ph type="title"/>
          </p:nvPr>
        </p:nvSpPr>
        <p:spPr>
          <a:xfrm>
            <a:off x="426425" y="223039"/>
            <a:ext cx="11336039" cy="739238"/>
          </a:xfrm>
        </p:spPr>
        <p:txBody>
          <a:bodyPr/>
          <a:lstStyle/>
          <a:p>
            <a:r>
              <a:rPr lang="en-US">
                <a:solidFill>
                  <a:srgbClr val="2C65E1"/>
                </a:solidFill>
              </a:rPr>
              <a:t>Azure Pipelines</a:t>
            </a:r>
          </a:p>
        </p:txBody>
      </p:sp>
      <p:sp>
        <p:nvSpPr>
          <p:cNvPr id="18" name="Oval 17">
            <a:extLst>
              <a:ext uri="{FF2B5EF4-FFF2-40B4-BE49-F238E27FC236}">
                <a16:creationId xmlns:a16="http://schemas.microsoft.com/office/drawing/2014/main" id="{FFDB50A0-8DD6-48CA-80CD-8F55978146FF}"/>
              </a:ext>
            </a:extLst>
          </p:cNvPr>
          <p:cNvSpPr/>
          <p:nvPr/>
        </p:nvSpPr>
        <p:spPr bwMode="auto">
          <a:xfrm>
            <a:off x="436378" y="2811890"/>
            <a:ext cx="544382" cy="544382"/>
          </a:xfrm>
          <a:prstGeom prst="ellipse">
            <a:avLst/>
          </a:prstGeom>
          <a:solidFill>
            <a:srgbClr val="EAEAE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12" name="TextBox 11">
            <a:extLst>
              <a:ext uri="{FF2B5EF4-FFF2-40B4-BE49-F238E27FC236}">
                <a16:creationId xmlns:a16="http://schemas.microsoft.com/office/drawing/2014/main" id="{2C90A02D-FA22-4D75-8262-E67026C3F459}"/>
              </a:ext>
            </a:extLst>
          </p:cNvPr>
          <p:cNvSpPr txBox="1"/>
          <p:nvPr/>
        </p:nvSpPr>
        <p:spPr>
          <a:xfrm>
            <a:off x="1044773" y="1545026"/>
            <a:ext cx="4417386" cy="534056"/>
          </a:xfrm>
          <a:prstGeom prst="rect">
            <a:avLst/>
          </a:prstGeom>
          <a:noFill/>
        </p:spPr>
        <p:txBody>
          <a:bodyPr wrap="square" lIns="179285" tIns="143428" rIns="179285" bIns="143428" rtlCol="0">
            <a:spAutoFit/>
          </a:bodyPr>
          <a:lstStyle/>
          <a:p>
            <a:pPr>
              <a:lnSpc>
                <a:spcPct val="90000"/>
              </a:lnSpc>
              <a:spcAft>
                <a:spcPts val="588"/>
              </a:spcAft>
            </a:pPr>
            <a:r>
              <a:rPr lang="en-US">
                <a:solidFill>
                  <a:schemeClr val="tx1">
                    <a:lumMod val="65000"/>
                    <a:lumOff val="35000"/>
                  </a:schemeClr>
                </a:solidFill>
                <a:latin typeface="+mj-lt"/>
              </a:rPr>
              <a:t>Any language, any platform, any cloud</a:t>
            </a:r>
          </a:p>
        </p:txBody>
      </p:sp>
      <p:sp>
        <p:nvSpPr>
          <p:cNvPr id="10" name="TextBox 9">
            <a:extLst>
              <a:ext uri="{FF2B5EF4-FFF2-40B4-BE49-F238E27FC236}">
                <a16:creationId xmlns:a16="http://schemas.microsoft.com/office/drawing/2014/main" id="{967D699B-D6CA-484D-9DCC-8760B5AE64AE}"/>
              </a:ext>
            </a:extLst>
          </p:cNvPr>
          <p:cNvSpPr txBox="1"/>
          <p:nvPr/>
        </p:nvSpPr>
        <p:spPr>
          <a:xfrm>
            <a:off x="1044772" y="1789866"/>
            <a:ext cx="4105056" cy="1013800"/>
          </a:xfrm>
          <a:prstGeom prst="rect">
            <a:avLst/>
          </a:prstGeom>
          <a:noFill/>
        </p:spPr>
        <p:txBody>
          <a:bodyPr wrap="square" lIns="179285" tIns="143428" rIns="179285" bIns="143428" rtlCol="0">
            <a:spAutoFit/>
          </a:bodyPr>
          <a:lstStyle/>
          <a:p>
            <a:pPr>
              <a:spcAft>
                <a:spcPts val="588"/>
              </a:spcAft>
            </a:pPr>
            <a:r>
              <a:rPr lang="en-US" sz="1176" dirty="0">
                <a:solidFill>
                  <a:srgbClr val="595959"/>
                </a:solidFill>
              </a:rPr>
              <a:t>Build, test, and deploy Node.js, Python,  Java, PHP, Ruby, C/C++, .NET, Android, and iOS apps. Run in parallel on Linux, macOS, and Windows.  Deploy to Azure, AWS, GCP or on-premises</a:t>
            </a:r>
          </a:p>
        </p:txBody>
      </p:sp>
      <p:sp>
        <p:nvSpPr>
          <p:cNvPr id="20" name="TextBox 19">
            <a:extLst>
              <a:ext uri="{FF2B5EF4-FFF2-40B4-BE49-F238E27FC236}">
                <a16:creationId xmlns:a16="http://schemas.microsoft.com/office/drawing/2014/main" id="{D306CDB6-E465-4A41-B520-9DC0AC0600BC}"/>
              </a:ext>
            </a:extLst>
          </p:cNvPr>
          <p:cNvSpPr txBox="1"/>
          <p:nvPr/>
        </p:nvSpPr>
        <p:spPr>
          <a:xfrm>
            <a:off x="1044773" y="2666038"/>
            <a:ext cx="3584824" cy="534056"/>
          </a:xfrm>
          <a:prstGeom prst="rect">
            <a:avLst/>
          </a:prstGeom>
          <a:noFill/>
        </p:spPr>
        <p:txBody>
          <a:bodyPr wrap="square" lIns="179285" tIns="143428" rIns="179285" bIns="143428" rtlCol="0">
            <a:spAutoFit/>
          </a:bodyPr>
          <a:lstStyle/>
          <a:p>
            <a:pPr>
              <a:lnSpc>
                <a:spcPct val="90000"/>
              </a:lnSpc>
              <a:spcAft>
                <a:spcPts val="588"/>
              </a:spcAft>
            </a:pPr>
            <a:r>
              <a:rPr lang="en-US">
                <a:solidFill>
                  <a:schemeClr val="tx1">
                    <a:lumMod val="65000"/>
                    <a:lumOff val="35000"/>
                  </a:schemeClr>
                </a:solidFill>
                <a:latin typeface="+mj-lt"/>
              </a:rPr>
              <a:t>Extensible</a:t>
            </a:r>
          </a:p>
        </p:txBody>
      </p:sp>
      <p:sp>
        <p:nvSpPr>
          <p:cNvPr id="21" name="TextBox 20">
            <a:extLst>
              <a:ext uri="{FF2B5EF4-FFF2-40B4-BE49-F238E27FC236}">
                <a16:creationId xmlns:a16="http://schemas.microsoft.com/office/drawing/2014/main" id="{48F696DB-EE80-40C9-9008-6142F73C1492}"/>
              </a:ext>
            </a:extLst>
          </p:cNvPr>
          <p:cNvSpPr txBox="1"/>
          <p:nvPr/>
        </p:nvSpPr>
        <p:spPr>
          <a:xfrm>
            <a:off x="1044773" y="2901096"/>
            <a:ext cx="3896879" cy="1013800"/>
          </a:xfrm>
          <a:prstGeom prst="rect">
            <a:avLst/>
          </a:prstGeom>
          <a:noFill/>
        </p:spPr>
        <p:txBody>
          <a:bodyPr wrap="square" lIns="179285" tIns="143428" rIns="179285" bIns="143428" rtlCol="0">
            <a:spAutoFit/>
          </a:bodyPr>
          <a:lstStyle/>
          <a:p>
            <a:pPr>
              <a:spcAft>
                <a:spcPts val="588"/>
              </a:spcAft>
            </a:pPr>
            <a:r>
              <a:rPr lang="en-GB" sz="1176" dirty="0">
                <a:solidFill>
                  <a:srgbClr val="595959"/>
                </a:solidFill>
              </a:rPr>
              <a:t>Explore and implement a wide range of community-built build, test, and deployment tasks, along with hundreds of extensions from Slack to </a:t>
            </a:r>
            <a:r>
              <a:rPr lang="en-GB" sz="1176" dirty="0" err="1">
                <a:solidFill>
                  <a:srgbClr val="595959"/>
                </a:solidFill>
              </a:rPr>
              <a:t>SonarCloud</a:t>
            </a:r>
            <a:r>
              <a:rPr lang="en-GB" sz="1176" dirty="0">
                <a:solidFill>
                  <a:srgbClr val="595959"/>
                </a:solidFill>
              </a:rPr>
              <a:t>.</a:t>
            </a:r>
            <a:r>
              <a:rPr lang="en-US" sz="1176" dirty="0">
                <a:solidFill>
                  <a:srgbClr val="595959"/>
                </a:solidFill>
              </a:rPr>
              <a:t> </a:t>
            </a:r>
            <a:r>
              <a:rPr lang="en-GB" sz="1176" dirty="0">
                <a:solidFill>
                  <a:srgbClr val="595959"/>
                </a:solidFill>
              </a:rPr>
              <a:t>Support for YAML, reporting and more</a:t>
            </a:r>
            <a:endParaRPr lang="en-US" sz="1176" dirty="0">
              <a:solidFill>
                <a:srgbClr val="595959"/>
              </a:solidFill>
            </a:endParaRPr>
          </a:p>
        </p:txBody>
      </p:sp>
      <p:sp>
        <p:nvSpPr>
          <p:cNvPr id="22" name="Oval 21">
            <a:extLst>
              <a:ext uri="{FF2B5EF4-FFF2-40B4-BE49-F238E27FC236}">
                <a16:creationId xmlns:a16="http://schemas.microsoft.com/office/drawing/2014/main" id="{F9FA9159-C35A-4C32-B438-04A9E511DFC2}"/>
              </a:ext>
            </a:extLst>
          </p:cNvPr>
          <p:cNvSpPr/>
          <p:nvPr/>
        </p:nvSpPr>
        <p:spPr bwMode="auto">
          <a:xfrm>
            <a:off x="432583" y="4892845"/>
            <a:ext cx="544382" cy="544382"/>
          </a:xfrm>
          <a:prstGeom prst="ellipse">
            <a:avLst/>
          </a:prstGeom>
          <a:solidFill>
            <a:srgbClr val="EAEAE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23" name="TextBox 22">
            <a:extLst>
              <a:ext uri="{FF2B5EF4-FFF2-40B4-BE49-F238E27FC236}">
                <a16:creationId xmlns:a16="http://schemas.microsoft.com/office/drawing/2014/main" id="{96008E34-B942-4226-8B9D-786CCFA9C753}"/>
              </a:ext>
            </a:extLst>
          </p:cNvPr>
          <p:cNvSpPr txBox="1"/>
          <p:nvPr/>
        </p:nvSpPr>
        <p:spPr>
          <a:xfrm>
            <a:off x="1044773" y="4746230"/>
            <a:ext cx="3584824" cy="534056"/>
          </a:xfrm>
          <a:prstGeom prst="rect">
            <a:avLst/>
          </a:prstGeom>
          <a:noFill/>
        </p:spPr>
        <p:txBody>
          <a:bodyPr wrap="square" lIns="179285" tIns="143428" rIns="179285" bIns="143428" rtlCol="0">
            <a:spAutoFit/>
          </a:bodyPr>
          <a:lstStyle/>
          <a:p>
            <a:pPr>
              <a:lnSpc>
                <a:spcPct val="90000"/>
              </a:lnSpc>
              <a:spcAft>
                <a:spcPts val="588"/>
              </a:spcAft>
            </a:pPr>
            <a:r>
              <a:rPr lang="en-US">
                <a:solidFill>
                  <a:schemeClr val="tx1">
                    <a:lumMod val="65000"/>
                    <a:lumOff val="35000"/>
                  </a:schemeClr>
                </a:solidFill>
                <a:latin typeface="+mj-lt"/>
              </a:rPr>
              <a:t>Best-in-class for open source</a:t>
            </a:r>
          </a:p>
        </p:txBody>
      </p:sp>
      <p:sp>
        <p:nvSpPr>
          <p:cNvPr id="24" name="TextBox 23">
            <a:extLst>
              <a:ext uri="{FF2B5EF4-FFF2-40B4-BE49-F238E27FC236}">
                <a16:creationId xmlns:a16="http://schemas.microsoft.com/office/drawing/2014/main" id="{44BE15AD-9292-49C4-A9A5-33B96DE0766E}"/>
              </a:ext>
            </a:extLst>
          </p:cNvPr>
          <p:cNvSpPr txBox="1"/>
          <p:nvPr/>
        </p:nvSpPr>
        <p:spPr>
          <a:xfrm>
            <a:off x="1044772" y="5002137"/>
            <a:ext cx="4210700" cy="1194836"/>
          </a:xfrm>
          <a:prstGeom prst="rect">
            <a:avLst/>
          </a:prstGeom>
          <a:noFill/>
        </p:spPr>
        <p:txBody>
          <a:bodyPr wrap="square" lIns="179285" tIns="143428" rIns="179285" bIns="143428" rtlCol="0">
            <a:spAutoFit/>
          </a:bodyPr>
          <a:lstStyle/>
          <a:p>
            <a:pPr>
              <a:spcAft>
                <a:spcPts val="588"/>
              </a:spcAft>
            </a:pPr>
            <a:r>
              <a:rPr lang="en-GB" sz="1176" dirty="0">
                <a:solidFill>
                  <a:srgbClr val="595959"/>
                </a:solidFill>
              </a:rPr>
              <a:t>Ensure fast continuous integration/continuous delivery (CI/CD) pipelines for every open source project. Get unlimited build minutes for all open source projects with up to 10 free parallel jobs across Linux, macOS and Windows</a:t>
            </a:r>
            <a:endParaRPr lang="en-US" sz="1176" dirty="0">
              <a:solidFill>
                <a:srgbClr val="595959"/>
              </a:solidFill>
            </a:endParaRPr>
          </a:p>
        </p:txBody>
      </p:sp>
      <p:sp>
        <p:nvSpPr>
          <p:cNvPr id="28" name="Text Placeholder 3">
            <a:extLst>
              <a:ext uri="{FF2B5EF4-FFF2-40B4-BE49-F238E27FC236}">
                <a16:creationId xmlns:a16="http://schemas.microsoft.com/office/drawing/2014/main" id="{12CDE9BA-C365-4833-B2DD-01DF20A79BB3}"/>
              </a:ext>
            </a:extLst>
          </p:cNvPr>
          <p:cNvSpPr txBox="1">
            <a:spLocks/>
          </p:cNvSpPr>
          <p:nvPr/>
        </p:nvSpPr>
        <p:spPr>
          <a:xfrm>
            <a:off x="970468" y="6198992"/>
            <a:ext cx="3807664" cy="301727"/>
          </a:xfrm>
          <a:prstGeom prst="rect">
            <a:avLst/>
          </a:prstGeom>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Segoe UI Semilight" panose="020B0402040204020203" pitchFamily="34" charset="0"/>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367">
              <a:buNone/>
              <a:defRPr/>
            </a:pPr>
            <a:r>
              <a:rPr lang="en-US" sz="1961" b="1" dirty="0">
                <a:solidFill>
                  <a:srgbClr val="2C65E1"/>
                </a:solidFill>
                <a:latin typeface="Segoe UI Semibold" panose="020B0702040204020203" pitchFamily="34" charset="0"/>
                <a:cs typeface="Segoe UI Semibold" panose="020B0702040204020203" pitchFamily="34" charset="0"/>
              </a:rPr>
              <a:t>https://azure.com/pipelines</a:t>
            </a:r>
          </a:p>
        </p:txBody>
      </p:sp>
      <p:sp>
        <p:nvSpPr>
          <p:cNvPr id="29" name="Oval 28">
            <a:extLst>
              <a:ext uri="{FF2B5EF4-FFF2-40B4-BE49-F238E27FC236}">
                <a16:creationId xmlns:a16="http://schemas.microsoft.com/office/drawing/2014/main" id="{898FC792-55D1-47DF-A396-371288845618}"/>
              </a:ext>
            </a:extLst>
          </p:cNvPr>
          <p:cNvSpPr/>
          <p:nvPr/>
        </p:nvSpPr>
        <p:spPr bwMode="auto">
          <a:xfrm>
            <a:off x="400017" y="6137918"/>
            <a:ext cx="420039" cy="420037"/>
          </a:xfrm>
          <a:prstGeom prst="ellipse">
            <a:avLst/>
          </a:prstGeom>
          <a:noFill/>
          <a:ln w="28575" cap="flat" cmpd="sng" algn="ctr">
            <a:solidFill>
              <a:srgbClr val="2C65E1"/>
            </a:solidFill>
            <a:prstDash val="soli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3751" fontAlgn="base">
              <a:spcBef>
                <a:spcPct val="0"/>
              </a:spcBef>
              <a:spcAft>
                <a:spcPct val="0"/>
              </a:spcAft>
              <a:defRPr/>
            </a:pPr>
            <a:r>
              <a:rPr lang="en-US" sz="1961" kern="0">
                <a:ln w="19050">
                  <a:noFill/>
                </a:ln>
                <a:solidFill>
                  <a:srgbClr val="2C65E1"/>
                </a:solidFill>
                <a:latin typeface="Segoe UI"/>
                <a:ea typeface="Segoe UI" pitchFamily="34" charset="0"/>
                <a:cs typeface="Segoe UI" pitchFamily="34" charset="0"/>
                <a:sym typeface="Wingdings" panose="05000000000000000000" pitchFamily="2" charset="2"/>
              </a:rPr>
              <a:t></a:t>
            </a:r>
            <a:endParaRPr lang="en-US" sz="1961" kern="0">
              <a:ln w="19050">
                <a:noFill/>
              </a:ln>
              <a:solidFill>
                <a:srgbClr val="2C65E1"/>
              </a:solidFill>
              <a:latin typeface="Segoe UI"/>
              <a:ea typeface="Segoe UI" pitchFamily="34" charset="0"/>
              <a:cs typeface="Segoe UI" pitchFamily="34" charset="0"/>
            </a:endParaRPr>
          </a:p>
        </p:txBody>
      </p:sp>
      <p:sp>
        <p:nvSpPr>
          <p:cNvPr id="32" name="Oval 31">
            <a:extLst>
              <a:ext uri="{FF2B5EF4-FFF2-40B4-BE49-F238E27FC236}">
                <a16:creationId xmlns:a16="http://schemas.microsoft.com/office/drawing/2014/main" id="{28969C80-65DA-4231-83DC-5638E0C213C6}"/>
              </a:ext>
            </a:extLst>
          </p:cNvPr>
          <p:cNvSpPr/>
          <p:nvPr/>
        </p:nvSpPr>
        <p:spPr bwMode="auto">
          <a:xfrm>
            <a:off x="436379" y="3917073"/>
            <a:ext cx="544382" cy="544382"/>
          </a:xfrm>
          <a:prstGeom prst="ellipse">
            <a:avLst/>
          </a:prstGeom>
          <a:solidFill>
            <a:srgbClr val="EAEAE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33" name="TextBox 32">
            <a:extLst>
              <a:ext uri="{FF2B5EF4-FFF2-40B4-BE49-F238E27FC236}">
                <a16:creationId xmlns:a16="http://schemas.microsoft.com/office/drawing/2014/main" id="{8446C7CC-67CB-4D25-A20A-694A6E1F21D8}"/>
              </a:ext>
            </a:extLst>
          </p:cNvPr>
          <p:cNvSpPr txBox="1"/>
          <p:nvPr/>
        </p:nvSpPr>
        <p:spPr>
          <a:xfrm>
            <a:off x="1044773" y="3795101"/>
            <a:ext cx="3584824" cy="534056"/>
          </a:xfrm>
          <a:prstGeom prst="rect">
            <a:avLst/>
          </a:prstGeom>
          <a:noFill/>
        </p:spPr>
        <p:txBody>
          <a:bodyPr wrap="square" lIns="179285" tIns="143428" rIns="179285" bIns="143428" rtlCol="0">
            <a:spAutoFit/>
          </a:bodyPr>
          <a:lstStyle/>
          <a:p>
            <a:pPr>
              <a:lnSpc>
                <a:spcPct val="90000"/>
              </a:lnSpc>
              <a:spcAft>
                <a:spcPts val="588"/>
              </a:spcAft>
            </a:pPr>
            <a:r>
              <a:rPr lang="en-US">
                <a:solidFill>
                  <a:schemeClr val="tx1">
                    <a:lumMod val="65000"/>
                    <a:lumOff val="35000"/>
                  </a:schemeClr>
                </a:solidFill>
                <a:latin typeface="+mj-lt"/>
              </a:rPr>
              <a:t>Containers and Kubernetes</a:t>
            </a:r>
          </a:p>
        </p:txBody>
      </p:sp>
      <p:sp>
        <p:nvSpPr>
          <p:cNvPr id="34" name="TextBox 33">
            <a:extLst>
              <a:ext uri="{FF2B5EF4-FFF2-40B4-BE49-F238E27FC236}">
                <a16:creationId xmlns:a16="http://schemas.microsoft.com/office/drawing/2014/main" id="{C7FD4636-4259-4145-9391-F318DE7B8336}"/>
              </a:ext>
            </a:extLst>
          </p:cNvPr>
          <p:cNvSpPr txBox="1"/>
          <p:nvPr/>
        </p:nvSpPr>
        <p:spPr>
          <a:xfrm>
            <a:off x="1044772" y="4019736"/>
            <a:ext cx="4210699" cy="832764"/>
          </a:xfrm>
          <a:prstGeom prst="rect">
            <a:avLst/>
          </a:prstGeom>
          <a:noFill/>
        </p:spPr>
        <p:txBody>
          <a:bodyPr wrap="square" lIns="179285" tIns="143428" rIns="179285" bIns="143428" rtlCol="0">
            <a:spAutoFit/>
          </a:bodyPr>
          <a:lstStyle/>
          <a:p>
            <a:pPr>
              <a:spcAft>
                <a:spcPts val="588"/>
              </a:spcAft>
            </a:pPr>
            <a:r>
              <a:rPr lang="en-GB" sz="1176">
                <a:solidFill>
                  <a:srgbClr val="595959"/>
                </a:solidFill>
              </a:rPr>
              <a:t>Easily build and push images to container registries like Docker Hub and Azure Container Registry. Deploy containers to individual hosts or Kubernetes.</a:t>
            </a:r>
            <a:endParaRPr lang="en-US" sz="1176">
              <a:solidFill>
                <a:srgbClr val="595959"/>
              </a:solidFill>
            </a:endParaRPr>
          </a:p>
        </p:txBody>
      </p:sp>
      <p:pic>
        <p:nvPicPr>
          <p:cNvPr id="26" name="Graphic 25">
            <a:extLst>
              <a:ext uri="{FF2B5EF4-FFF2-40B4-BE49-F238E27FC236}">
                <a16:creationId xmlns:a16="http://schemas.microsoft.com/office/drawing/2014/main" id="{00E8F52D-C4CC-4645-A09C-A5C2D2D471F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0491" y="1801135"/>
            <a:ext cx="336159" cy="319351"/>
          </a:xfrm>
          <a:prstGeom prst="rect">
            <a:avLst/>
          </a:prstGeom>
        </p:spPr>
      </p:pic>
      <p:pic>
        <p:nvPicPr>
          <p:cNvPr id="36" name="Graphic 35">
            <a:extLst>
              <a:ext uri="{FF2B5EF4-FFF2-40B4-BE49-F238E27FC236}">
                <a16:creationId xmlns:a16="http://schemas.microsoft.com/office/drawing/2014/main" id="{0BDC9036-025D-43F9-AA73-A887588652A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47655" y="2916002"/>
            <a:ext cx="280133" cy="336159"/>
          </a:xfrm>
          <a:prstGeom prst="rect">
            <a:avLst/>
          </a:prstGeom>
        </p:spPr>
      </p:pic>
      <p:pic>
        <p:nvPicPr>
          <p:cNvPr id="38" name="Graphic 37">
            <a:extLst>
              <a:ext uri="{FF2B5EF4-FFF2-40B4-BE49-F238E27FC236}">
                <a16:creationId xmlns:a16="http://schemas.microsoft.com/office/drawing/2014/main" id="{ABF23BC7-1AA2-4459-BE12-18A85FDCC87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40491" y="4014621"/>
            <a:ext cx="336159" cy="336159"/>
          </a:xfrm>
          <a:prstGeom prst="rect">
            <a:avLst/>
          </a:prstGeom>
        </p:spPr>
      </p:pic>
      <p:pic>
        <p:nvPicPr>
          <p:cNvPr id="40" name="Graphic 39">
            <a:extLst>
              <a:ext uri="{FF2B5EF4-FFF2-40B4-BE49-F238E27FC236}">
                <a16:creationId xmlns:a16="http://schemas.microsoft.com/office/drawing/2014/main" id="{D78B9476-067F-4594-A90A-F35EEEB4FE4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27357" y="4989698"/>
            <a:ext cx="354835" cy="354835"/>
          </a:xfrm>
          <a:prstGeom prst="rect">
            <a:avLst/>
          </a:prstGeom>
        </p:spPr>
      </p:pic>
      <p:pic>
        <p:nvPicPr>
          <p:cNvPr id="27" name="Online Image Placeholder 15" descr="A screenshot of a cell phone&#10;&#10;Description generated with very high confidence">
            <a:extLst>
              <a:ext uri="{FF2B5EF4-FFF2-40B4-BE49-F238E27FC236}">
                <a16:creationId xmlns:a16="http://schemas.microsoft.com/office/drawing/2014/main" id="{4A8BD06D-8513-42C8-93C5-8F3FCB8FDAC4}"/>
              </a:ext>
            </a:extLst>
          </p:cNvPr>
          <p:cNvPicPr>
            <a:picLocks noChangeAspect="1"/>
          </p:cNvPicPr>
          <p:nvPr/>
        </p:nvPicPr>
        <p:blipFill rotWithShape="1">
          <a:blip r:embed="rId12">
            <a:extLst>
              <a:ext uri="{28A0092B-C50C-407E-A947-70E740481C1C}">
                <a14:useLocalDpi xmlns:a14="http://schemas.microsoft.com/office/drawing/2010/main" val="0"/>
              </a:ext>
            </a:extLst>
          </a:blip>
          <a:srcRect r="13127"/>
          <a:stretch/>
        </p:blipFill>
        <p:spPr>
          <a:xfrm>
            <a:off x="6151992" y="1516281"/>
            <a:ext cx="6040009" cy="4345444"/>
          </a:xfrm>
          <a:prstGeom prst="rect">
            <a:avLst/>
          </a:prstGeom>
        </p:spPr>
      </p:pic>
    </p:spTree>
    <p:extLst>
      <p:ext uri="{BB962C8B-B14F-4D97-AF65-F5344CB8AC3E}">
        <p14:creationId xmlns:p14="http://schemas.microsoft.com/office/powerpoint/2010/main" val="1196220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
</file>

<file path=ppt/slides/slide19.xml><?xml version="1.0" encoding="utf-8"?>
<p:sld xmlns:a16="http://schemas.microsoft.com/office/drawing/2014/main" xmlns:adec="http://schemas.microsoft.com/office/drawing/2017/decorative" xmlns:a14="http://schemas.microsoft.com/office/drawing/2010/main" xmlns:asvg="http://schemas.microsoft.com/office/drawing/2016/SVG/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bg>
      <p:bgPr>
        <a:solidFill>
          <a:srgbClr val="0078D4"/>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DB4FA92-B87B-4B19-ADFF-5F21E8692F9B}"/>
              </a:ext>
            </a:extLst>
          </p:cNvPr>
          <p:cNvGrpSpPr/>
          <p:nvPr/>
        </p:nvGrpSpPr>
        <p:grpSpPr>
          <a:xfrm>
            <a:off x="8419080" y="6157373"/>
            <a:ext cx="3607790" cy="420037"/>
            <a:chOff x="5498028" y="6418322"/>
            <a:chExt cx="3680134" cy="428460"/>
          </a:xfrm>
        </p:grpSpPr>
        <p:sp>
          <p:nvSpPr>
            <p:cNvPr id="18" name="Text Placeholder 3">
              <a:extLst>
                <a:ext uri="{FF2B5EF4-FFF2-40B4-BE49-F238E27FC236}">
                  <a16:creationId xmlns:a16="http://schemas.microsoft.com/office/drawing/2014/main" id="{E946A14D-0098-4060-B831-6050D24F17D0}"/>
                </a:ext>
              </a:extLst>
            </p:cNvPr>
            <p:cNvSpPr txBox="1">
              <a:spLocks/>
            </p:cNvSpPr>
            <p:nvPr/>
          </p:nvSpPr>
          <p:spPr>
            <a:xfrm>
              <a:off x="6079918" y="6480621"/>
              <a:ext cx="3098244" cy="307777"/>
            </a:xfrm>
            <a:prstGeom prst="rect">
              <a:avLst/>
            </a:prstGeom>
            <a:solidFill>
              <a:srgbClr val="0078D4"/>
            </a:solidFill>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Segoe UI Semilight" panose="020B0402040204020203" pitchFamily="34" charset="0"/>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367">
                <a:buNone/>
                <a:defRPr/>
              </a:pPr>
              <a:r>
                <a:rPr lang="en-US" sz="1961" b="1" dirty="0">
                  <a:solidFill>
                    <a:schemeClr val="tx2"/>
                  </a:solidFill>
                  <a:latin typeface="Segoe UI Semibold" panose="020B0702040204020203" pitchFamily="34" charset="0"/>
                  <a:cs typeface="Segoe UI Semibold" panose="020B0702040204020203" pitchFamily="34" charset="0"/>
                </a:rPr>
                <a:t>https://azure.com/devops</a:t>
              </a:r>
            </a:p>
          </p:txBody>
        </p:sp>
        <p:sp>
          <p:nvSpPr>
            <p:cNvPr id="19" name="Oval 18">
              <a:extLst>
                <a:ext uri="{FF2B5EF4-FFF2-40B4-BE49-F238E27FC236}">
                  <a16:creationId xmlns:a16="http://schemas.microsoft.com/office/drawing/2014/main" id="{BCBDC202-1D51-481C-8FD6-94981F76467F}"/>
                </a:ext>
                <a:ext uri="{C183D7F6-B498-43B3-948B-1728B52AA6E4}">
                  <adec:decorative xmlns:adec="http://schemas.microsoft.com/office/drawing/2017/decorative" val="1"/>
                </a:ext>
              </a:extLst>
            </p:cNvPr>
            <p:cNvSpPr/>
            <p:nvPr/>
          </p:nvSpPr>
          <p:spPr bwMode="auto">
            <a:xfrm>
              <a:off x="5498028" y="6418322"/>
              <a:ext cx="428462" cy="428460"/>
            </a:xfrm>
            <a:prstGeom prst="ellipse">
              <a:avLst/>
            </a:prstGeom>
            <a:noFill/>
            <a:ln w="28575" cap="flat" cmpd="sng" algn="ctr">
              <a:solidFill>
                <a:schemeClr val="tx1"/>
              </a:solidFill>
              <a:prstDash val="soli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3751" fontAlgn="base">
                <a:spcBef>
                  <a:spcPct val="0"/>
                </a:spcBef>
                <a:spcAft>
                  <a:spcPct val="0"/>
                </a:spcAft>
                <a:defRPr/>
              </a:pPr>
              <a:r>
                <a:rPr lang="en-US" sz="1961" kern="0" dirty="0">
                  <a:ln w="19050">
                    <a:noFill/>
                  </a:ln>
                  <a:solidFill>
                    <a:schemeClr val="tx2"/>
                  </a:solidFill>
                  <a:latin typeface="Segoe UI"/>
                  <a:ea typeface="Segoe UI" pitchFamily="34" charset="0"/>
                  <a:cs typeface="Segoe UI" pitchFamily="34" charset="0"/>
                  <a:sym typeface="Wingdings" panose="05000000000000000000" pitchFamily="2" charset="2"/>
                </a:rPr>
                <a:t></a:t>
              </a:r>
              <a:endParaRPr lang="en-US" sz="1961" kern="0" dirty="0">
                <a:ln w="19050">
                  <a:noFill/>
                </a:ln>
                <a:solidFill>
                  <a:schemeClr val="tx2"/>
                </a:solidFill>
                <a:latin typeface="Segoe UI"/>
                <a:ea typeface="Segoe UI" pitchFamily="34" charset="0"/>
                <a:cs typeface="Segoe UI" pitchFamily="34" charset="0"/>
              </a:endParaRPr>
            </a:p>
          </p:txBody>
        </p:sp>
      </p:grpSp>
      <p:sp>
        <p:nvSpPr>
          <p:cNvPr id="8" name="Rectangle 7">
            <a:extLst>
              <a:ext uri="{FF2B5EF4-FFF2-40B4-BE49-F238E27FC236}">
                <a16:creationId xmlns:a16="http://schemas.microsoft.com/office/drawing/2014/main" id="{C0687F24-0C16-4FA6-A486-B7919D6CD8F0}"/>
              </a:ext>
            </a:extLst>
          </p:cNvPr>
          <p:cNvSpPr/>
          <p:nvPr/>
        </p:nvSpPr>
        <p:spPr bwMode="auto">
          <a:xfrm>
            <a:off x="1" y="487"/>
            <a:ext cx="3122511" cy="6857027"/>
          </a:xfrm>
          <a:prstGeom prst="rect">
            <a:avLst/>
          </a:prstGeom>
          <a:solidFill>
            <a:schemeClr val="bg1">
              <a:lumMod val="10000"/>
              <a:lumOff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16" name="TextBox 15">
            <a:extLst>
              <a:ext uri="{FF2B5EF4-FFF2-40B4-BE49-F238E27FC236}">
                <a16:creationId xmlns:a16="http://schemas.microsoft.com/office/drawing/2014/main" id="{DE367368-3EB7-47E8-B49B-215A9A8E91E6}"/>
              </a:ext>
            </a:extLst>
          </p:cNvPr>
          <p:cNvSpPr txBox="1"/>
          <p:nvPr/>
        </p:nvSpPr>
        <p:spPr>
          <a:xfrm>
            <a:off x="4511833" y="579345"/>
            <a:ext cx="6876376" cy="5087106"/>
          </a:xfrm>
          <a:prstGeom prst="rect">
            <a:avLst/>
          </a:prstGeom>
          <a:noFill/>
        </p:spPr>
        <p:txBody>
          <a:bodyPr wrap="square" lIns="179285" tIns="143428" rIns="179285" bIns="143428" rtlCol="0">
            <a:spAutoFit/>
          </a:bodyPr>
          <a:lstStyle/>
          <a:p>
            <a:pPr>
              <a:spcAft>
                <a:spcPts val="3529"/>
              </a:spcAft>
            </a:pPr>
            <a:r>
              <a:rPr lang="en-GB" dirty="0"/>
              <a:t>Plan smarter, collaborate better, and ship faster with a set of modern dev services</a:t>
            </a:r>
          </a:p>
          <a:p>
            <a:pPr>
              <a:spcAft>
                <a:spcPts val="3529"/>
              </a:spcAft>
            </a:pPr>
            <a:r>
              <a:rPr lang="en-GB" dirty="0"/>
              <a:t>Any developer, any platform, any cloud. Full support for hybrid cloud, on-premises &amp; containers.</a:t>
            </a:r>
          </a:p>
          <a:p>
            <a:pPr>
              <a:spcAft>
                <a:spcPts val="3529"/>
              </a:spcAft>
            </a:pPr>
            <a:r>
              <a:rPr lang="en-GB" dirty="0"/>
              <a:t>Use all the Azure DevOps services or choose just what you need to complement your existing workflows</a:t>
            </a:r>
          </a:p>
          <a:p>
            <a:pPr>
              <a:spcAft>
                <a:spcPts val="3529"/>
              </a:spcAft>
            </a:pPr>
            <a:r>
              <a:rPr lang="en-GB" dirty="0"/>
              <a:t>Best in class builds for open source. Free unlimited build minutes for public projects and up to 10 free concurrent jobs across Windows, Linux and macOS</a:t>
            </a:r>
          </a:p>
          <a:p>
            <a:pPr>
              <a:spcAft>
                <a:spcPts val="3529"/>
              </a:spcAft>
            </a:pPr>
            <a:r>
              <a:rPr lang="en-GB" dirty="0"/>
              <a:t>Get started for free for small teams, scales to support the largest enterprises</a:t>
            </a:r>
          </a:p>
        </p:txBody>
      </p:sp>
      <p:grpSp>
        <p:nvGrpSpPr>
          <p:cNvPr id="7" name="Group 6">
            <a:extLst>
              <a:ext uri="{FF2B5EF4-FFF2-40B4-BE49-F238E27FC236}">
                <a16:creationId xmlns:a16="http://schemas.microsoft.com/office/drawing/2014/main" id="{F8F413B4-F6D4-4DA6-B700-AAF2B31142BA}"/>
              </a:ext>
              <a:ext uri="{C183D7F6-B498-43B3-948B-1728B52AA6E4}">
                <adec:decorative xmlns:adec="http://schemas.microsoft.com/office/drawing/2017/decorative" val="1"/>
              </a:ext>
            </a:extLst>
          </p:cNvPr>
          <p:cNvGrpSpPr/>
          <p:nvPr/>
        </p:nvGrpSpPr>
        <p:grpSpPr>
          <a:xfrm>
            <a:off x="3734174" y="716438"/>
            <a:ext cx="544382" cy="544382"/>
            <a:chOff x="3790397" y="435304"/>
            <a:chExt cx="555298" cy="555298"/>
          </a:xfrm>
        </p:grpSpPr>
        <p:sp>
          <p:nvSpPr>
            <p:cNvPr id="34" name="Oval 33">
              <a:extLst>
                <a:ext uri="{FF2B5EF4-FFF2-40B4-BE49-F238E27FC236}">
                  <a16:creationId xmlns:a16="http://schemas.microsoft.com/office/drawing/2014/main" id="{F9F21E1E-EC36-44E9-B35A-A8379A978484}"/>
                </a:ext>
              </a:extLst>
            </p:cNvPr>
            <p:cNvSpPr/>
            <p:nvPr/>
          </p:nvSpPr>
          <p:spPr bwMode="auto">
            <a:xfrm>
              <a:off x="3790397" y="435304"/>
              <a:ext cx="555298" cy="555298"/>
            </a:xfrm>
            <a:prstGeom prst="ellipse">
              <a:avLst/>
            </a:prstGeom>
            <a:solidFill>
              <a:srgbClr val="EAEAE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pic>
          <p:nvPicPr>
            <p:cNvPr id="35" name="Graphic 34">
              <a:extLst>
                <a:ext uri="{FF2B5EF4-FFF2-40B4-BE49-F238E27FC236}">
                  <a16:creationId xmlns:a16="http://schemas.microsoft.com/office/drawing/2014/main" id="{2677C589-35B6-4D99-8E35-79961006D14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90632" y="540367"/>
              <a:ext cx="342900" cy="325755"/>
            </a:xfrm>
            <a:prstGeom prst="rect">
              <a:avLst/>
            </a:prstGeom>
          </p:spPr>
        </p:pic>
      </p:grpSp>
      <p:grpSp>
        <p:nvGrpSpPr>
          <p:cNvPr id="2" name="Group 1">
            <a:extLst>
              <a:ext uri="{FF2B5EF4-FFF2-40B4-BE49-F238E27FC236}">
                <a16:creationId xmlns:a16="http://schemas.microsoft.com/office/drawing/2014/main" id="{8F703986-B3CF-46CC-8962-3FA15E0EB868}"/>
              </a:ext>
              <a:ext uri="{C183D7F6-B498-43B3-948B-1728B52AA6E4}">
                <adec:decorative xmlns:adec="http://schemas.microsoft.com/office/drawing/2017/decorative" val="1"/>
              </a:ext>
            </a:extLst>
          </p:cNvPr>
          <p:cNvGrpSpPr/>
          <p:nvPr/>
        </p:nvGrpSpPr>
        <p:grpSpPr>
          <a:xfrm>
            <a:off x="3724404" y="4970178"/>
            <a:ext cx="544382" cy="544382"/>
            <a:chOff x="3785970" y="4107971"/>
            <a:chExt cx="555298" cy="555298"/>
          </a:xfrm>
        </p:grpSpPr>
        <p:sp>
          <p:nvSpPr>
            <p:cNvPr id="40" name="Oval 39">
              <a:extLst>
                <a:ext uri="{FF2B5EF4-FFF2-40B4-BE49-F238E27FC236}">
                  <a16:creationId xmlns:a16="http://schemas.microsoft.com/office/drawing/2014/main" id="{EC77250A-DBE0-4EC2-9044-7F80D04DD54E}"/>
                </a:ext>
              </a:extLst>
            </p:cNvPr>
            <p:cNvSpPr/>
            <p:nvPr/>
          </p:nvSpPr>
          <p:spPr bwMode="auto">
            <a:xfrm>
              <a:off x="3785970" y="4107971"/>
              <a:ext cx="555298" cy="555298"/>
            </a:xfrm>
            <a:prstGeom prst="ellipse">
              <a:avLst/>
            </a:prstGeom>
            <a:solidFill>
              <a:srgbClr val="EAEAE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pic>
          <p:nvPicPr>
            <p:cNvPr id="41" name="Graphic 40">
              <a:extLst>
                <a:ext uri="{FF2B5EF4-FFF2-40B4-BE49-F238E27FC236}">
                  <a16:creationId xmlns:a16="http://schemas.microsoft.com/office/drawing/2014/main" id="{092DD412-8E10-4F9A-BC50-7AC506DF244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924305" y="4232112"/>
              <a:ext cx="266700" cy="285750"/>
            </a:xfrm>
            <a:prstGeom prst="rect">
              <a:avLst/>
            </a:prstGeom>
          </p:spPr>
        </p:pic>
      </p:grpSp>
      <p:grpSp>
        <p:nvGrpSpPr>
          <p:cNvPr id="3" name="Group 2">
            <a:extLst>
              <a:ext uri="{FF2B5EF4-FFF2-40B4-BE49-F238E27FC236}">
                <a16:creationId xmlns:a16="http://schemas.microsoft.com/office/drawing/2014/main" id="{29F620BD-1725-4FC6-9152-0F867BD9FE73}"/>
              </a:ext>
              <a:ext uri="{C183D7F6-B498-43B3-948B-1728B52AA6E4}">
                <adec:decorative xmlns:adec="http://schemas.microsoft.com/office/drawing/2017/decorative" val="1"/>
              </a:ext>
            </a:extLst>
          </p:cNvPr>
          <p:cNvGrpSpPr/>
          <p:nvPr/>
        </p:nvGrpSpPr>
        <p:grpSpPr>
          <a:xfrm>
            <a:off x="3722480" y="3742557"/>
            <a:ext cx="544382" cy="544382"/>
            <a:chOff x="3790397" y="3040008"/>
            <a:chExt cx="555298" cy="555298"/>
          </a:xfrm>
        </p:grpSpPr>
        <p:sp>
          <p:nvSpPr>
            <p:cNvPr id="39" name="Oval 38">
              <a:extLst>
                <a:ext uri="{FF2B5EF4-FFF2-40B4-BE49-F238E27FC236}">
                  <a16:creationId xmlns:a16="http://schemas.microsoft.com/office/drawing/2014/main" id="{642D528C-16CE-41F6-8EC9-E6DBBC7ED6CE}"/>
                </a:ext>
              </a:extLst>
            </p:cNvPr>
            <p:cNvSpPr/>
            <p:nvPr/>
          </p:nvSpPr>
          <p:spPr bwMode="auto">
            <a:xfrm>
              <a:off x="3790397" y="3040008"/>
              <a:ext cx="555298" cy="555298"/>
            </a:xfrm>
            <a:prstGeom prst="ellipse">
              <a:avLst/>
            </a:prstGeom>
            <a:solidFill>
              <a:srgbClr val="EAEAE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pic>
          <p:nvPicPr>
            <p:cNvPr id="42" name="Graphic 41">
              <a:extLst>
                <a:ext uri="{FF2B5EF4-FFF2-40B4-BE49-F238E27FC236}">
                  <a16:creationId xmlns:a16="http://schemas.microsoft.com/office/drawing/2014/main" id="{CD0A99E7-7D63-49B9-A3E7-FC507D6F833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890632" y="3136682"/>
              <a:ext cx="361950" cy="361950"/>
            </a:xfrm>
            <a:prstGeom prst="rect">
              <a:avLst/>
            </a:prstGeom>
          </p:spPr>
        </p:pic>
      </p:grpSp>
      <p:grpSp>
        <p:nvGrpSpPr>
          <p:cNvPr id="5" name="Group 4">
            <a:extLst>
              <a:ext uri="{FF2B5EF4-FFF2-40B4-BE49-F238E27FC236}">
                <a16:creationId xmlns:a16="http://schemas.microsoft.com/office/drawing/2014/main" id="{0E95F866-F195-4F4D-89C1-BC5CEA141AEC}"/>
              </a:ext>
              <a:ext uri="{C183D7F6-B498-43B3-948B-1728B52AA6E4}">
                <adec:decorative xmlns:adec="http://schemas.microsoft.com/office/drawing/2017/decorative" val="1"/>
              </a:ext>
            </a:extLst>
          </p:cNvPr>
          <p:cNvGrpSpPr/>
          <p:nvPr/>
        </p:nvGrpSpPr>
        <p:grpSpPr>
          <a:xfrm>
            <a:off x="3734174" y="2705437"/>
            <a:ext cx="544382" cy="544382"/>
            <a:chOff x="3790397" y="2167647"/>
            <a:chExt cx="555298" cy="555298"/>
          </a:xfrm>
        </p:grpSpPr>
        <p:sp>
          <p:nvSpPr>
            <p:cNvPr id="38" name="Oval 37">
              <a:extLst>
                <a:ext uri="{FF2B5EF4-FFF2-40B4-BE49-F238E27FC236}">
                  <a16:creationId xmlns:a16="http://schemas.microsoft.com/office/drawing/2014/main" id="{72A4CD53-3BFD-4E18-803D-E8696C5B15AA}"/>
                </a:ext>
              </a:extLst>
            </p:cNvPr>
            <p:cNvSpPr/>
            <p:nvPr/>
          </p:nvSpPr>
          <p:spPr bwMode="auto">
            <a:xfrm>
              <a:off x="3790397" y="2167647"/>
              <a:ext cx="555298" cy="555298"/>
            </a:xfrm>
            <a:prstGeom prst="ellipse">
              <a:avLst/>
            </a:prstGeom>
            <a:solidFill>
              <a:srgbClr val="EAEAE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pic>
          <p:nvPicPr>
            <p:cNvPr id="43" name="Graphic 42">
              <a:extLst>
                <a:ext uri="{FF2B5EF4-FFF2-40B4-BE49-F238E27FC236}">
                  <a16:creationId xmlns:a16="http://schemas.microsoft.com/office/drawing/2014/main" id="{4E3F918E-838D-41FA-9FCD-45BD2ECB846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919207" y="2273846"/>
              <a:ext cx="285750" cy="342900"/>
            </a:xfrm>
            <a:prstGeom prst="rect">
              <a:avLst/>
            </a:prstGeom>
          </p:spPr>
        </p:pic>
      </p:grpSp>
      <p:grpSp>
        <p:nvGrpSpPr>
          <p:cNvPr id="6" name="Group 5">
            <a:extLst>
              <a:ext uri="{FF2B5EF4-FFF2-40B4-BE49-F238E27FC236}">
                <a16:creationId xmlns:a16="http://schemas.microsoft.com/office/drawing/2014/main" id="{F5CBB011-CFED-43E0-99D0-E142AAE7C72E}"/>
              </a:ext>
              <a:ext uri="{C183D7F6-B498-43B3-948B-1728B52AA6E4}">
                <adec:decorative xmlns:adec="http://schemas.microsoft.com/office/drawing/2017/decorative" val="1"/>
              </a:ext>
            </a:extLst>
          </p:cNvPr>
          <p:cNvGrpSpPr/>
          <p:nvPr/>
        </p:nvGrpSpPr>
        <p:grpSpPr>
          <a:xfrm>
            <a:off x="3734174" y="1710411"/>
            <a:ext cx="544382" cy="544382"/>
            <a:chOff x="3790397" y="1307841"/>
            <a:chExt cx="555298" cy="555298"/>
          </a:xfrm>
        </p:grpSpPr>
        <p:sp>
          <p:nvSpPr>
            <p:cNvPr id="37" name="Oval 36">
              <a:extLst>
                <a:ext uri="{FF2B5EF4-FFF2-40B4-BE49-F238E27FC236}">
                  <a16:creationId xmlns:a16="http://schemas.microsoft.com/office/drawing/2014/main" id="{073989DB-7CE9-4236-B8DA-F4D58DDCD9C8}"/>
                </a:ext>
              </a:extLst>
            </p:cNvPr>
            <p:cNvSpPr/>
            <p:nvPr/>
          </p:nvSpPr>
          <p:spPr bwMode="auto">
            <a:xfrm>
              <a:off x="3790397" y="1307841"/>
              <a:ext cx="555298" cy="555298"/>
            </a:xfrm>
            <a:prstGeom prst="ellipse">
              <a:avLst/>
            </a:prstGeom>
            <a:solidFill>
              <a:srgbClr val="EAEAE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pic>
          <p:nvPicPr>
            <p:cNvPr id="44" name="Graphic 43">
              <a:extLst>
                <a:ext uri="{FF2B5EF4-FFF2-40B4-BE49-F238E27FC236}">
                  <a16:creationId xmlns:a16="http://schemas.microsoft.com/office/drawing/2014/main" id="{D0D43311-CB52-4426-ADEA-4AB650BCD56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900157" y="1397126"/>
              <a:ext cx="342900" cy="342900"/>
            </a:xfrm>
            <a:prstGeom prst="rect">
              <a:avLst/>
            </a:prstGeom>
          </p:spPr>
        </p:pic>
      </p:grpSp>
      <p:sp>
        <p:nvSpPr>
          <p:cNvPr id="15" name="TextBox 14">
            <a:extLst>
              <a:ext uri="{FF2B5EF4-FFF2-40B4-BE49-F238E27FC236}">
                <a16:creationId xmlns:a16="http://schemas.microsoft.com/office/drawing/2014/main" id="{EB2CA18E-9DCA-490B-A8E4-B0FFA6F2468F}"/>
              </a:ext>
            </a:extLst>
          </p:cNvPr>
          <p:cNvSpPr txBox="1"/>
          <p:nvPr/>
        </p:nvSpPr>
        <p:spPr>
          <a:xfrm>
            <a:off x="3479634" y="6059630"/>
            <a:ext cx="2416451" cy="615522"/>
          </a:xfrm>
          <a:prstGeom prst="rect">
            <a:avLst/>
          </a:prstGeom>
          <a:noFill/>
        </p:spPr>
        <p:txBody>
          <a:bodyPr wrap="none" lIns="179285" tIns="143428" rIns="179285" bIns="143428" rtlCol="0">
            <a:spAutoFit/>
          </a:bodyPr>
          <a:lstStyle/>
          <a:p>
            <a:pPr>
              <a:lnSpc>
                <a:spcPct val="90000"/>
              </a:lnSpc>
              <a:spcAft>
                <a:spcPts val="588"/>
              </a:spcAft>
            </a:pPr>
            <a:r>
              <a:rPr lang="en-GB" sz="2353">
                <a:gradFill>
                  <a:gsLst>
                    <a:gs pos="2917">
                      <a:schemeClr val="tx1"/>
                    </a:gs>
                    <a:gs pos="30000">
                      <a:schemeClr val="tx1"/>
                    </a:gs>
                  </a:gsLst>
                  <a:lin ang="5400000" scaled="0"/>
                </a:gradFill>
              </a:rPr>
              <a:t>Start free today</a:t>
            </a:r>
            <a:endParaRPr lang="en-US" sz="2353" err="1">
              <a:gradFill>
                <a:gsLst>
                  <a:gs pos="2917">
                    <a:schemeClr val="tx1"/>
                  </a:gs>
                  <a:gs pos="30000">
                    <a:schemeClr val="tx1"/>
                  </a:gs>
                </a:gsLst>
                <a:lin ang="5400000" scaled="0"/>
              </a:gradFill>
            </a:endParaRPr>
          </a:p>
        </p:txBody>
      </p:sp>
      <p:sp>
        <p:nvSpPr>
          <p:cNvPr id="45" name="Title 3">
            <a:extLst>
              <a:ext uri="{FF2B5EF4-FFF2-40B4-BE49-F238E27FC236}">
                <a16:creationId xmlns:a16="http://schemas.microsoft.com/office/drawing/2014/main" id="{C01A200E-6F57-483C-BCB2-AC4B9EDB2005}"/>
              </a:ext>
            </a:extLst>
          </p:cNvPr>
          <p:cNvSpPr>
            <a:spLocks noGrp="1"/>
          </p:cNvSpPr>
          <p:nvPr>
            <p:ph type="title"/>
          </p:nvPr>
        </p:nvSpPr>
        <p:spPr>
          <a:xfrm>
            <a:off x="1" y="199355"/>
            <a:ext cx="3050600" cy="599969"/>
          </a:xfrm>
        </p:spPr>
        <p:txBody>
          <a:bodyPr/>
          <a:lstStyle/>
          <a:p>
            <a:pPr algn="ctr"/>
            <a:r>
              <a:rPr lang="en-US" sz="3137" dirty="0">
                <a:solidFill>
                  <a:schemeClr val="bg2"/>
                </a:solidFill>
              </a:rPr>
              <a:t>Azure DevOps</a:t>
            </a:r>
          </a:p>
        </p:txBody>
      </p:sp>
      <p:grpSp>
        <p:nvGrpSpPr>
          <p:cNvPr id="46" name="Group 45">
            <a:extLst>
              <a:ext uri="{FF2B5EF4-FFF2-40B4-BE49-F238E27FC236}">
                <a16:creationId xmlns:a16="http://schemas.microsoft.com/office/drawing/2014/main" id="{1FDCD515-961E-4B97-8413-6CE5C6E98EC2}"/>
              </a:ext>
              <a:ext uri="{C183D7F6-B498-43B3-948B-1728B52AA6E4}">
                <adec:decorative xmlns:adec="http://schemas.microsoft.com/office/drawing/2017/decorative" val="1"/>
              </a:ext>
            </a:extLst>
          </p:cNvPr>
          <p:cNvGrpSpPr/>
          <p:nvPr/>
        </p:nvGrpSpPr>
        <p:grpSpPr>
          <a:xfrm>
            <a:off x="471439" y="1020197"/>
            <a:ext cx="1905785" cy="913431"/>
            <a:chOff x="480892" y="1040157"/>
            <a:chExt cx="1944000" cy="931747"/>
          </a:xfrm>
        </p:grpSpPr>
        <p:pic>
          <p:nvPicPr>
            <p:cNvPr id="47" name="Picture 8" descr="A picture containing object&#10;&#10;Description generated with very high confidence">
              <a:extLst>
                <a:ext uri="{FF2B5EF4-FFF2-40B4-BE49-F238E27FC236}">
                  <a16:creationId xmlns:a16="http://schemas.microsoft.com/office/drawing/2014/main" id="{1C41D3E5-2390-4DA0-B2B1-D7F81E1D7FA4}"/>
                </a:ext>
              </a:extLst>
            </p:cNvPr>
            <p:cNvPicPr>
              <a:picLocks noChangeAspect="1"/>
            </p:cNvPicPr>
            <p:nvPr/>
          </p:nvPicPr>
          <p:blipFill>
            <a:blip r:embed="rId13"/>
            <a:stretch>
              <a:fillRect/>
            </a:stretch>
          </p:blipFill>
          <p:spPr>
            <a:xfrm>
              <a:off x="1241772" y="1040157"/>
              <a:ext cx="422241" cy="422109"/>
            </a:xfrm>
            <a:prstGeom prst="rect">
              <a:avLst/>
            </a:prstGeom>
          </p:spPr>
        </p:pic>
        <p:sp>
          <p:nvSpPr>
            <p:cNvPr id="48" name="TextBox 47">
              <a:extLst>
                <a:ext uri="{FF2B5EF4-FFF2-40B4-BE49-F238E27FC236}">
                  <a16:creationId xmlns:a16="http://schemas.microsoft.com/office/drawing/2014/main" id="{EEE88C88-9997-45AA-9960-446753A8B9AB}"/>
                </a:ext>
              </a:extLst>
            </p:cNvPr>
            <p:cNvSpPr txBox="1"/>
            <p:nvPr/>
          </p:nvSpPr>
          <p:spPr>
            <a:xfrm>
              <a:off x="480892" y="1359904"/>
              <a:ext cx="1944000" cy="612000"/>
            </a:xfrm>
            <a:prstGeom prst="rect">
              <a:avLst/>
            </a:prstGeom>
            <a:noFill/>
          </p:spPr>
          <p:txBody>
            <a:bodyPr rot="0" spcFirstLastPara="0" vertOverflow="overflow" horzOverflow="overflow" vert="horz" wrap="square" lIns="0" tIns="143428" rIns="0" bIns="143428" numCol="1" spcCol="0" rtlCol="0" fromWordArt="0" anchor="t" anchorCtr="0" forceAA="0" compatLnSpc="1">
              <a:prstTxWarp prst="textNoShape">
                <a:avLst/>
              </a:prstTxWarp>
              <a:noAutofit/>
            </a:bodyPr>
            <a:lstStyle/>
            <a:p>
              <a:pPr algn="ctr"/>
              <a:r>
                <a:rPr lang="en-US" sz="1568" dirty="0">
                  <a:solidFill>
                    <a:srgbClr val="00B294"/>
                  </a:solidFill>
                  <a:latin typeface="+mj-lt"/>
                </a:rPr>
                <a:t>Azure Boards</a:t>
              </a:r>
              <a:endParaRPr lang="en-US" sz="1568" dirty="0">
                <a:solidFill>
                  <a:srgbClr val="00B294"/>
                </a:solidFill>
                <a:latin typeface="+mj-lt"/>
                <a:cs typeface="Segoe UI"/>
              </a:endParaRPr>
            </a:p>
          </p:txBody>
        </p:sp>
      </p:grpSp>
      <p:grpSp>
        <p:nvGrpSpPr>
          <p:cNvPr id="51" name="Group 50">
            <a:extLst>
              <a:ext uri="{FF2B5EF4-FFF2-40B4-BE49-F238E27FC236}">
                <a16:creationId xmlns:a16="http://schemas.microsoft.com/office/drawing/2014/main" id="{71CF4F81-48BF-4BC0-ADD8-6E36DDDC1C77}"/>
              </a:ext>
              <a:ext uri="{C183D7F6-B498-43B3-948B-1728B52AA6E4}">
                <adec:decorative xmlns:adec="http://schemas.microsoft.com/office/drawing/2017/decorative" val="1"/>
              </a:ext>
            </a:extLst>
          </p:cNvPr>
          <p:cNvGrpSpPr/>
          <p:nvPr/>
        </p:nvGrpSpPr>
        <p:grpSpPr>
          <a:xfrm>
            <a:off x="471439" y="2187270"/>
            <a:ext cx="1905785" cy="936437"/>
            <a:chOff x="480892" y="2154633"/>
            <a:chExt cx="1944000" cy="955215"/>
          </a:xfrm>
        </p:grpSpPr>
        <p:pic>
          <p:nvPicPr>
            <p:cNvPr id="52" name="Picture 10" descr="A picture containing stop, sign, outdoor, sitting&#10;&#10;Description generated with very high confidence">
              <a:extLst>
                <a:ext uri="{FF2B5EF4-FFF2-40B4-BE49-F238E27FC236}">
                  <a16:creationId xmlns:a16="http://schemas.microsoft.com/office/drawing/2014/main" id="{372766B4-7187-4F21-8200-AA67987522C5}"/>
                </a:ext>
              </a:extLst>
            </p:cNvPr>
            <p:cNvPicPr>
              <a:picLocks noChangeAspect="1"/>
            </p:cNvPicPr>
            <p:nvPr/>
          </p:nvPicPr>
          <p:blipFill>
            <a:blip r:embed="rId14"/>
            <a:stretch>
              <a:fillRect/>
            </a:stretch>
          </p:blipFill>
          <p:spPr>
            <a:xfrm>
              <a:off x="1241772" y="2154633"/>
              <a:ext cx="422241" cy="422109"/>
            </a:xfrm>
            <a:prstGeom prst="rect">
              <a:avLst/>
            </a:prstGeom>
          </p:spPr>
        </p:pic>
        <p:sp>
          <p:nvSpPr>
            <p:cNvPr id="53" name="TextBox 52">
              <a:extLst>
                <a:ext uri="{FF2B5EF4-FFF2-40B4-BE49-F238E27FC236}">
                  <a16:creationId xmlns:a16="http://schemas.microsoft.com/office/drawing/2014/main" id="{14A8B084-8E01-491D-8E9E-1712615BC48E}"/>
                </a:ext>
              </a:extLst>
            </p:cNvPr>
            <p:cNvSpPr txBox="1"/>
            <p:nvPr/>
          </p:nvSpPr>
          <p:spPr>
            <a:xfrm>
              <a:off x="480892" y="2497848"/>
              <a:ext cx="1944000" cy="612000"/>
            </a:xfrm>
            <a:prstGeom prst="rect">
              <a:avLst/>
            </a:prstGeom>
            <a:noFill/>
          </p:spPr>
          <p:txBody>
            <a:bodyPr rot="0" spcFirstLastPara="0" vertOverflow="overflow" horzOverflow="overflow" vert="horz" wrap="square" lIns="0" tIns="143428" rIns="0" bIns="143428" numCol="1" spcCol="0" rtlCol="0" fromWordArt="0" anchor="t" anchorCtr="0" forceAA="0" compatLnSpc="1">
              <a:prstTxWarp prst="textNoShape">
                <a:avLst/>
              </a:prstTxWarp>
              <a:noAutofit/>
            </a:bodyPr>
            <a:lstStyle/>
            <a:p>
              <a:pPr algn="ctr"/>
              <a:r>
                <a:rPr lang="en-US" sz="1568" dirty="0">
                  <a:solidFill>
                    <a:srgbClr val="D83B01"/>
                  </a:solidFill>
                  <a:latin typeface="+mj-lt"/>
                </a:rPr>
                <a:t>Azure </a:t>
              </a:r>
              <a:r>
                <a:rPr lang="en-US" sz="1568" dirty="0">
                  <a:solidFill>
                    <a:srgbClr val="D83B01"/>
                  </a:solidFill>
                  <a:latin typeface="+mj-lt"/>
                  <a:cs typeface="Segoe UI"/>
                </a:rPr>
                <a:t>Repos</a:t>
              </a:r>
            </a:p>
          </p:txBody>
        </p:sp>
      </p:grpSp>
      <p:grpSp>
        <p:nvGrpSpPr>
          <p:cNvPr id="54" name="Group 53">
            <a:extLst>
              <a:ext uri="{FF2B5EF4-FFF2-40B4-BE49-F238E27FC236}">
                <a16:creationId xmlns:a16="http://schemas.microsoft.com/office/drawing/2014/main" id="{34A37F8D-BD4B-4C76-B5D3-C9EDE7923165}"/>
              </a:ext>
              <a:ext uri="{C183D7F6-B498-43B3-948B-1728B52AA6E4}">
                <adec:decorative xmlns:adec="http://schemas.microsoft.com/office/drawing/2017/decorative" val="1"/>
              </a:ext>
            </a:extLst>
          </p:cNvPr>
          <p:cNvGrpSpPr/>
          <p:nvPr/>
        </p:nvGrpSpPr>
        <p:grpSpPr>
          <a:xfrm>
            <a:off x="471439" y="3377349"/>
            <a:ext cx="1905785" cy="952177"/>
            <a:chOff x="480892" y="3371540"/>
            <a:chExt cx="1944000" cy="971270"/>
          </a:xfrm>
        </p:grpSpPr>
        <p:pic>
          <p:nvPicPr>
            <p:cNvPr id="55" name="Picture 4" descr="A picture containing object&#10;&#10;Description generated with very high confidence">
              <a:extLst>
                <a:ext uri="{FF2B5EF4-FFF2-40B4-BE49-F238E27FC236}">
                  <a16:creationId xmlns:a16="http://schemas.microsoft.com/office/drawing/2014/main" id="{146F3C96-1678-4F83-BBB4-9AD9E04B6520}"/>
                </a:ext>
              </a:extLst>
            </p:cNvPr>
            <p:cNvPicPr>
              <a:picLocks noChangeAspect="1"/>
            </p:cNvPicPr>
            <p:nvPr/>
          </p:nvPicPr>
          <p:blipFill>
            <a:blip r:embed="rId15"/>
            <a:stretch>
              <a:fillRect/>
            </a:stretch>
          </p:blipFill>
          <p:spPr>
            <a:xfrm>
              <a:off x="1244202" y="3371540"/>
              <a:ext cx="417381" cy="425419"/>
            </a:xfrm>
            <a:prstGeom prst="rect">
              <a:avLst/>
            </a:prstGeom>
          </p:spPr>
        </p:pic>
        <p:sp>
          <p:nvSpPr>
            <p:cNvPr id="57" name="TextBox 56">
              <a:extLst>
                <a:ext uri="{FF2B5EF4-FFF2-40B4-BE49-F238E27FC236}">
                  <a16:creationId xmlns:a16="http://schemas.microsoft.com/office/drawing/2014/main" id="{D8D7C092-0057-4AA4-A420-72D0A30B67FD}"/>
                </a:ext>
              </a:extLst>
            </p:cNvPr>
            <p:cNvSpPr txBox="1"/>
            <p:nvPr/>
          </p:nvSpPr>
          <p:spPr>
            <a:xfrm>
              <a:off x="480892" y="3730810"/>
              <a:ext cx="1944000" cy="612000"/>
            </a:xfrm>
            <a:prstGeom prst="rect">
              <a:avLst/>
            </a:prstGeom>
            <a:noFill/>
          </p:spPr>
          <p:txBody>
            <a:bodyPr rot="0" spcFirstLastPara="0" vertOverflow="overflow" horzOverflow="overflow" vert="horz" wrap="square" lIns="0" tIns="143428" rIns="0" bIns="143428" numCol="1" spcCol="0" rtlCol="0" fromWordArt="0" anchor="t" anchorCtr="0" forceAA="0" compatLnSpc="1">
              <a:prstTxWarp prst="textNoShape">
                <a:avLst/>
              </a:prstTxWarp>
              <a:noAutofit/>
            </a:bodyPr>
            <a:lstStyle/>
            <a:p>
              <a:pPr algn="ctr"/>
              <a:r>
                <a:rPr lang="en-US" sz="1568" dirty="0">
                  <a:solidFill>
                    <a:srgbClr val="2560E0"/>
                  </a:solidFill>
                  <a:latin typeface="+mj-lt"/>
                </a:rPr>
                <a:t>Azure Pipelines</a:t>
              </a:r>
              <a:endParaRPr lang="en-US" sz="1568" dirty="0">
                <a:solidFill>
                  <a:srgbClr val="2560E0"/>
                </a:solidFill>
                <a:latin typeface="+mj-lt"/>
                <a:cs typeface="Segoe UI"/>
              </a:endParaRPr>
            </a:p>
          </p:txBody>
        </p:sp>
      </p:grpSp>
      <p:grpSp>
        <p:nvGrpSpPr>
          <p:cNvPr id="59" name="Group 58">
            <a:extLst>
              <a:ext uri="{FF2B5EF4-FFF2-40B4-BE49-F238E27FC236}">
                <a16:creationId xmlns:a16="http://schemas.microsoft.com/office/drawing/2014/main" id="{2B207801-9391-472F-9D7A-B145DABE268E}"/>
              </a:ext>
              <a:ext uri="{C183D7F6-B498-43B3-948B-1728B52AA6E4}">
                <adec:decorative xmlns:adec="http://schemas.microsoft.com/office/drawing/2017/decorative" val="1"/>
              </a:ext>
            </a:extLst>
          </p:cNvPr>
          <p:cNvGrpSpPr/>
          <p:nvPr/>
        </p:nvGrpSpPr>
        <p:grpSpPr>
          <a:xfrm>
            <a:off x="471439" y="4583168"/>
            <a:ext cx="1905785" cy="920155"/>
            <a:chOff x="480892" y="4605641"/>
            <a:chExt cx="1944000" cy="938606"/>
          </a:xfrm>
        </p:grpSpPr>
        <p:pic>
          <p:nvPicPr>
            <p:cNvPr id="60" name="Picture 12">
              <a:extLst>
                <a:ext uri="{FF2B5EF4-FFF2-40B4-BE49-F238E27FC236}">
                  <a16:creationId xmlns:a16="http://schemas.microsoft.com/office/drawing/2014/main" id="{2B79A0B1-CB19-42D1-8CE5-3C7AB6388E08}"/>
                </a:ext>
              </a:extLst>
            </p:cNvPr>
            <p:cNvPicPr>
              <a:picLocks noChangeAspect="1"/>
            </p:cNvPicPr>
            <p:nvPr/>
          </p:nvPicPr>
          <p:blipFill>
            <a:blip r:embed="rId16"/>
            <a:stretch>
              <a:fillRect/>
            </a:stretch>
          </p:blipFill>
          <p:spPr>
            <a:xfrm>
              <a:off x="1241772" y="4605641"/>
              <a:ext cx="422241" cy="422109"/>
            </a:xfrm>
            <a:prstGeom prst="rect">
              <a:avLst/>
            </a:prstGeom>
          </p:spPr>
        </p:pic>
        <p:sp>
          <p:nvSpPr>
            <p:cNvPr id="61" name="TextBox 60">
              <a:extLst>
                <a:ext uri="{FF2B5EF4-FFF2-40B4-BE49-F238E27FC236}">
                  <a16:creationId xmlns:a16="http://schemas.microsoft.com/office/drawing/2014/main" id="{C4407B28-ECAF-40F0-8E02-FF51B5AB6408}"/>
                </a:ext>
              </a:extLst>
            </p:cNvPr>
            <p:cNvSpPr txBox="1"/>
            <p:nvPr/>
          </p:nvSpPr>
          <p:spPr>
            <a:xfrm>
              <a:off x="480892" y="4932247"/>
              <a:ext cx="1944000" cy="612000"/>
            </a:xfrm>
            <a:prstGeom prst="rect">
              <a:avLst/>
            </a:prstGeom>
            <a:noFill/>
          </p:spPr>
          <p:txBody>
            <a:bodyPr rot="0" spcFirstLastPara="0" vertOverflow="overflow" horzOverflow="overflow" vert="horz" wrap="square" lIns="0" tIns="143428" rIns="0" bIns="143428" numCol="1" spcCol="0" rtlCol="0" fromWordArt="0" anchor="t" anchorCtr="0" forceAA="0" compatLnSpc="1">
              <a:prstTxWarp prst="textNoShape">
                <a:avLst/>
              </a:prstTxWarp>
              <a:noAutofit/>
            </a:bodyPr>
            <a:lstStyle/>
            <a:p>
              <a:pPr algn="ctr"/>
              <a:r>
                <a:rPr lang="en-US" sz="1568" dirty="0">
                  <a:solidFill>
                    <a:srgbClr val="854CC7"/>
                  </a:solidFill>
                  <a:latin typeface="+mj-lt"/>
                </a:rPr>
                <a:t>Azure Test</a:t>
              </a:r>
              <a:r>
                <a:rPr lang="en-US" sz="1568" dirty="0">
                  <a:solidFill>
                    <a:srgbClr val="854CC7"/>
                  </a:solidFill>
                  <a:latin typeface="+mj-lt"/>
                  <a:cs typeface="Segoe UI"/>
                </a:rPr>
                <a:t> Plans</a:t>
              </a:r>
            </a:p>
          </p:txBody>
        </p:sp>
      </p:grpSp>
      <p:grpSp>
        <p:nvGrpSpPr>
          <p:cNvPr id="62" name="Group 61">
            <a:extLst>
              <a:ext uri="{FF2B5EF4-FFF2-40B4-BE49-F238E27FC236}">
                <a16:creationId xmlns:a16="http://schemas.microsoft.com/office/drawing/2014/main" id="{3565CD17-CB5D-4D82-8016-EEE3FF4FFF5E}"/>
              </a:ext>
              <a:ext uri="{C183D7F6-B498-43B3-948B-1728B52AA6E4}">
                <adec:decorative xmlns:adec="http://schemas.microsoft.com/office/drawing/2017/decorative" val="1"/>
              </a:ext>
            </a:extLst>
          </p:cNvPr>
          <p:cNvGrpSpPr/>
          <p:nvPr/>
        </p:nvGrpSpPr>
        <p:grpSpPr>
          <a:xfrm>
            <a:off x="471439" y="5756965"/>
            <a:ext cx="1905785" cy="879676"/>
            <a:chOff x="480892" y="5871907"/>
            <a:chExt cx="1944000" cy="897315"/>
          </a:xfrm>
        </p:grpSpPr>
        <p:pic>
          <p:nvPicPr>
            <p:cNvPr id="63" name="Picture 6">
              <a:extLst>
                <a:ext uri="{FF2B5EF4-FFF2-40B4-BE49-F238E27FC236}">
                  <a16:creationId xmlns:a16="http://schemas.microsoft.com/office/drawing/2014/main" id="{A15458CC-3852-47BC-B1FC-C199A428A03F}"/>
                </a:ext>
              </a:extLst>
            </p:cNvPr>
            <p:cNvPicPr>
              <a:picLocks noChangeAspect="1"/>
            </p:cNvPicPr>
            <p:nvPr/>
          </p:nvPicPr>
          <p:blipFill>
            <a:blip r:embed="rId17"/>
            <a:stretch>
              <a:fillRect/>
            </a:stretch>
          </p:blipFill>
          <p:spPr>
            <a:xfrm>
              <a:off x="1241772" y="5871907"/>
              <a:ext cx="422241" cy="422109"/>
            </a:xfrm>
            <a:prstGeom prst="rect">
              <a:avLst/>
            </a:prstGeom>
          </p:spPr>
        </p:pic>
        <p:sp>
          <p:nvSpPr>
            <p:cNvPr id="64" name="TextBox 63">
              <a:extLst>
                <a:ext uri="{FF2B5EF4-FFF2-40B4-BE49-F238E27FC236}">
                  <a16:creationId xmlns:a16="http://schemas.microsoft.com/office/drawing/2014/main" id="{D9BD62F3-4F6B-412F-82F6-044C2F0EB531}"/>
                </a:ext>
              </a:extLst>
            </p:cNvPr>
            <p:cNvSpPr txBox="1"/>
            <p:nvPr/>
          </p:nvSpPr>
          <p:spPr>
            <a:xfrm>
              <a:off x="480892" y="6196758"/>
              <a:ext cx="1944000" cy="572464"/>
            </a:xfrm>
            <a:prstGeom prst="rect">
              <a:avLst/>
            </a:prstGeom>
            <a:noFill/>
          </p:spPr>
          <p:txBody>
            <a:bodyPr rot="0" spcFirstLastPara="0" vertOverflow="overflow" horzOverflow="overflow" vert="horz" wrap="square" lIns="0" tIns="143428" rIns="0" bIns="143428" numCol="1" spcCol="0" rtlCol="0" fromWordArt="0" anchor="t" anchorCtr="0" forceAA="0" compatLnSpc="1">
              <a:prstTxWarp prst="textNoShape">
                <a:avLst/>
              </a:prstTxWarp>
              <a:noAutofit/>
            </a:bodyPr>
            <a:lstStyle/>
            <a:p>
              <a:pPr algn="ctr"/>
              <a:r>
                <a:rPr lang="en-US" sz="1568" dirty="0">
                  <a:solidFill>
                    <a:srgbClr val="CB2E6D"/>
                  </a:solidFill>
                  <a:latin typeface="+mj-lt"/>
                </a:rPr>
                <a:t>Azure Artifacts</a:t>
              </a:r>
              <a:endParaRPr lang="en-US" sz="1568" dirty="0">
                <a:solidFill>
                  <a:srgbClr val="CB2E6D"/>
                </a:solidFill>
                <a:latin typeface="+mj-lt"/>
                <a:cs typeface="Segoe UI"/>
              </a:endParaRPr>
            </a:p>
          </p:txBody>
        </p:sp>
      </p:grpSp>
    </p:spTree>
    <p:extLst>
      <p:ext uri="{BB962C8B-B14F-4D97-AF65-F5344CB8AC3E}">
        <p14:creationId xmlns:p14="http://schemas.microsoft.com/office/powerpoint/2010/main" val="1496229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
</file>

<file path=ppt/slides/slide2.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CBB8B40-F3D1-4331-B430-E127860A693D}"/>
              </a:ext>
            </a:extLst>
          </p:cNvPr>
          <p:cNvSpPr>
            <a:spLocks noGrp="1"/>
          </p:cNvSpPr>
          <p:nvPr>
            <p:ph type="title"/>
          </p:nvPr>
        </p:nvSpPr>
        <p:spPr>
          <a:xfrm>
            <a:off x="588262" y="2425541"/>
            <a:ext cx="5943600" cy="1107996"/>
          </a:xfrm>
        </p:spPr>
        <p:txBody>
          <a:bodyPr/>
          <a:lstStyle/>
          <a:p>
            <a:r>
              <a:rPr lang="en-GB" dirty="0"/>
              <a:t>Ship-it with Azure Pipelines and GitHub</a:t>
            </a:r>
            <a:endParaRPr lang="en-US" dirty="0"/>
          </a:p>
        </p:txBody>
      </p:sp>
      <p:sp>
        <p:nvSpPr>
          <p:cNvPr id="7" name="Text Placeholder 6">
            <a:extLst>
              <a:ext uri="{FF2B5EF4-FFF2-40B4-BE49-F238E27FC236}">
                <a16:creationId xmlns:a16="http://schemas.microsoft.com/office/drawing/2014/main" id="{5B233F29-D5A5-4DF5-AA87-020831D2ED66}"/>
              </a:ext>
            </a:extLst>
          </p:cNvPr>
          <p:cNvSpPr>
            <a:spLocks noGrp="1"/>
          </p:cNvSpPr>
          <p:nvPr>
            <p:ph type="body" sz="quarter" idx="12"/>
          </p:nvPr>
        </p:nvSpPr>
        <p:spPr>
          <a:xfrm>
            <a:off x="582041" y="3962400"/>
            <a:ext cx="5943600" cy="307777"/>
          </a:xfrm>
        </p:spPr>
        <p:txBody>
          <a:bodyPr/>
          <a:lstStyle/>
          <a:p>
            <a:r>
              <a:rPr lang="en-US" dirty="0"/>
              <a:t>Jamie Cool</a:t>
            </a:r>
          </a:p>
        </p:txBody>
      </p:sp>
      <p:sp>
        <p:nvSpPr>
          <p:cNvPr id="5" name="Text Placeholder 4">
            <a:extLst>
              <a:ext uri="{FF2B5EF4-FFF2-40B4-BE49-F238E27FC236}">
                <a16:creationId xmlns:a16="http://schemas.microsoft.com/office/drawing/2014/main" id="{C2A8FA8E-80DC-468B-AB33-77C815EA5E15}"/>
              </a:ext>
            </a:extLst>
          </p:cNvPr>
          <p:cNvSpPr>
            <a:spLocks noGrp="1"/>
          </p:cNvSpPr>
          <p:nvPr>
            <p:ph type="body" sz="quarter" idx="13"/>
          </p:nvPr>
        </p:nvSpPr>
        <p:spPr/>
        <p:txBody>
          <a:bodyPr/>
          <a:lstStyle/>
          <a:p>
            <a:r>
              <a:rPr lang="en-US" dirty="0"/>
              <a:t>BRK2214</a:t>
            </a:r>
          </a:p>
        </p:txBody>
      </p:sp>
    </p:spTree>
    <p:extLst>
      <p:ext uri="{BB962C8B-B14F-4D97-AF65-F5344CB8AC3E}">
        <p14:creationId xmlns:p14="http://schemas.microsoft.com/office/powerpoint/2010/main" val="1869999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
</file>

<file path=ppt/slides/slide20.xml><?xml version="1.0" encoding="utf-8"?>
<p:sld xmlns:a16="http://schemas.microsoft.com/office/drawing/2014/main" xmlns:adec="http://schemas.microsoft.com/office/drawing/2017/decorative"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7C73F4C2-B0E6-4C3F-B0DA-FAE6CEB7C142}"/>
              </a:ext>
            </a:extLst>
          </p:cNvPr>
          <p:cNvSpPr txBox="1">
            <a:spLocks/>
          </p:cNvSpPr>
          <p:nvPr/>
        </p:nvSpPr>
        <p:spPr>
          <a:xfrm>
            <a:off x="500660" y="4344185"/>
            <a:ext cx="5879790" cy="2258422"/>
          </a:xfrm>
          <a:prstGeom prst="rect">
            <a:avLst/>
          </a:prstGeom>
        </p:spPr>
        <p:txBody>
          <a:bodyPr/>
          <a:lstStyle>
            <a:lvl1pPr marL="342834" marR="0" indent="-342834" algn="l" defTabSz="932563" rtl="0" eaLnBrk="1" fontAlgn="auto" latinLnBrk="0" hangingPunct="1">
              <a:lnSpc>
                <a:spcPct val="90000"/>
              </a:lnSpc>
              <a:spcBef>
                <a:spcPct val="20000"/>
              </a:spcBef>
              <a:spcAft>
                <a:spcPts val="0"/>
              </a:spcAft>
              <a:buClrTx/>
              <a:buSzPct val="90000"/>
              <a:buFont typeface="Arial" pitchFamily="34" charset="0"/>
              <a:buChar char="•"/>
              <a:tabLst/>
              <a:defRPr sz="3999" kern="1200" spc="0" baseline="0">
                <a:gradFill>
                  <a:gsLst>
                    <a:gs pos="1250">
                      <a:schemeClr val="tx1"/>
                    </a:gs>
                    <a:gs pos="100000">
                      <a:schemeClr val="tx1"/>
                    </a:gs>
                  </a:gsLst>
                  <a:lin ang="5400000" scaled="0"/>
                </a:gradFill>
                <a:latin typeface="+mj-lt"/>
                <a:ea typeface="+mn-ea"/>
                <a:cs typeface="+mn-cs"/>
              </a:defRPr>
            </a:lvl1pPr>
            <a:lvl2pPr marL="584088" marR="0" indent="-241253" algn="l" defTabSz="93256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99946"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503"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058"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4548"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830"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112"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394"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3920" dirty="0">
                <a:solidFill>
                  <a:schemeClr val="tx2"/>
                </a:solidFill>
              </a:rPr>
              <a:t>Jamie Cool</a:t>
            </a:r>
          </a:p>
          <a:p>
            <a:pPr marL="0" indent="0">
              <a:buNone/>
            </a:pPr>
            <a:br>
              <a:rPr lang="en-GB" sz="2353" dirty="0">
                <a:solidFill>
                  <a:schemeClr val="tx2"/>
                </a:solidFill>
              </a:rPr>
            </a:br>
            <a:r>
              <a:rPr lang="en-GB" sz="2353" dirty="0">
                <a:solidFill>
                  <a:schemeClr val="tx2"/>
                </a:solidFill>
              </a:rPr>
              <a:t>jamiec@microsoft.com</a:t>
            </a:r>
          </a:p>
        </p:txBody>
      </p:sp>
      <p:grpSp>
        <p:nvGrpSpPr>
          <p:cNvPr id="6" name="Group 5">
            <a:extLst>
              <a:ext uri="{FF2B5EF4-FFF2-40B4-BE49-F238E27FC236}">
                <a16:creationId xmlns:a16="http://schemas.microsoft.com/office/drawing/2014/main" id="{B6F596CE-E35A-465C-83DA-80026DE52F86}"/>
              </a:ext>
            </a:extLst>
          </p:cNvPr>
          <p:cNvGrpSpPr/>
          <p:nvPr/>
        </p:nvGrpSpPr>
        <p:grpSpPr bwMode="black">
          <a:xfrm>
            <a:off x="10923366" y="4442291"/>
            <a:ext cx="684434" cy="165781"/>
            <a:chOff x="2321681" y="5571144"/>
            <a:chExt cx="701013" cy="175680"/>
          </a:xfrm>
          <a:solidFill>
            <a:schemeClr val="accent6">
              <a:lumMod val="50000"/>
            </a:schemeClr>
          </a:solidFill>
          <a:effectLst/>
        </p:grpSpPr>
        <p:sp>
          <p:nvSpPr>
            <p:cNvPr id="7" name="Freeform 23">
              <a:extLst>
                <a:ext uri="{FF2B5EF4-FFF2-40B4-BE49-F238E27FC236}">
                  <a16:creationId xmlns:a16="http://schemas.microsoft.com/office/drawing/2014/main" id="{8295533D-63D4-4F1F-8CE1-DC6BF543E869}"/>
                </a:ext>
              </a:extLst>
            </p:cNvPr>
            <p:cNvSpPr>
              <a:spLocks/>
            </p:cNvSpPr>
            <p:nvPr/>
          </p:nvSpPr>
          <p:spPr bwMode="black">
            <a:xfrm>
              <a:off x="2321681" y="5578649"/>
              <a:ext cx="136791" cy="168175"/>
            </a:xfrm>
            <a:custGeom>
              <a:avLst/>
              <a:gdLst/>
              <a:ahLst/>
              <a:cxnLst>
                <a:cxn ang="0">
                  <a:pos x="138" y="204"/>
                </a:cxn>
                <a:cxn ang="0">
                  <a:pos x="100" y="209"/>
                </a:cxn>
                <a:cxn ang="0">
                  <a:pos x="60" y="202"/>
                </a:cxn>
                <a:cxn ang="0">
                  <a:pos x="28" y="182"/>
                </a:cxn>
                <a:cxn ang="0">
                  <a:pos x="7" y="150"/>
                </a:cxn>
                <a:cxn ang="0">
                  <a:pos x="0" y="107"/>
                </a:cxn>
                <a:cxn ang="0">
                  <a:pos x="3" y="77"/>
                </a:cxn>
                <a:cxn ang="0">
                  <a:pos x="14" y="51"/>
                </a:cxn>
                <a:cxn ang="0">
                  <a:pos x="31" y="30"/>
                </a:cxn>
                <a:cxn ang="0">
                  <a:pos x="52" y="14"/>
                </a:cxn>
                <a:cxn ang="0">
                  <a:pos x="78" y="4"/>
                </a:cxn>
                <a:cxn ang="0">
                  <a:pos x="108" y="0"/>
                </a:cxn>
                <a:cxn ang="0">
                  <a:pos x="126" y="1"/>
                </a:cxn>
                <a:cxn ang="0">
                  <a:pos x="142" y="4"/>
                </a:cxn>
                <a:cxn ang="0">
                  <a:pos x="155" y="7"/>
                </a:cxn>
                <a:cxn ang="0">
                  <a:pos x="164" y="11"/>
                </a:cxn>
                <a:cxn ang="0">
                  <a:pos x="164" y="45"/>
                </a:cxn>
                <a:cxn ang="0">
                  <a:pos x="153" y="39"/>
                </a:cxn>
                <a:cxn ang="0">
                  <a:pos x="139" y="34"/>
                </a:cxn>
                <a:cxn ang="0">
                  <a:pos x="123" y="31"/>
                </a:cxn>
                <a:cxn ang="0">
                  <a:pos x="106" y="29"/>
                </a:cxn>
                <a:cxn ang="0">
                  <a:pos x="78" y="35"/>
                </a:cxn>
                <a:cxn ang="0">
                  <a:pos x="56" y="50"/>
                </a:cxn>
                <a:cxn ang="0">
                  <a:pos x="41" y="73"/>
                </a:cxn>
                <a:cxn ang="0">
                  <a:pos x="35" y="105"/>
                </a:cxn>
                <a:cxn ang="0">
                  <a:pos x="40" y="138"/>
                </a:cxn>
                <a:cxn ang="0">
                  <a:pos x="55" y="161"/>
                </a:cxn>
                <a:cxn ang="0">
                  <a:pos x="76" y="175"/>
                </a:cxn>
                <a:cxn ang="0">
                  <a:pos x="103" y="180"/>
                </a:cxn>
                <a:cxn ang="0">
                  <a:pos x="121" y="178"/>
                </a:cxn>
                <a:cxn ang="0">
                  <a:pos x="137" y="172"/>
                </a:cxn>
                <a:cxn ang="0">
                  <a:pos x="137" y="124"/>
                </a:cxn>
                <a:cxn ang="0">
                  <a:pos x="95" y="124"/>
                </a:cxn>
                <a:cxn ang="0">
                  <a:pos x="95" y="96"/>
                </a:cxn>
                <a:cxn ang="0">
                  <a:pos x="170" y="96"/>
                </a:cxn>
                <a:cxn ang="0">
                  <a:pos x="170" y="191"/>
                </a:cxn>
                <a:cxn ang="0">
                  <a:pos x="138" y="204"/>
                </a:cxn>
              </a:cxnLst>
              <a:rect l="0" t="0" r="r" b="b"/>
              <a:pathLst>
                <a:path w="170" h="209">
                  <a:moveTo>
                    <a:pt x="138" y="204"/>
                  </a:moveTo>
                  <a:cubicBezTo>
                    <a:pt x="126" y="207"/>
                    <a:pt x="113" y="209"/>
                    <a:pt x="100" y="209"/>
                  </a:cubicBezTo>
                  <a:cubicBezTo>
                    <a:pt x="85" y="209"/>
                    <a:pt x="72" y="206"/>
                    <a:pt x="60" y="202"/>
                  </a:cubicBezTo>
                  <a:cubicBezTo>
                    <a:pt x="47" y="197"/>
                    <a:pt x="37" y="190"/>
                    <a:pt x="28" y="182"/>
                  </a:cubicBezTo>
                  <a:cubicBezTo>
                    <a:pt x="19" y="173"/>
                    <a:pt x="12" y="162"/>
                    <a:pt x="7" y="150"/>
                  </a:cubicBezTo>
                  <a:cubicBezTo>
                    <a:pt x="2" y="137"/>
                    <a:pt x="0" y="123"/>
                    <a:pt x="0" y="107"/>
                  </a:cubicBezTo>
                  <a:cubicBezTo>
                    <a:pt x="0" y="97"/>
                    <a:pt x="1" y="87"/>
                    <a:pt x="3" y="77"/>
                  </a:cubicBezTo>
                  <a:cubicBezTo>
                    <a:pt x="6" y="68"/>
                    <a:pt x="9" y="59"/>
                    <a:pt x="14" y="51"/>
                  </a:cubicBezTo>
                  <a:cubicBezTo>
                    <a:pt x="19" y="43"/>
                    <a:pt x="24" y="36"/>
                    <a:pt x="31" y="30"/>
                  </a:cubicBezTo>
                  <a:cubicBezTo>
                    <a:pt x="37" y="23"/>
                    <a:pt x="44" y="18"/>
                    <a:pt x="52" y="14"/>
                  </a:cubicBezTo>
                  <a:cubicBezTo>
                    <a:pt x="60" y="9"/>
                    <a:pt x="69" y="6"/>
                    <a:pt x="78" y="4"/>
                  </a:cubicBezTo>
                  <a:cubicBezTo>
                    <a:pt x="88" y="2"/>
                    <a:pt x="97" y="0"/>
                    <a:pt x="108" y="0"/>
                  </a:cubicBezTo>
                  <a:cubicBezTo>
                    <a:pt x="114" y="0"/>
                    <a:pt x="120" y="1"/>
                    <a:pt x="126" y="1"/>
                  </a:cubicBezTo>
                  <a:cubicBezTo>
                    <a:pt x="132" y="2"/>
                    <a:pt x="137" y="3"/>
                    <a:pt x="142" y="4"/>
                  </a:cubicBezTo>
                  <a:cubicBezTo>
                    <a:pt x="147" y="5"/>
                    <a:pt x="151" y="6"/>
                    <a:pt x="155" y="7"/>
                  </a:cubicBezTo>
                  <a:cubicBezTo>
                    <a:pt x="159" y="8"/>
                    <a:pt x="162" y="9"/>
                    <a:pt x="164" y="11"/>
                  </a:cubicBezTo>
                  <a:cubicBezTo>
                    <a:pt x="164" y="45"/>
                    <a:pt x="164" y="45"/>
                    <a:pt x="164" y="45"/>
                  </a:cubicBezTo>
                  <a:cubicBezTo>
                    <a:pt x="161" y="43"/>
                    <a:pt x="157" y="41"/>
                    <a:pt x="153" y="39"/>
                  </a:cubicBezTo>
                  <a:cubicBezTo>
                    <a:pt x="149" y="37"/>
                    <a:pt x="144" y="35"/>
                    <a:pt x="139" y="34"/>
                  </a:cubicBezTo>
                  <a:cubicBezTo>
                    <a:pt x="134" y="33"/>
                    <a:pt x="129" y="31"/>
                    <a:pt x="123" y="31"/>
                  </a:cubicBezTo>
                  <a:cubicBezTo>
                    <a:pt x="118" y="30"/>
                    <a:pt x="112" y="29"/>
                    <a:pt x="106" y="29"/>
                  </a:cubicBezTo>
                  <a:cubicBezTo>
                    <a:pt x="96" y="29"/>
                    <a:pt x="87" y="31"/>
                    <a:pt x="78" y="35"/>
                  </a:cubicBezTo>
                  <a:cubicBezTo>
                    <a:pt x="70" y="38"/>
                    <a:pt x="62" y="43"/>
                    <a:pt x="56" y="50"/>
                  </a:cubicBezTo>
                  <a:cubicBezTo>
                    <a:pt x="49" y="56"/>
                    <a:pt x="44" y="64"/>
                    <a:pt x="41" y="73"/>
                  </a:cubicBezTo>
                  <a:cubicBezTo>
                    <a:pt x="37" y="83"/>
                    <a:pt x="35" y="93"/>
                    <a:pt x="35" y="105"/>
                  </a:cubicBezTo>
                  <a:cubicBezTo>
                    <a:pt x="35" y="118"/>
                    <a:pt x="37" y="129"/>
                    <a:pt x="40" y="138"/>
                  </a:cubicBezTo>
                  <a:cubicBezTo>
                    <a:pt x="44" y="148"/>
                    <a:pt x="49" y="155"/>
                    <a:pt x="55" y="161"/>
                  </a:cubicBezTo>
                  <a:cubicBezTo>
                    <a:pt x="61" y="168"/>
                    <a:pt x="68" y="172"/>
                    <a:pt x="76" y="175"/>
                  </a:cubicBezTo>
                  <a:cubicBezTo>
                    <a:pt x="84" y="178"/>
                    <a:pt x="93" y="180"/>
                    <a:pt x="103" y="180"/>
                  </a:cubicBezTo>
                  <a:cubicBezTo>
                    <a:pt x="109" y="180"/>
                    <a:pt x="115" y="179"/>
                    <a:pt x="121" y="178"/>
                  </a:cubicBezTo>
                  <a:cubicBezTo>
                    <a:pt x="127" y="176"/>
                    <a:pt x="132" y="174"/>
                    <a:pt x="137" y="172"/>
                  </a:cubicBezTo>
                  <a:cubicBezTo>
                    <a:pt x="137" y="124"/>
                    <a:pt x="137" y="124"/>
                    <a:pt x="137" y="124"/>
                  </a:cubicBezTo>
                  <a:cubicBezTo>
                    <a:pt x="95" y="124"/>
                    <a:pt x="95" y="124"/>
                    <a:pt x="95" y="124"/>
                  </a:cubicBezTo>
                  <a:cubicBezTo>
                    <a:pt x="95" y="96"/>
                    <a:pt x="95" y="96"/>
                    <a:pt x="95" y="96"/>
                  </a:cubicBezTo>
                  <a:cubicBezTo>
                    <a:pt x="170" y="96"/>
                    <a:pt x="170" y="96"/>
                    <a:pt x="170" y="96"/>
                  </a:cubicBezTo>
                  <a:cubicBezTo>
                    <a:pt x="170" y="191"/>
                    <a:pt x="170" y="191"/>
                    <a:pt x="170" y="191"/>
                  </a:cubicBezTo>
                  <a:cubicBezTo>
                    <a:pt x="161" y="197"/>
                    <a:pt x="150" y="201"/>
                    <a:pt x="138" y="204"/>
                  </a:cubicBez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8" name="Freeform 24">
              <a:extLst>
                <a:ext uri="{FF2B5EF4-FFF2-40B4-BE49-F238E27FC236}">
                  <a16:creationId xmlns:a16="http://schemas.microsoft.com/office/drawing/2014/main" id="{F16D43CC-41BF-4E28-86E2-158C49C1DE10}"/>
                </a:ext>
              </a:extLst>
            </p:cNvPr>
            <p:cNvSpPr>
              <a:spLocks/>
            </p:cNvSpPr>
            <p:nvPr/>
          </p:nvSpPr>
          <p:spPr bwMode="black">
            <a:xfrm>
              <a:off x="2486786" y="5626065"/>
              <a:ext cx="66861" cy="117689"/>
            </a:xfrm>
            <a:custGeom>
              <a:avLst/>
              <a:gdLst/>
              <a:ahLst/>
              <a:cxnLst>
                <a:cxn ang="0">
                  <a:pos x="80" y="32"/>
                </a:cxn>
                <a:cxn ang="0">
                  <a:pos x="75" y="31"/>
                </a:cxn>
                <a:cxn ang="0">
                  <a:pos x="70" y="29"/>
                </a:cxn>
                <a:cxn ang="0">
                  <a:pos x="64" y="29"/>
                </a:cxn>
                <a:cxn ang="0">
                  <a:pos x="52" y="32"/>
                </a:cxn>
                <a:cxn ang="0">
                  <a:pos x="42" y="41"/>
                </a:cxn>
                <a:cxn ang="0">
                  <a:pos x="35" y="54"/>
                </a:cxn>
                <a:cxn ang="0">
                  <a:pos x="33" y="73"/>
                </a:cxn>
                <a:cxn ang="0">
                  <a:pos x="33" y="146"/>
                </a:cxn>
                <a:cxn ang="0">
                  <a:pos x="0" y="146"/>
                </a:cxn>
                <a:cxn ang="0">
                  <a:pos x="0" y="2"/>
                </a:cxn>
                <a:cxn ang="0">
                  <a:pos x="33" y="2"/>
                </a:cxn>
                <a:cxn ang="0">
                  <a:pos x="33" y="30"/>
                </a:cxn>
                <a:cxn ang="0">
                  <a:pos x="33" y="30"/>
                </a:cxn>
                <a:cxn ang="0">
                  <a:pos x="40" y="17"/>
                </a:cxn>
                <a:cxn ang="0">
                  <a:pos x="49" y="7"/>
                </a:cxn>
                <a:cxn ang="0">
                  <a:pos x="59" y="2"/>
                </a:cxn>
                <a:cxn ang="0">
                  <a:pos x="70" y="0"/>
                </a:cxn>
                <a:cxn ang="0">
                  <a:pos x="77" y="0"/>
                </a:cxn>
                <a:cxn ang="0">
                  <a:pos x="83" y="2"/>
                </a:cxn>
                <a:cxn ang="0">
                  <a:pos x="83" y="34"/>
                </a:cxn>
                <a:cxn ang="0">
                  <a:pos x="80" y="32"/>
                </a:cxn>
              </a:cxnLst>
              <a:rect l="0" t="0" r="r" b="b"/>
              <a:pathLst>
                <a:path w="83" h="146">
                  <a:moveTo>
                    <a:pt x="80" y="32"/>
                  </a:moveTo>
                  <a:cubicBezTo>
                    <a:pt x="78" y="32"/>
                    <a:pt x="77" y="31"/>
                    <a:pt x="75" y="31"/>
                  </a:cubicBezTo>
                  <a:cubicBezTo>
                    <a:pt x="73" y="30"/>
                    <a:pt x="72" y="30"/>
                    <a:pt x="70" y="29"/>
                  </a:cubicBezTo>
                  <a:cubicBezTo>
                    <a:pt x="68" y="29"/>
                    <a:pt x="66" y="29"/>
                    <a:pt x="64" y="29"/>
                  </a:cubicBezTo>
                  <a:cubicBezTo>
                    <a:pt x="60" y="29"/>
                    <a:pt x="56" y="30"/>
                    <a:pt x="52" y="32"/>
                  </a:cubicBezTo>
                  <a:cubicBezTo>
                    <a:pt x="48" y="34"/>
                    <a:pt x="45" y="37"/>
                    <a:pt x="42" y="41"/>
                  </a:cubicBezTo>
                  <a:cubicBezTo>
                    <a:pt x="39" y="44"/>
                    <a:pt x="37" y="49"/>
                    <a:pt x="35" y="54"/>
                  </a:cubicBezTo>
                  <a:cubicBezTo>
                    <a:pt x="34" y="60"/>
                    <a:pt x="33" y="66"/>
                    <a:pt x="33" y="73"/>
                  </a:cubicBezTo>
                  <a:cubicBezTo>
                    <a:pt x="33" y="146"/>
                    <a:pt x="33" y="146"/>
                    <a:pt x="33" y="146"/>
                  </a:cubicBezTo>
                  <a:cubicBezTo>
                    <a:pt x="0" y="146"/>
                    <a:pt x="0" y="146"/>
                    <a:pt x="0" y="146"/>
                  </a:cubicBezTo>
                  <a:cubicBezTo>
                    <a:pt x="0" y="2"/>
                    <a:pt x="0" y="2"/>
                    <a:pt x="0" y="2"/>
                  </a:cubicBezTo>
                  <a:cubicBezTo>
                    <a:pt x="33" y="2"/>
                    <a:pt x="33" y="2"/>
                    <a:pt x="33" y="2"/>
                  </a:cubicBezTo>
                  <a:cubicBezTo>
                    <a:pt x="33" y="30"/>
                    <a:pt x="33" y="30"/>
                    <a:pt x="33" y="30"/>
                  </a:cubicBezTo>
                  <a:cubicBezTo>
                    <a:pt x="33" y="30"/>
                    <a:pt x="33" y="30"/>
                    <a:pt x="33" y="30"/>
                  </a:cubicBezTo>
                  <a:cubicBezTo>
                    <a:pt x="35" y="25"/>
                    <a:pt x="37" y="20"/>
                    <a:pt x="40" y="17"/>
                  </a:cubicBezTo>
                  <a:cubicBezTo>
                    <a:pt x="43" y="13"/>
                    <a:pt x="46" y="10"/>
                    <a:pt x="49" y="7"/>
                  </a:cubicBezTo>
                  <a:cubicBezTo>
                    <a:pt x="52" y="5"/>
                    <a:pt x="56" y="3"/>
                    <a:pt x="59" y="2"/>
                  </a:cubicBezTo>
                  <a:cubicBezTo>
                    <a:pt x="63" y="0"/>
                    <a:pt x="66" y="0"/>
                    <a:pt x="70" y="0"/>
                  </a:cubicBezTo>
                  <a:cubicBezTo>
                    <a:pt x="73" y="0"/>
                    <a:pt x="75" y="0"/>
                    <a:pt x="77" y="0"/>
                  </a:cubicBezTo>
                  <a:cubicBezTo>
                    <a:pt x="80" y="1"/>
                    <a:pt x="82" y="1"/>
                    <a:pt x="83" y="2"/>
                  </a:cubicBezTo>
                  <a:cubicBezTo>
                    <a:pt x="83" y="34"/>
                    <a:pt x="83" y="34"/>
                    <a:pt x="83" y="34"/>
                  </a:cubicBezTo>
                  <a:cubicBezTo>
                    <a:pt x="82" y="33"/>
                    <a:pt x="81" y="33"/>
                    <a:pt x="80" y="32"/>
                  </a:cubicBez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9" name="Freeform 25">
              <a:extLst>
                <a:ext uri="{FF2B5EF4-FFF2-40B4-BE49-F238E27FC236}">
                  <a16:creationId xmlns:a16="http://schemas.microsoft.com/office/drawing/2014/main" id="{E339697F-A783-4445-A046-2E43B52F5B36}"/>
                </a:ext>
              </a:extLst>
            </p:cNvPr>
            <p:cNvSpPr>
              <a:spLocks noEditPoints="1"/>
            </p:cNvSpPr>
            <p:nvPr/>
          </p:nvSpPr>
          <p:spPr bwMode="black">
            <a:xfrm>
              <a:off x="2557740" y="5625383"/>
              <a:ext cx="97562" cy="121441"/>
            </a:xfrm>
            <a:custGeom>
              <a:avLst/>
              <a:gdLst/>
              <a:ahLst/>
              <a:cxnLst>
                <a:cxn ang="0">
                  <a:pos x="89" y="147"/>
                </a:cxn>
                <a:cxn ang="0">
                  <a:pos x="89" y="127"/>
                </a:cxn>
                <a:cxn ang="0">
                  <a:pos x="88" y="127"/>
                </a:cxn>
                <a:cxn ang="0">
                  <a:pos x="70" y="145"/>
                </a:cxn>
                <a:cxn ang="0">
                  <a:pos x="46" y="151"/>
                </a:cxn>
                <a:cxn ang="0">
                  <a:pos x="26" y="148"/>
                </a:cxn>
                <a:cxn ang="0">
                  <a:pos x="12" y="139"/>
                </a:cxn>
                <a:cxn ang="0">
                  <a:pos x="3" y="125"/>
                </a:cxn>
                <a:cxn ang="0">
                  <a:pos x="0" y="108"/>
                </a:cxn>
                <a:cxn ang="0">
                  <a:pos x="3" y="91"/>
                </a:cxn>
                <a:cxn ang="0">
                  <a:pos x="11" y="76"/>
                </a:cxn>
                <a:cxn ang="0">
                  <a:pos x="26" y="66"/>
                </a:cxn>
                <a:cxn ang="0">
                  <a:pos x="47" y="60"/>
                </a:cxn>
                <a:cxn ang="0">
                  <a:pos x="89" y="55"/>
                </a:cxn>
                <a:cxn ang="0">
                  <a:pos x="82" y="32"/>
                </a:cxn>
                <a:cxn ang="0">
                  <a:pos x="62" y="25"/>
                </a:cxn>
                <a:cxn ang="0">
                  <a:pos x="36" y="30"/>
                </a:cxn>
                <a:cxn ang="0">
                  <a:pos x="14" y="41"/>
                </a:cxn>
                <a:cxn ang="0">
                  <a:pos x="14" y="13"/>
                </a:cxn>
                <a:cxn ang="0">
                  <a:pos x="23" y="8"/>
                </a:cxn>
                <a:cxn ang="0">
                  <a:pos x="36" y="4"/>
                </a:cxn>
                <a:cxn ang="0">
                  <a:pos x="50" y="1"/>
                </a:cxn>
                <a:cxn ang="0">
                  <a:pos x="65" y="0"/>
                </a:cxn>
                <a:cxn ang="0">
                  <a:pos x="90" y="4"/>
                </a:cxn>
                <a:cxn ang="0">
                  <a:pos x="107" y="15"/>
                </a:cxn>
                <a:cxn ang="0">
                  <a:pos x="118" y="32"/>
                </a:cxn>
                <a:cxn ang="0">
                  <a:pos x="121" y="56"/>
                </a:cxn>
                <a:cxn ang="0">
                  <a:pos x="121" y="147"/>
                </a:cxn>
                <a:cxn ang="0">
                  <a:pos x="89" y="147"/>
                </a:cxn>
                <a:cxn ang="0">
                  <a:pos x="58" y="81"/>
                </a:cxn>
                <a:cxn ang="0">
                  <a:pos x="45" y="84"/>
                </a:cxn>
                <a:cxn ang="0">
                  <a:pos x="37" y="89"/>
                </a:cxn>
                <a:cxn ang="0">
                  <a:pos x="33" y="96"/>
                </a:cxn>
                <a:cxn ang="0">
                  <a:pos x="32" y="105"/>
                </a:cxn>
                <a:cxn ang="0">
                  <a:pos x="34" y="113"/>
                </a:cxn>
                <a:cxn ang="0">
                  <a:pos x="39" y="119"/>
                </a:cxn>
                <a:cxn ang="0">
                  <a:pos x="46" y="123"/>
                </a:cxn>
                <a:cxn ang="0">
                  <a:pos x="56" y="125"/>
                </a:cxn>
                <a:cxn ang="0">
                  <a:pos x="70" y="122"/>
                </a:cxn>
                <a:cxn ang="0">
                  <a:pos x="80" y="115"/>
                </a:cxn>
                <a:cxn ang="0">
                  <a:pos x="87" y="104"/>
                </a:cxn>
                <a:cxn ang="0">
                  <a:pos x="89" y="90"/>
                </a:cxn>
                <a:cxn ang="0">
                  <a:pos x="89" y="77"/>
                </a:cxn>
                <a:cxn ang="0">
                  <a:pos x="58" y="81"/>
                </a:cxn>
              </a:cxnLst>
              <a:rect l="0" t="0" r="r" b="b"/>
              <a:pathLst>
                <a:path w="121" h="151">
                  <a:moveTo>
                    <a:pt x="89" y="147"/>
                  </a:moveTo>
                  <a:cubicBezTo>
                    <a:pt x="89" y="127"/>
                    <a:pt x="89" y="127"/>
                    <a:pt x="89" y="127"/>
                  </a:cubicBezTo>
                  <a:cubicBezTo>
                    <a:pt x="88" y="127"/>
                    <a:pt x="88" y="127"/>
                    <a:pt x="88" y="127"/>
                  </a:cubicBezTo>
                  <a:cubicBezTo>
                    <a:pt x="84" y="135"/>
                    <a:pt x="78" y="141"/>
                    <a:pt x="70" y="145"/>
                  </a:cubicBezTo>
                  <a:cubicBezTo>
                    <a:pt x="63" y="149"/>
                    <a:pt x="55" y="151"/>
                    <a:pt x="46" y="151"/>
                  </a:cubicBezTo>
                  <a:cubicBezTo>
                    <a:pt x="39" y="151"/>
                    <a:pt x="32" y="150"/>
                    <a:pt x="26" y="148"/>
                  </a:cubicBezTo>
                  <a:cubicBezTo>
                    <a:pt x="21" y="145"/>
                    <a:pt x="16" y="142"/>
                    <a:pt x="12" y="139"/>
                  </a:cubicBezTo>
                  <a:cubicBezTo>
                    <a:pt x="8" y="135"/>
                    <a:pt x="5" y="131"/>
                    <a:pt x="3" y="125"/>
                  </a:cubicBezTo>
                  <a:cubicBezTo>
                    <a:pt x="1" y="120"/>
                    <a:pt x="0" y="114"/>
                    <a:pt x="0" y="108"/>
                  </a:cubicBezTo>
                  <a:cubicBezTo>
                    <a:pt x="0" y="102"/>
                    <a:pt x="1" y="96"/>
                    <a:pt x="3" y="91"/>
                  </a:cubicBezTo>
                  <a:cubicBezTo>
                    <a:pt x="5" y="85"/>
                    <a:pt x="7" y="81"/>
                    <a:pt x="11" y="76"/>
                  </a:cubicBezTo>
                  <a:cubicBezTo>
                    <a:pt x="15" y="72"/>
                    <a:pt x="20" y="69"/>
                    <a:pt x="26" y="66"/>
                  </a:cubicBezTo>
                  <a:cubicBezTo>
                    <a:pt x="32" y="63"/>
                    <a:pt x="39" y="61"/>
                    <a:pt x="47" y="60"/>
                  </a:cubicBezTo>
                  <a:cubicBezTo>
                    <a:pt x="89" y="55"/>
                    <a:pt x="89" y="55"/>
                    <a:pt x="89" y="55"/>
                  </a:cubicBezTo>
                  <a:cubicBezTo>
                    <a:pt x="89" y="44"/>
                    <a:pt x="87" y="37"/>
                    <a:pt x="82" y="32"/>
                  </a:cubicBezTo>
                  <a:cubicBezTo>
                    <a:pt x="77" y="28"/>
                    <a:pt x="71" y="25"/>
                    <a:pt x="62" y="25"/>
                  </a:cubicBezTo>
                  <a:cubicBezTo>
                    <a:pt x="53" y="25"/>
                    <a:pt x="45" y="27"/>
                    <a:pt x="36" y="30"/>
                  </a:cubicBezTo>
                  <a:cubicBezTo>
                    <a:pt x="28" y="33"/>
                    <a:pt x="21" y="36"/>
                    <a:pt x="14" y="41"/>
                  </a:cubicBezTo>
                  <a:cubicBezTo>
                    <a:pt x="14" y="13"/>
                    <a:pt x="14" y="13"/>
                    <a:pt x="14" y="13"/>
                  </a:cubicBezTo>
                  <a:cubicBezTo>
                    <a:pt x="16" y="11"/>
                    <a:pt x="19" y="10"/>
                    <a:pt x="23" y="8"/>
                  </a:cubicBezTo>
                  <a:cubicBezTo>
                    <a:pt x="27" y="7"/>
                    <a:pt x="31" y="6"/>
                    <a:pt x="36" y="4"/>
                  </a:cubicBezTo>
                  <a:cubicBezTo>
                    <a:pt x="40" y="3"/>
                    <a:pt x="45" y="2"/>
                    <a:pt x="50" y="1"/>
                  </a:cubicBezTo>
                  <a:cubicBezTo>
                    <a:pt x="55" y="0"/>
                    <a:pt x="61" y="0"/>
                    <a:pt x="65" y="0"/>
                  </a:cubicBezTo>
                  <a:cubicBezTo>
                    <a:pt x="75" y="0"/>
                    <a:pt x="83" y="1"/>
                    <a:pt x="90" y="4"/>
                  </a:cubicBezTo>
                  <a:cubicBezTo>
                    <a:pt x="97" y="6"/>
                    <a:pt x="103" y="10"/>
                    <a:pt x="107" y="15"/>
                  </a:cubicBezTo>
                  <a:cubicBezTo>
                    <a:pt x="112" y="19"/>
                    <a:pt x="115" y="25"/>
                    <a:pt x="118" y="32"/>
                  </a:cubicBezTo>
                  <a:cubicBezTo>
                    <a:pt x="120" y="39"/>
                    <a:pt x="121" y="47"/>
                    <a:pt x="121" y="56"/>
                  </a:cubicBezTo>
                  <a:cubicBezTo>
                    <a:pt x="121" y="147"/>
                    <a:pt x="121" y="147"/>
                    <a:pt x="121" y="147"/>
                  </a:cubicBezTo>
                  <a:lnTo>
                    <a:pt x="89" y="147"/>
                  </a:lnTo>
                  <a:close/>
                  <a:moveTo>
                    <a:pt x="58" y="81"/>
                  </a:moveTo>
                  <a:cubicBezTo>
                    <a:pt x="53" y="82"/>
                    <a:pt x="49" y="83"/>
                    <a:pt x="45" y="84"/>
                  </a:cubicBezTo>
                  <a:cubicBezTo>
                    <a:pt x="42" y="86"/>
                    <a:pt x="39" y="87"/>
                    <a:pt x="37" y="89"/>
                  </a:cubicBezTo>
                  <a:cubicBezTo>
                    <a:pt x="35" y="91"/>
                    <a:pt x="34" y="93"/>
                    <a:pt x="33" y="96"/>
                  </a:cubicBezTo>
                  <a:cubicBezTo>
                    <a:pt x="32" y="98"/>
                    <a:pt x="32" y="101"/>
                    <a:pt x="32" y="105"/>
                  </a:cubicBezTo>
                  <a:cubicBezTo>
                    <a:pt x="32" y="108"/>
                    <a:pt x="33" y="110"/>
                    <a:pt x="34" y="113"/>
                  </a:cubicBezTo>
                  <a:cubicBezTo>
                    <a:pt x="35" y="115"/>
                    <a:pt x="36" y="117"/>
                    <a:pt x="39" y="119"/>
                  </a:cubicBezTo>
                  <a:cubicBezTo>
                    <a:pt x="41" y="121"/>
                    <a:pt x="43" y="122"/>
                    <a:pt x="46" y="123"/>
                  </a:cubicBezTo>
                  <a:cubicBezTo>
                    <a:pt x="49" y="124"/>
                    <a:pt x="52" y="125"/>
                    <a:pt x="56" y="125"/>
                  </a:cubicBezTo>
                  <a:cubicBezTo>
                    <a:pt x="61" y="125"/>
                    <a:pt x="66" y="124"/>
                    <a:pt x="70" y="122"/>
                  </a:cubicBezTo>
                  <a:cubicBezTo>
                    <a:pt x="74" y="120"/>
                    <a:pt x="77" y="118"/>
                    <a:pt x="80" y="115"/>
                  </a:cubicBezTo>
                  <a:cubicBezTo>
                    <a:pt x="83" y="112"/>
                    <a:pt x="85" y="108"/>
                    <a:pt x="87" y="104"/>
                  </a:cubicBezTo>
                  <a:cubicBezTo>
                    <a:pt x="88" y="100"/>
                    <a:pt x="89" y="95"/>
                    <a:pt x="89" y="90"/>
                  </a:cubicBezTo>
                  <a:cubicBezTo>
                    <a:pt x="89" y="77"/>
                    <a:pt x="89" y="77"/>
                    <a:pt x="89" y="77"/>
                  </a:cubicBezTo>
                  <a:lnTo>
                    <a:pt x="58" y="81"/>
                  </a:ln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10" name="Freeform 26">
              <a:extLst>
                <a:ext uri="{FF2B5EF4-FFF2-40B4-BE49-F238E27FC236}">
                  <a16:creationId xmlns:a16="http://schemas.microsoft.com/office/drawing/2014/main" id="{8FF094DF-D384-4AC5-9EF0-3DDD08F62D6A}"/>
                </a:ext>
              </a:extLst>
            </p:cNvPr>
            <p:cNvSpPr>
              <a:spLocks/>
            </p:cNvSpPr>
            <p:nvPr/>
          </p:nvSpPr>
          <p:spPr bwMode="black">
            <a:xfrm>
              <a:off x="2671335" y="5625383"/>
              <a:ext cx="91080" cy="121441"/>
            </a:xfrm>
            <a:custGeom>
              <a:avLst/>
              <a:gdLst/>
              <a:ahLst/>
              <a:cxnLst>
                <a:cxn ang="0">
                  <a:pos x="95" y="148"/>
                </a:cxn>
                <a:cxn ang="0">
                  <a:pos x="72" y="151"/>
                </a:cxn>
                <a:cxn ang="0">
                  <a:pos x="42" y="145"/>
                </a:cxn>
                <a:cxn ang="0">
                  <a:pos x="20" y="130"/>
                </a:cxn>
                <a:cxn ang="0">
                  <a:pos x="5" y="108"/>
                </a:cxn>
                <a:cxn ang="0">
                  <a:pos x="0" y="79"/>
                </a:cxn>
                <a:cxn ang="0">
                  <a:pos x="6" y="46"/>
                </a:cxn>
                <a:cxn ang="0">
                  <a:pos x="21" y="22"/>
                </a:cxn>
                <a:cxn ang="0">
                  <a:pos x="46" y="6"/>
                </a:cxn>
                <a:cxn ang="0">
                  <a:pos x="78" y="0"/>
                </a:cxn>
                <a:cxn ang="0">
                  <a:pos x="89" y="1"/>
                </a:cxn>
                <a:cxn ang="0">
                  <a:pos x="99" y="2"/>
                </a:cxn>
                <a:cxn ang="0">
                  <a:pos x="107" y="5"/>
                </a:cxn>
                <a:cxn ang="0">
                  <a:pos x="113" y="7"/>
                </a:cxn>
                <a:cxn ang="0">
                  <a:pos x="113" y="38"/>
                </a:cxn>
                <a:cxn ang="0">
                  <a:pos x="97" y="30"/>
                </a:cxn>
                <a:cxn ang="0">
                  <a:pos x="79" y="26"/>
                </a:cxn>
                <a:cxn ang="0">
                  <a:pos x="62" y="30"/>
                </a:cxn>
                <a:cxn ang="0">
                  <a:pos x="47" y="39"/>
                </a:cxn>
                <a:cxn ang="0">
                  <a:pos x="38" y="55"/>
                </a:cxn>
                <a:cxn ang="0">
                  <a:pos x="34" y="76"/>
                </a:cxn>
                <a:cxn ang="0">
                  <a:pos x="37" y="96"/>
                </a:cxn>
                <a:cxn ang="0">
                  <a:pos x="46" y="111"/>
                </a:cxn>
                <a:cxn ang="0">
                  <a:pos x="60" y="121"/>
                </a:cxn>
                <a:cxn ang="0">
                  <a:pos x="79" y="124"/>
                </a:cxn>
                <a:cxn ang="0">
                  <a:pos x="88" y="123"/>
                </a:cxn>
                <a:cxn ang="0">
                  <a:pos x="96" y="121"/>
                </a:cxn>
                <a:cxn ang="0">
                  <a:pos x="105" y="117"/>
                </a:cxn>
                <a:cxn ang="0">
                  <a:pos x="113" y="112"/>
                </a:cxn>
                <a:cxn ang="0">
                  <a:pos x="113" y="141"/>
                </a:cxn>
                <a:cxn ang="0">
                  <a:pos x="95" y="148"/>
                </a:cxn>
              </a:cxnLst>
              <a:rect l="0" t="0" r="r" b="b"/>
              <a:pathLst>
                <a:path w="113" h="151">
                  <a:moveTo>
                    <a:pt x="95" y="148"/>
                  </a:moveTo>
                  <a:cubicBezTo>
                    <a:pt x="88" y="150"/>
                    <a:pt x="81" y="151"/>
                    <a:pt x="72" y="151"/>
                  </a:cubicBezTo>
                  <a:cubicBezTo>
                    <a:pt x="61" y="151"/>
                    <a:pt x="51" y="149"/>
                    <a:pt x="42" y="145"/>
                  </a:cubicBezTo>
                  <a:cubicBezTo>
                    <a:pt x="33" y="142"/>
                    <a:pt x="26" y="137"/>
                    <a:pt x="20" y="130"/>
                  </a:cubicBezTo>
                  <a:cubicBezTo>
                    <a:pt x="14" y="124"/>
                    <a:pt x="9" y="116"/>
                    <a:pt x="5" y="108"/>
                  </a:cubicBezTo>
                  <a:cubicBezTo>
                    <a:pt x="2" y="99"/>
                    <a:pt x="0" y="89"/>
                    <a:pt x="0" y="79"/>
                  </a:cubicBezTo>
                  <a:cubicBezTo>
                    <a:pt x="0" y="67"/>
                    <a:pt x="2" y="56"/>
                    <a:pt x="6" y="46"/>
                  </a:cubicBezTo>
                  <a:cubicBezTo>
                    <a:pt x="9" y="37"/>
                    <a:pt x="15" y="28"/>
                    <a:pt x="21" y="22"/>
                  </a:cubicBezTo>
                  <a:cubicBezTo>
                    <a:pt x="28" y="15"/>
                    <a:pt x="36" y="9"/>
                    <a:pt x="46" y="6"/>
                  </a:cubicBezTo>
                  <a:cubicBezTo>
                    <a:pt x="55" y="2"/>
                    <a:pt x="66" y="0"/>
                    <a:pt x="78" y="0"/>
                  </a:cubicBezTo>
                  <a:cubicBezTo>
                    <a:pt x="82" y="0"/>
                    <a:pt x="85" y="0"/>
                    <a:pt x="89" y="1"/>
                  </a:cubicBezTo>
                  <a:cubicBezTo>
                    <a:pt x="92" y="1"/>
                    <a:pt x="96" y="2"/>
                    <a:pt x="99" y="2"/>
                  </a:cubicBezTo>
                  <a:cubicBezTo>
                    <a:pt x="102" y="3"/>
                    <a:pt x="104" y="4"/>
                    <a:pt x="107" y="5"/>
                  </a:cubicBezTo>
                  <a:cubicBezTo>
                    <a:pt x="109" y="5"/>
                    <a:pt x="111" y="6"/>
                    <a:pt x="113" y="7"/>
                  </a:cubicBezTo>
                  <a:cubicBezTo>
                    <a:pt x="113" y="38"/>
                    <a:pt x="113" y="38"/>
                    <a:pt x="113" y="38"/>
                  </a:cubicBezTo>
                  <a:cubicBezTo>
                    <a:pt x="108" y="34"/>
                    <a:pt x="103" y="32"/>
                    <a:pt x="97" y="30"/>
                  </a:cubicBezTo>
                  <a:cubicBezTo>
                    <a:pt x="92" y="27"/>
                    <a:pt x="86" y="26"/>
                    <a:pt x="79" y="26"/>
                  </a:cubicBezTo>
                  <a:cubicBezTo>
                    <a:pt x="73" y="26"/>
                    <a:pt x="67" y="27"/>
                    <a:pt x="62" y="30"/>
                  </a:cubicBezTo>
                  <a:cubicBezTo>
                    <a:pt x="56" y="32"/>
                    <a:pt x="51" y="35"/>
                    <a:pt x="47" y="39"/>
                  </a:cubicBezTo>
                  <a:cubicBezTo>
                    <a:pt x="43" y="44"/>
                    <a:pt x="40" y="49"/>
                    <a:pt x="38" y="55"/>
                  </a:cubicBezTo>
                  <a:cubicBezTo>
                    <a:pt x="35" y="61"/>
                    <a:pt x="34" y="68"/>
                    <a:pt x="34" y="76"/>
                  </a:cubicBezTo>
                  <a:cubicBezTo>
                    <a:pt x="34" y="84"/>
                    <a:pt x="35" y="90"/>
                    <a:pt x="37" y="96"/>
                  </a:cubicBezTo>
                  <a:cubicBezTo>
                    <a:pt x="39" y="102"/>
                    <a:pt x="42" y="107"/>
                    <a:pt x="46" y="111"/>
                  </a:cubicBezTo>
                  <a:cubicBezTo>
                    <a:pt x="50" y="115"/>
                    <a:pt x="54" y="119"/>
                    <a:pt x="60" y="121"/>
                  </a:cubicBezTo>
                  <a:cubicBezTo>
                    <a:pt x="66" y="123"/>
                    <a:pt x="72" y="124"/>
                    <a:pt x="79" y="124"/>
                  </a:cubicBezTo>
                  <a:cubicBezTo>
                    <a:pt x="82" y="124"/>
                    <a:pt x="85" y="124"/>
                    <a:pt x="88" y="123"/>
                  </a:cubicBezTo>
                  <a:cubicBezTo>
                    <a:pt x="91" y="123"/>
                    <a:pt x="94" y="122"/>
                    <a:pt x="96" y="121"/>
                  </a:cubicBezTo>
                  <a:cubicBezTo>
                    <a:pt x="99" y="119"/>
                    <a:pt x="102" y="118"/>
                    <a:pt x="105" y="117"/>
                  </a:cubicBezTo>
                  <a:cubicBezTo>
                    <a:pt x="108" y="115"/>
                    <a:pt x="110" y="114"/>
                    <a:pt x="113" y="112"/>
                  </a:cubicBezTo>
                  <a:cubicBezTo>
                    <a:pt x="113" y="141"/>
                    <a:pt x="113" y="141"/>
                    <a:pt x="113" y="141"/>
                  </a:cubicBezTo>
                  <a:cubicBezTo>
                    <a:pt x="108" y="144"/>
                    <a:pt x="102" y="146"/>
                    <a:pt x="95" y="148"/>
                  </a:cubicBez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11" name="Freeform 27">
              <a:extLst>
                <a:ext uri="{FF2B5EF4-FFF2-40B4-BE49-F238E27FC236}">
                  <a16:creationId xmlns:a16="http://schemas.microsoft.com/office/drawing/2014/main" id="{FE7D4370-AE48-416B-AD23-620508201C01}"/>
                </a:ext>
              </a:extLst>
            </p:cNvPr>
            <p:cNvSpPr>
              <a:spLocks noEditPoints="1"/>
            </p:cNvSpPr>
            <p:nvPr/>
          </p:nvSpPr>
          <p:spPr bwMode="black">
            <a:xfrm>
              <a:off x="2781860" y="5571144"/>
              <a:ext cx="32066" cy="172610"/>
            </a:xfrm>
            <a:custGeom>
              <a:avLst/>
              <a:gdLst/>
              <a:ahLst/>
              <a:cxnLst>
                <a:cxn ang="0">
                  <a:pos x="40" y="20"/>
                </a:cxn>
                <a:cxn ang="0">
                  <a:pos x="38" y="27"/>
                </a:cxn>
                <a:cxn ang="0">
                  <a:pos x="34" y="33"/>
                </a:cxn>
                <a:cxn ang="0">
                  <a:pos x="28" y="37"/>
                </a:cxn>
                <a:cxn ang="0">
                  <a:pos x="20" y="38"/>
                </a:cxn>
                <a:cxn ang="0">
                  <a:pos x="12" y="37"/>
                </a:cxn>
                <a:cxn ang="0">
                  <a:pos x="6" y="33"/>
                </a:cxn>
                <a:cxn ang="0">
                  <a:pos x="1" y="27"/>
                </a:cxn>
                <a:cxn ang="0">
                  <a:pos x="0" y="20"/>
                </a:cxn>
                <a:cxn ang="0">
                  <a:pos x="2" y="12"/>
                </a:cxn>
                <a:cxn ang="0">
                  <a:pos x="6" y="6"/>
                </a:cxn>
                <a:cxn ang="0">
                  <a:pos x="12" y="2"/>
                </a:cxn>
                <a:cxn ang="0">
                  <a:pos x="20" y="0"/>
                </a:cxn>
                <a:cxn ang="0">
                  <a:pos x="28" y="2"/>
                </a:cxn>
                <a:cxn ang="0">
                  <a:pos x="34" y="6"/>
                </a:cxn>
                <a:cxn ang="0">
                  <a:pos x="38" y="12"/>
                </a:cxn>
                <a:cxn ang="0">
                  <a:pos x="40" y="20"/>
                </a:cxn>
                <a:cxn ang="0">
                  <a:pos x="3" y="214"/>
                </a:cxn>
                <a:cxn ang="0">
                  <a:pos x="3" y="70"/>
                </a:cxn>
                <a:cxn ang="0">
                  <a:pos x="36" y="70"/>
                </a:cxn>
                <a:cxn ang="0">
                  <a:pos x="36" y="214"/>
                </a:cxn>
                <a:cxn ang="0">
                  <a:pos x="3" y="214"/>
                </a:cxn>
              </a:cxnLst>
              <a:rect l="0" t="0" r="r" b="b"/>
              <a:pathLst>
                <a:path w="40" h="214">
                  <a:moveTo>
                    <a:pt x="40" y="20"/>
                  </a:moveTo>
                  <a:cubicBezTo>
                    <a:pt x="40" y="22"/>
                    <a:pt x="39" y="24"/>
                    <a:pt x="38" y="27"/>
                  </a:cubicBezTo>
                  <a:cubicBezTo>
                    <a:pt x="37" y="29"/>
                    <a:pt x="36" y="31"/>
                    <a:pt x="34" y="33"/>
                  </a:cubicBezTo>
                  <a:cubicBezTo>
                    <a:pt x="32" y="34"/>
                    <a:pt x="30" y="36"/>
                    <a:pt x="28" y="37"/>
                  </a:cubicBezTo>
                  <a:cubicBezTo>
                    <a:pt x="25" y="38"/>
                    <a:pt x="23" y="38"/>
                    <a:pt x="20" y="38"/>
                  </a:cubicBezTo>
                  <a:cubicBezTo>
                    <a:pt x="17" y="38"/>
                    <a:pt x="14" y="38"/>
                    <a:pt x="12" y="37"/>
                  </a:cubicBezTo>
                  <a:cubicBezTo>
                    <a:pt x="9" y="36"/>
                    <a:pt x="7" y="34"/>
                    <a:pt x="6" y="33"/>
                  </a:cubicBezTo>
                  <a:cubicBezTo>
                    <a:pt x="4" y="31"/>
                    <a:pt x="2" y="29"/>
                    <a:pt x="1" y="27"/>
                  </a:cubicBezTo>
                  <a:cubicBezTo>
                    <a:pt x="0" y="24"/>
                    <a:pt x="0" y="22"/>
                    <a:pt x="0" y="20"/>
                  </a:cubicBezTo>
                  <a:cubicBezTo>
                    <a:pt x="0" y="17"/>
                    <a:pt x="0" y="14"/>
                    <a:pt x="2" y="12"/>
                  </a:cubicBezTo>
                  <a:cubicBezTo>
                    <a:pt x="3" y="10"/>
                    <a:pt x="4" y="8"/>
                    <a:pt x="6" y="6"/>
                  </a:cubicBezTo>
                  <a:cubicBezTo>
                    <a:pt x="8" y="4"/>
                    <a:pt x="10" y="3"/>
                    <a:pt x="12" y="2"/>
                  </a:cubicBezTo>
                  <a:cubicBezTo>
                    <a:pt x="14" y="1"/>
                    <a:pt x="17" y="0"/>
                    <a:pt x="20" y="0"/>
                  </a:cubicBezTo>
                  <a:cubicBezTo>
                    <a:pt x="23" y="0"/>
                    <a:pt x="25" y="1"/>
                    <a:pt x="28" y="2"/>
                  </a:cubicBezTo>
                  <a:cubicBezTo>
                    <a:pt x="30" y="3"/>
                    <a:pt x="32" y="4"/>
                    <a:pt x="34" y="6"/>
                  </a:cubicBezTo>
                  <a:cubicBezTo>
                    <a:pt x="36" y="8"/>
                    <a:pt x="37" y="10"/>
                    <a:pt x="38" y="12"/>
                  </a:cubicBezTo>
                  <a:cubicBezTo>
                    <a:pt x="39" y="14"/>
                    <a:pt x="40" y="17"/>
                    <a:pt x="40" y="20"/>
                  </a:cubicBezTo>
                  <a:close/>
                  <a:moveTo>
                    <a:pt x="3" y="214"/>
                  </a:moveTo>
                  <a:cubicBezTo>
                    <a:pt x="3" y="70"/>
                    <a:pt x="3" y="70"/>
                    <a:pt x="3" y="70"/>
                  </a:cubicBezTo>
                  <a:cubicBezTo>
                    <a:pt x="36" y="70"/>
                    <a:pt x="36" y="70"/>
                    <a:pt x="36" y="70"/>
                  </a:cubicBezTo>
                  <a:cubicBezTo>
                    <a:pt x="36" y="214"/>
                    <a:pt x="36" y="214"/>
                    <a:pt x="36" y="214"/>
                  </a:cubicBezTo>
                  <a:lnTo>
                    <a:pt x="3" y="214"/>
                  </a:ln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12" name="Freeform 28">
              <a:extLst>
                <a:ext uri="{FF2B5EF4-FFF2-40B4-BE49-F238E27FC236}">
                  <a16:creationId xmlns:a16="http://schemas.microsoft.com/office/drawing/2014/main" id="{285D06AD-2527-4826-ABED-E1F10B00406F}"/>
                </a:ext>
              </a:extLst>
            </p:cNvPr>
            <p:cNvSpPr>
              <a:spLocks noEditPoints="1"/>
            </p:cNvSpPr>
            <p:nvPr/>
          </p:nvSpPr>
          <p:spPr bwMode="black">
            <a:xfrm>
              <a:off x="2830982" y="5625383"/>
              <a:ext cx="97221" cy="121441"/>
            </a:xfrm>
            <a:custGeom>
              <a:avLst/>
              <a:gdLst/>
              <a:ahLst/>
              <a:cxnLst>
                <a:cxn ang="0">
                  <a:pos x="89" y="147"/>
                </a:cxn>
                <a:cxn ang="0">
                  <a:pos x="89" y="127"/>
                </a:cxn>
                <a:cxn ang="0">
                  <a:pos x="88" y="127"/>
                </a:cxn>
                <a:cxn ang="0">
                  <a:pos x="70" y="145"/>
                </a:cxn>
                <a:cxn ang="0">
                  <a:pos x="46" y="151"/>
                </a:cxn>
                <a:cxn ang="0">
                  <a:pos x="26" y="148"/>
                </a:cxn>
                <a:cxn ang="0">
                  <a:pos x="12" y="139"/>
                </a:cxn>
                <a:cxn ang="0">
                  <a:pos x="3" y="125"/>
                </a:cxn>
                <a:cxn ang="0">
                  <a:pos x="0" y="108"/>
                </a:cxn>
                <a:cxn ang="0">
                  <a:pos x="3" y="91"/>
                </a:cxn>
                <a:cxn ang="0">
                  <a:pos x="11" y="76"/>
                </a:cxn>
                <a:cxn ang="0">
                  <a:pos x="26" y="66"/>
                </a:cxn>
                <a:cxn ang="0">
                  <a:pos x="47" y="60"/>
                </a:cxn>
                <a:cxn ang="0">
                  <a:pos x="89" y="55"/>
                </a:cxn>
                <a:cxn ang="0">
                  <a:pos x="82" y="32"/>
                </a:cxn>
                <a:cxn ang="0">
                  <a:pos x="62" y="25"/>
                </a:cxn>
                <a:cxn ang="0">
                  <a:pos x="36" y="30"/>
                </a:cxn>
                <a:cxn ang="0">
                  <a:pos x="14" y="41"/>
                </a:cxn>
                <a:cxn ang="0">
                  <a:pos x="14" y="13"/>
                </a:cxn>
                <a:cxn ang="0">
                  <a:pos x="23" y="8"/>
                </a:cxn>
                <a:cxn ang="0">
                  <a:pos x="35" y="4"/>
                </a:cxn>
                <a:cxn ang="0">
                  <a:pos x="50" y="1"/>
                </a:cxn>
                <a:cxn ang="0">
                  <a:pos x="65" y="0"/>
                </a:cxn>
                <a:cxn ang="0">
                  <a:pos x="90" y="4"/>
                </a:cxn>
                <a:cxn ang="0">
                  <a:pos x="107" y="15"/>
                </a:cxn>
                <a:cxn ang="0">
                  <a:pos x="117" y="32"/>
                </a:cxn>
                <a:cxn ang="0">
                  <a:pos x="121" y="56"/>
                </a:cxn>
                <a:cxn ang="0">
                  <a:pos x="121" y="147"/>
                </a:cxn>
                <a:cxn ang="0">
                  <a:pos x="89" y="147"/>
                </a:cxn>
                <a:cxn ang="0">
                  <a:pos x="58" y="81"/>
                </a:cxn>
                <a:cxn ang="0">
                  <a:pos x="45" y="84"/>
                </a:cxn>
                <a:cxn ang="0">
                  <a:pos x="37" y="89"/>
                </a:cxn>
                <a:cxn ang="0">
                  <a:pos x="33" y="96"/>
                </a:cxn>
                <a:cxn ang="0">
                  <a:pos x="32" y="105"/>
                </a:cxn>
                <a:cxn ang="0">
                  <a:pos x="34" y="113"/>
                </a:cxn>
                <a:cxn ang="0">
                  <a:pos x="38" y="119"/>
                </a:cxn>
                <a:cxn ang="0">
                  <a:pos x="46" y="123"/>
                </a:cxn>
                <a:cxn ang="0">
                  <a:pos x="56" y="125"/>
                </a:cxn>
                <a:cxn ang="0">
                  <a:pos x="69" y="122"/>
                </a:cxn>
                <a:cxn ang="0">
                  <a:pos x="80" y="115"/>
                </a:cxn>
                <a:cxn ang="0">
                  <a:pos x="87" y="104"/>
                </a:cxn>
                <a:cxn ang="0">
                  <a:pos x="89" y="90"/>
                </a:cxn>
                <a:cxn ang="0">
                  <a:pos x="89" y="77"/>
                </a:cxn>
                <a:cxn ang="0">
                  <a:pos x="58" y="81"/>
                </a:cxn>
              </a:cxnLst>
              <a:rect l="0" t="0" r="r" b="b"/>
              <a:pathLst>
                <a:path w="121" h="151">
                  <a:moveTo>
                    <a:pt x="89" y="147"/>
                  </a:moveTo>
                  <a:cubicBezTo>
                    <a:pt x="89" y="127"/>
                    <a:pt x="89" y="127"/>
                    <a:pt x="89" y="127"/>
                  </a:cubicBezTo>
                  <a:cubicBezTo>
                    <a:pt x="88" y="127"/>
                    <a:pt x="88" y="127"/>
                    <a:pt x="88" y="127"/>
                  </a:cubicBezTo>
                  <a:cubicBezTo>
                    <a:pt x="83" y="135"/>
                    <a:pt x="77" y="141"/>
                    <a:pt x="70" y="145"/>
                  </a:cubicBezTo>
                  <a:cubicBezTo>
                    <a:pt x="63" y="149"/>
                    <a:pt x="55" y="151"/>
                    <a:pt x="46" y="151"/>
                  </a:cubicBezTo>
                  <a:cubicBezTo>
                    <a:pt x="38" y="151"/>
                    <a:pt x="32" y="150"/>
                    <a:pt x="26" y="148"/>
                  </a:cubicBezTo>
                  <a:cubicBezTo>
                    <a:pt x="20" y="145"/>
                    <a:pt x="16" y="142"/>
                    <a:pt x="12" y="139"/>
                  </a:cubicBezTo>
                  <a:cubicBezTo>
                    <a:pt x="8" y="135"/>
                    <a:pt x="5" y="131"/>
                    <a:pt x="3" y="125"/>
                  </a:cubicBezTo>
                  <a:cubicBezTo>
                    <a:pt x="1" y="120"/>
                    <a:pt x="0" y="114"/>
                    <a:pt x="0" y="108"/>
                  </a:cubicBezTo>
                  <a:cubicBezTo>
                    <a:pt x="0" y="102"/>
                    <a:pt x="1" y="96"/>
                    <a:pt x="3" y="91"/>
                  </a:cubicBezTo>
                  <a:cubicBezTo>
                    <a:pt x="5" y="85"/>
                    <a:pt x="7" y="81"/>
                    <a:pt x="11" y="76"/>
                  </a:cubicBezTo>
                  <a:cubicBezTo>
                    <a:pt x="15" y="72"/>
                    <a:pt x="20" y="69"/>
                    <a:pt x="26" y="66"/>
                  </a:cubicBezTo>
                  <a:cubicBezTo>
                    <a:pt x="32" y="63"/>
                    <a:pt x="39" y="61"/>
                    <a:pt x="47" y="60"/>
                  </a:cubicBezTo>
                  <a:cubicBezTo>
                    <a:pt x="89" y="55"/>
                    <a:pt x="89" y="55"/>
                    <a:pt x="89" y="55"/>
                  </a:cubicBezTo>
                  <a:cubicBezTo>
                    <a:pt x="89" y="44"/>
                    <a:pt x="87" y="37"/>
                    <a:pt x="82" y="32"/>
                  </a:cubicBezTo>
                  <a:cubicBezTo>
                    <a:pt x="77" y="28"/>
                    <a:pt x="71" y="25"/>
                    <a:pt x="62" y="25"/>
                  </a:cubicBezTo>
                  <a:cubicBezTo>
                    <a:pt x="53" y="25"/>
                    <a:pt x="45" y="27"/>
                    <a:pt x="36" y="30"/>
                  </a:cubicBezTo>
                  <a:cubicBezTo>
                    <a:pt x="28" y="33"/>
                    <a:pt x="21" y="36"/>
                    <a:pt x="14" y="41"/>
                  </a:cubicBezTo>
                  <a:cubicBezTo>
                    <a:pt x="14" y="13"/>
                    <a:pt x="14" y="13"/>
                    <a:pt x="14" y="13"/>
                  </a:cubicBezTo>
                  <a:cubicBezTo>
                    <a:pt x="16" y="11"/>
                    <a:pt x="19" y="10"/>
                    <a:pt x="23" y="8"/>
                  </a:cubicBezTo>
                  <a:cubicBezTo>
                    <a:pt x="27" y="7"/>
                    <a:pt x="31" y="6"/>
                    <a:pt x="35" y="4"/>
                  </a:cubicBezTo>
                  <a:cubicBezTo>
                    <a:pt x="40" y="3"/>
                    <a:pt x="45" y="2"/>
                    <a:pt x="50" y="1"/>
                  </a:cubicBezTo>
                  <a:cubicBezTo>
                    <a:pt x="55" y="0"/>
                    <a:pt x="60" y="0"/>
                    <a:pt x="65" y="0"/>
                  </a:cubicBezTo>
                  <a:cubicBezTo>
                    <a:pt x="75" y="0"/>
                    <a:pt x="83" y="1"/>
                    <a:pt x="90" y="4"/>
                  </a:cubicBezTo>
                  <a:cubicBezTo>
                    <a:pt x="97" y="6"/>
                    <a:pt x="103" y="10"/>
                    <a:pt x="107" y="15"/>
                  </a:cubicBezTo>
                  <a:cubicBezTo>
                    <a:pt x="112" y="19"/>
                    <a:pt x="115" y="25"/>
                    <a:pt x="117" y="32"/>
                  </a:cubicBezTo>
                  <a:cubicBezTo>
                    <a:pt x="120" y="39"/>
                    <a:pt x="121" y="47"/>
                    <a:pt x="121" y="56"/>
                  </a:cubicBezTo>
                  <a:cubicBezTo>
                    <a:pt x="121" y="147"/>
                    <a:pt x="121" y="147"/>
                    <a:pt x="121" y="147"/>
                  </a:cubicBezTo>
                  <a:lnTo>
                    <a:pt x="89" y="147"/>
                  </a:lnTo>
                  <a:close/>
                  <a:moveTo>
                    <a:pt x="58" y="81"/>
                  </a:moveTo>
                  <a:cubicBezTo>
                    <a:pt x="53" y="82"/>
                    <a:pt x="48" y="83"/>
                    <a:pt x="45" y="84"/>
                  </a:cubicBezTo>
                  <a:cubicBezTo>
                    <a:pt x="42" y="86"/>
                    <a:pt x="39" y="87"/>
                    <a:pt x="37" y="89"/>
                  </a:cubicBezTo>
                  <a:cubicBezTo>
                    <a:pt x="35" y="91"/>
                    <a:pt x="34" y="93"/>
                    <a:pt x="33" y="96"/>
                  </a:cubicBezTo>
                  <a:cubicBezTo>
                    <a:pt x="32" y="98"/>
                    <a:pt x="32" y="101"/>
                    <a:pt x="32" y="105"/>
                  </a:cubicBezTo>
                  <a:cubicBezTo>
                    <a:pt x="32" y="108"/>
                    <a:pt x="32" y="110"/>
                    <a:pt x="34" y="113"/>
                  </a:cubicBezTo>
                  <a:cubicBezTo>
                    <a:pt x="35" y="115"/>
                    <a:pt x="36" y="117"/>
                    <a:pt x="38" y="119"/>
                  </a:cubicBezTo>
                  <a:cubicBezTo>
                    <a:pt x="40" y="121"/>
                    <a:pt x="43" y="122"/>
                    <a:pt x="46" y="123"/>
                  </a:cubicBezTo>
                  <a:cubicBezTo>
                    <a:pt x="49" y="124"/>
                    <a:pt x="52" y="125"/>
                    <a:pt x="56" y="125"/>
                  </a:cubicBezTo>
                  <a:cubicBezTo>
                    <a:pt x="61" y="125"/>
                    <a:pt x="65" y="124"/>
                    <a:pt x="69" y="122"/>
                  </a:cubicBezTo>
                  <a:cubicBezTo>
                    <a:pt x="74" y="120"/>
                    <a:pt x="77" y="118"/>
                    <a:pt x="80" y="115"/>
                  </a:cubicBezTo>
                  <a:cubicBezTo>
                    <a:pt x="83" y="112"/>
                    <a:pt x="85" y="108"/>
                    <a:pt x="87" y="104"/>
                  </a:cubicBezTo>
                  <a:cubicBezTo>
                    <a:pt x="88" y="100"/>
                    <a:pt x="89" y="95"/>
                    <a:pt x="89" y="90"/>
                  </a:cubicBezTo>
                  <a:cubicBezTo>
                    <a:pt x="89" y="77"/>
                    <a:pt x="89" y="77"/>
                    <a:pt x="89" y="77"/>
                  </a:cubicBezTo>
                  <a:lnTo>
                    <a:pt x="58" y="81"/>
                  </a:ln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13" name="Freeform 29">
              <a:extLst>
                <a:ext uri="{FF2B5EF4-FFF2-40B4-BE49-F238E27FC236}">
                  <a16:creationId xmlns:a16="http://schemas.microsoft.com/office/drawing/2014/main" id="{7C5402FB-94F6-4AA3-890E-75FD0CBFFBE2}"/>
                </a:ext>
              </a:extLst>
            </p:cNvPr>
            <p:cNvSpPr>
              <a:spLocks/>
            </p:cNvSpPr>
            <p:nvPr/>
          </p:nvSpPr>
          <p:spPr bwMode="black">
            <a:xfrm>
              <a:off x="2945941" y="5625383"/>
              <a:ext cx="76753" cy="121441"/>
            </a:xfrm>
            <a:custGeom>
              <a:avLst/>
              <a:gdLst/>
              <a:ahLst/>
              <a:cxnLst>
                <a:cxn ang="0">
                  <a:pos x="95" y="106"/>
                </a:cxn>
                <a:cxn ang="0">
                  <a:pos x="91" y="123"/>
                </a:cxn>
                <a:cxn ang="0">
                  <a:pos x="80" y="138"/>
                </a:cxn>
                <a:cxn ang="0">
                  <a:pos x="62" y="147"/>
                </a:cxn>
                <a:cxn ang="0">
                  <a:pos x="37" y="151"/>
                </a:cxn>
                <a:cxn ang="0">
                  <a:pos x="28" y="150"/>
                </a:cxn>
                <a:cxn ang="0">
                  <a:pos x="18" y="148"/>
                </a:cxn>
                <a:cxn ang="0">
                  <a:pos x="8" y="146"/>
                </a:cxn>
                <a:cxn ang="0">
                  <a:pos x="0" y="143"/>
                </a:cxn>
                <a:cxn ang="0">
                  <a:pos x="0" y="112"/>
                </a:cxn>
                <a:cxn ang="0">
                  <a:pos x="9" y="118"/>
                </a:cxn>
                <a:cxn ang="0">
                  <a:pos x="19" y="122"/>
                </a:cxn>
                <a:cxn ang="0">
                  <a:pos x="30" y="124"/>
                </a:cxn>
                <a:cxn ang="0">
                  <a:pos x="38" y="125"/>
                </a:cxn>
                <a:cxn ang="0">
                  <a:pos x="56" y="121"/>
                </a:cxn>
                <a:cxn ang="0">
                  <a:pos x="62" y="110"/>
                </a:cxn>
                <a:cxn ang="0">
                  <a:pos x="61" y="103"/>
                </a:cxn>
                <a:cxn ang="0">
                  <a:pos x="57" y="98"/>
                </a:cxn>
                <a:cxn ang="0">
                  <a:pos x="48" y="93"/>
                </a:cxn>
                <a:cxn ang="0">
                  <a:pos x="34" y="86"/>
                </a:cxn>
                <a:cxn ang="0">
                  <a:pos x="20" y="79"/>
                </a:cxn>
                <a:cxn ang="0">
                  <a:pos x="9" y="70"/>
                </a:cxn>
                <a:cxn ang="0">
                  <a:pos x="2" y="59"/>
                </a:cxn>
                <a:cxn ang="0">
                  <a:pos x="0" y="44"/>
                </a:cxn>
                <a:cxn ang="0">
                  <a:pos x="3" y="26"/>
                </a:cxn>
                <a:cxn ang="0">
                  <a:pos x="14" y="12"/>
                </a:cxn>
                <a:cxn ang="0">
                  <a:pos x="32" y="3"/>
                </a:cxn>
                <a:cxn ang="0">
                  <a:pos x="54" y="0"/>
                </a:cxn>
                <a:cxn ang="0">
                  <a:pos x="64" y="0"/>
                </a:cxn>
                <a:cxn ang="0">
                  <a:pos x="72" y="2"/>
                </a:cxn>
                <a:cxn ang="0">
                  <a:pos x="80" y="4"/>
                </a:cxn>
                <a:cxn ang="0">
                  <a:pos x="87" y="6"/>
                </a:cxn>
                <a:cxn ang="0">
                  <a:pos x="87" y="35"/>
                </a:cxn>
                <a:cxn ang="0">
                  <a:pos x="79" y="31"/>
                </a:cxn>
                <a:cxn ang="0">
                  <a:pos x="71" y="28"/>
                </a:cxn>
                <a:cxn ang="0">
                  <a:pos x="62" y="26"/>
                </a:cxn>
                <a:cxn ang="0">
                  <a:pos x="53" y="25"/>
                </a:cxn>
                <a:cxn ang="0">
                  <a:pos x="38" y="30"/>
                </a:cxn>
                <a:cxn ang="0">
                  <a:pos x="32" y="41"/>
                </a:cxn>
                <a:cxn ang="0">
                  <a:pos x="34" y="48"/>
                </a:cxn>
                <a:cxn ang="0">
                  <a:pos x="38" y="53"/>
                </a:cxn>
                <a:cxn ang="0">
                  <a:pos x="46" y="58"/>
                </a:cxn>
                <a:cxn ang="0">
                  <a:pos x="58" y="63"/>
                </a:cxn>
                <a:cxn ang="0">
                  <a:pos x="72" y="70"/>
                </a:cxn>
                <a:cxn ang="0">
                  <a:pos x="84" y="79"/>
                </a:cxn>
                <a:cxn ang="0">
                  <a:pos x="92" y="91"/>
                </a:cxn>
                <a:cxn ang="0">
                  <a:pos x="95" y="106"/>
                </a:cxn>
              </a:cxnLst>
              <a:rect l="0" t="0" r="r" b="b"/>
              <a:pathLst>
                <a:path w="95" h="151">
                  <a:moveTo>
                    <a:pt x="95" y="106"/>
                  </a:moveTo>
                  <a:cubicBezTo>
                    <a:pt x="95" y="112"/>
                    <a:pt x="93" y="118"/>
                    <a:pt x="91" y="123"/>
                  </a:cubicBezTo>
                  <a:cubicBezTo>
                    <a:pt x="88" y="129"/>
                    <a:pt x="85" y="134"/>
                    <a:pt x="80" y="138"/>
                  </a:cubicBezTo>
                  <a:cubicBezTo>
                    <a:pt x="75" y="142"/>
                    <a:pt x="69" y="145"/>
                    <a:pt x="62" y="147"/>
                  </a:cubicBezTo>
                  <a:cubicBezTo>
                    <a:pt x="55" y="150"/>
                    <a:pt x="47" y="151"/>
                    <a:pt x="37" y="151"/>
                  </a:cubicBezTo>
                  <a:cubicBezTo>
                    <a:pt x="35" y="151"/>
                    <a:pt x="32" y="150"/>
                    <a:pt x="28" y="150"/>
                  </a:cubicBezTo>
                  <a:cubicBezTo>
                    <a:pt x="25" y="150"/>
                    <a:pt x="21" y="149"/>
                    <a:pt x="18" y="148"/>
                  </a:cubicBezTo>
                  <a:cubicBezTo>
                    <a:pt x="15" y="148"/>
                    <a:pt x="11" y="147"/>
                    <a:pt x="8" y="146"/>
                  </a:cubicBezTo>
                  <a:cubicBezTo>
                    <a:pt x="5" y="145"/>
                    <a:pt x="2" y="144"/>
                    <a:pt x="0" y="143"/>
                  </a:cubicBezTo>
                  <a:cubicBezTo>
                    <a:pt x="0" y="112"/>
                    <a:pt x="0" y="112"/>
                    <a:pt x="0" y="112"/>
                  </a:cubicBezTo>
                  <a:cubicBezTo>
                    <a:pt x="3" y="114"/>
                    <a:pt x="6" y="116"/>
                    <a:pt x="9" y="118"/>
                  </a:cubicBezTo>
                  <a:cubicBezTo>
                    <a:pt x="13" y="119"/>
                    <a:pt x="16" y="121"/>
                    <a:pt x="19" y="122"/>
                  </a:cubicBezTo>
                  <a:cubicBezTo>
                    <a:pt x="23" y="123"/>
                    <a:pt x="26" y="124"/>
                    <a:pt x="30" y="124"/>
                  </a:cubicBezTo>
                  <a:cubicBezTo>
                    <a:pt x="33" y="125"/>
                    <a:pt x="36" y="125"/>
                    <a:pt x="38" y="125"/>
                  </a:cubicBezTo>
                  <a:cubicBezTo>
                    <a:pt x="47" y="125"/>
                    <a:pt x="53" y="124"/>
                    <a:pt x="56" y="121"/>
                  </a:cubicBezTo>
                  <a:cubicBezTo>
                    <a:pt x="60" y="118"/>
                    <a:pt x="62" y="115"/>
                    <a:pt x="62" y="110"/>
                  </a:cubicBezTo>
                  <a:cubicBezTo>
                    <a:pt x="62" y="107"/>
                    <a:pt x="61" y="105"/>
                    <a:pt x="61" y="103"/>
                  </a:cubicBezTo>
                  <a:cubicBezTo>
                    <a:pt x="60" y="102"/>
                    <a:pt x="59" y="100"/>
                    <a:pt x="57" y="98"/>
                  </a:cubicBezTo>
                  <a:cubicBezTo>
                    <a:pt x="55" y="96"/>
                    <a:pt x="52" y="95"/>
                    <a:pt x="48" y="93"/>
                  </a:cubicBezTo>
                  <a:cubicBezTo>
                    <a:pt x="45" y="91"/>
                    <a:pt x="40" y="89"/>
                    <a:pt x="34" y="86"/>
                  </a:cubicBezTo>
                  <a:cubicBezTo>
                    <a:pt x="29" y="84"/>
                    <a:pt x="24" y="82"/>
                    <a:pt x="20" y="79"/>
                  </a:cubicBezTo>
                  <a:cubicBezTo>
                    <a:pt x="15" y="77"/>
                    <a:pt x="12" y="74"/>
                    <a:pt x="9" y="70"/>
                  </a:cubicBezTo>
                  <a:cubicBezTo>
                    <a:pt x="6" y="67"/>
                    <a:pt x="4" y="63"/>
                    <a:pt x="2" y="59"/>
                  </a:cubicBezTo>
                  <a:cubicBezTo>
                    <a:pt x="0" y="55"/>
                    <a:pt x="0" y="50"/>
                    <a:pt x="0" y="44"/>
                  </a:cubicBezTo>
                  <a:cubicBezTo>
                    <a:pt x="0" y="37"/>
                    <a:pt x="1" y="32"/>
                    <a:pt x="3" y="26"/>
                  </a:cubicBezTo>
                  <a:cubicBezTo>
                    <a:pt x="6" y="21"/>
                    <a:pt x="10" y="16"/>
                    <a:pt x="14" y="12"/>
                  </a:cubicBezTo>
                  <a:cubicBezTo>
                    <a:pt x="19" y="9"/>
                    <a:pt x="25" y="5"/>
                    <a:pt x="32" y="3"/>
                  </a:cubicBezTo>
                  <a:cubicBezTo>
                    <a:pt x="38" y="1"/>
                    <a:pt x="46" y="0"/>
                    <a:pt x="54" y="0"/>
                  </a:cubicBezTo>
                  <a:cubicBezTo>
                    <a:pt x="57" y="0"/>
                    <a:pt x="61" y="0"/>
                    <a:pt x="64" y="0"/>
                  </a:cubicBezTo>
                  <a:cubicBezTo>
                    <a:pt x="67" y="1"/>
                    <a:pt x="70" y="1"/>
                    <a:pt x="72" y="2"/>
                  </a:cubicBezTo>
                  <a:cubicBezTo>
                    <a:pt x="75" y="2"/>
                    <a:pt x="78" y="3"/>
                    <a:pt x="80" y="4"/>
                  </a:cubicBezTo>
                  <a:cubicBezTo>
                    <a:pt x="83" y="4"/>
                    <a:pt x="85" y="5"/>
                    <a:pt x="87" y="6"/>
                  </a:cubicBezTo>
                  <a:cubicBezTo>
                    <a:pt x="87" y="35"/>
                    <a:pt x="87" y="35"/>
                    <a:pt x="87" y="35"/>
                  </a:cubicBezTo>
                  <a:cubicBezTo>
                    <a:pt x="85" y="34"/>
                    <a:pt x="82" y="32"/>
                    <a:pt x="79" y="31"/>
                  </a:cubicBezTo>
                  <a:cubicBezTo>
                    <a:pt x="77" y="30"/>
                    <a:pt x="74" y="29"/>
                    <a:pt x="71" y="28"/>
                  </a:cubicBezTo>
                  <a:cubicBezTo>
                    <a:pt x="68" y="27"/>
                    <a:pt x="65" y="26"/>
                    <a:pt x="62" y="26"/>
                  </a:cubicBezTo>
                  <a:cubicBezTo>
                    <a:pt x="59" y="26"/>
                    <a:pt x="56" y="25"/>
                    <a:pt x="53" y="25"/>
                  </a:cubicBezTo>
                  <a:cubicBezTo>
                    <a:pt x="47" y="25"/>
                    <a:pt x="42" y="27"/>
                    <a:pt x="38" y="30"/>
                  </a:cubicBezTo>
                  <a:cubicBezTo>
                    <a:pt x="34" y="33"/>
                    <a:pt x="32" y="36"/>
                    <a:pt x="32" y="41"/>
                  </a:cubicBezTo>
                  <a:cubicBezTo>
                    <a:pt x="32" y="44"/>
                    <a:pt x="33" y="46"/>
                    <a:pt x="34" y="48"/>
                  </a:cubicBezTo>
                  <a:cubicBezTo>
                    <a:pt x="34" y="50"/>
                    <a:pt x="36" y="52"/>
                    <a:pt x="38" y="53"/>
                  </a:cubicBezTo>
                  <a:cubicBezTo>
                    <a:pt x="40" y="55"/>
                    <a:pt x="42" y="57"/>
                    <a:pt x="46" y="58"/>
                  </a:cubicBezTo>
                  <a:cubicBezTo>
                    <a:pt x="49" y="60"/>
                    <a:pt x="53" y="62"/>
                    <a:pt x="58" y="63"/>
                  </a:cubicBezTo>
                  <a:cubicBezTo>
                    <a:pt x="63" y="66"/>
                    <a:pt x="68" y="68"/>
                    <a:pt x="72" y="70"/>
                  </a:cubicBezTo>
                  <a:cubicBezTo>
                    <a:pt x="77" y="73"/>
                    <a:pt x="81" y="76"/>
                    <a:pt x="84" y="79"/>
                  </a:cubicBezTo>
                  <a:cubicBezTo>
                    <a:pt x="87" y="83"/>
                    <a:pt x="90" y="86"/>
                    <a:pt x="92" y="91"/>
                  </a:cubicBezTo>
                  <a:cubicBezTo>
                    <a:pt x="94" y="95"/>
                    <a:pt x="95" y="100"/>
                    <a:pt x="95" y="106"/>
                  </a:cubicBez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grpSp>
      <p:grpSp>
        <p:nvGrpSpPr>
          <p:cNvPr id="14" name="Group 13">
            <a:extLst>
              <a:ext uri="{FF2B5EF4-FFF2-40B4-BE49-F238E27FC236}">
                <a16:creationId xmlns:a16="http://schemas.microsoft.com/office/drawing/2014/main" id="{4F3EFEFE-E0D9-4278-A28F-CE96A95D64E9}"/>
              </a:ext>
            </a:extLst>
          </p:cNvPr>
          <p:cNvGrpSpPr/>
          <p:nvPr/>
        </p:nvGrpSpPr>
        <p:grpSpPr bwMode="black">
          <a:xfrm>
            <a:off x="9244298" y="3423552"/>
            <a:ext cx="1355177" cy="186283"/>
            <a:chOff x="3403273" y="5616873"/>
            <a:chExt cx="1088404" cy="154797"/>
          </a:xfrm>
          <a:solidFill>
            <a:schemeClr val="accent6">
              <a:lumMod val="50000"/>
            </a:schemeClr>
          </a:solidFill>
          <a:effectLst/>
        </p:grpSpPr>
        <p:sp>
          <p:nvSpPr>
            <p:cNvPr id="15" name="Freeform 36">
              <a:extLst>
                <a:ext uri="{FF2B5EF4-FFF2-40B4-BE49-F238E27FC236}">
                  <a16:creationId xmlns:a16="http://schemas.microsoft.com/office/drawing/2014/main" id="{C3D51D42-E604-4E06-9D0F-3E4BC6132F26}"/>
                </a:ext>
              </a:extLst>
            </p:cNvPr>
            <p:cNvSpPr>
              <a:spLocks/>
            </p:cNvSpPr>
            <p:nvPr/>
          </p:nvSpPr>
          <p:spPr bwMode="black">
            <a:xfrm>
              <a:off x="3403273" y="5626227"/>
              <a:ext cx="106215" cy="143331"/>
            </a:xfrm>
            <a:custGeom>
              <a:avLst/>
              <a:gdLst/>
              <a:ahLst/>
              <a:cxnLst>
                <a:cxn ang="0">
                  <a:pos x="215" y="66"/>
                </a:cxn>
                <a:cxn ang="0">
                  <a:pos x="215" y="475"/>
                </a:cxn>
                <a:cxn ang="0">
                  <a:pos x="134" y="475"/>
                </a:cxn>
                <a:cxn ang="0">
                  <a:pos x="134" y="66"/>
                </a:cxn>
                <a:cxn ang="0">
                  <a:pos x="0" y="66"/>
                </a:cxn>
                <a:cxn ang="0">
                  <a:pos x="0" y="0"/>
                </a:cxn>
                <a:cxn ang="0">
                  <a:pos x="352" y="0"/>
                </a:cxn>
                <a:cxn ang="0">
                  <a:pos x="352" y="66"/>
                </a:cxn>
                <a:cxn ang="0">
                  <a:pos x="215" y="66"/>
                </a:cxn>
              </a:cxnLst>
              <a:rect l="0" t="0" r="r" b="b"/>
              <a:pathLst>
                <a:path w="352" h="475">
                  <a:moveTo>
                    <a:pt x="215" y="66"/>
                  </a:moveTo>
                  <a:lnTo>
                    <a:pt x="215" y="475"/>
                  </a:lnTo>
                  <a:lnTo>
                    <a:pt x="134" y="475"/>
                  </a:lnTo>
                  <a:lnTo>
                    <a:pt x="134" y="66"/>
                  </a:lnTo>
                  <a:lnTo>
                    <a:pt x="0" y="66"/>
                  </a:lnTo>
                  <a:lnTo>
                    <a:pt x="0" y="0"/>
                  </a:lnTo>
                  <a:lnTo>
                    <a:pt x="352" y="0"/>
                  </a:lnTo>
                  <a:lnTo>
                    <a:pt x="352" y="66"/>
                  </a:lnTo>
                  <a:lnTo>
                    <a:pt x="215" y="66"/>
                  </a:ln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16" name="Freeform 37">
              <a:extLst>
                <a:ext uri="{FF2B5EF4-FFF2-40B4-BE49-F238E27FC236}">
                  <a16:creationId xmlns:a16="http://schemas.microsoft.com/office/drawing/2014/main" id="{55E8D968-FC17-4355-847C-CDF1C5BBB8C8}"/>
                </a:ext>
              </a:extLst>
            </p:cNvPr>
            <p:cNvSpPr>
              <a:spLocks noEditPoints="1"/>
            </p:cNvSpPr>
            <p:nvPr/>
          </p:nvSpPr>
          <p:spPr bwMode="black">
            <a:xfrm>
              <a:off x="3488064" y="5664851"/>
              <a:ext cx="93240" cy="106819"/>
            </a:xfrm>
            <a:custGeom>
              <a:avLst/>
              <a:gdLst/>
              <a:ahLst/>
              <a:cxnLst>
                <a:cxn ang="0">
                  <a:pos x="33" y="85"/>
                </a:cxn>
                <a:cxn ang="0">
                  <a:pos x="45" y="114"/>
                </a:cxn>
                <a:cxn ang="0">
                  <a:pos x="76" y="125"/>
                </a:cxn>
                <a:cxn ang="0">
                  <a:pos x="100" y="121"/>
                </a:cxn>
                <a:cxn ang="0">
                  <a:pos x="119" y="111"/>
                </a:cxn>
                <a:cxn ang="0">
                  <a:pos x="119" y="138"/>
                </a:cxn>
                <a:cxn ang="0">
                  <a:pos x="112" y="142"/>
                </a:cxn>
                <a:cxn ang="0">
                  <a:pos x="100" y="146"/>
                </a:cxn>
                <a:cxn ang="0">
                  <a:pos x="86" y="149"/>
                </a:cxn>
                <a:cxn ang="0">
                  <a:pos x="68" y="150"/>
                </a:cxn>
                <a:cxn ang="0">
                  <a:pos x="40" y="146"/>
                </a:cxn>
                <a:cxn ang="0">
                  <a:pos x="18" y="131"/>
                </a:cxn>
                <a:cxn ang="0">
                  <a:pos x="4" y="108"/>
                </a:cxn>
                <a:cxn ang="0">
                  <a:pos x="0" y="76"/>
                </a:cxn>
                <a:cxn ang="0">
                  <a:pos x="6" y="42"/>
                </a:cxn>
                <a:cxn ang="0">
                  <a:pos x="22" y="18"/>
                </a:cxn>
                <a:cxn ang="0">
                  <a:pos x="44" y="4"/>
                </a:cxn>
                <a:cxn ang="0">
                  <a:pos x="68" y="0"/>
                </a:cxn>
                <a:cxn ang="0">
                  <a:pos x="96" y="5"/>
                </a:cxn>
                <a:cxn ang="0">
                  <a:pos x="115" y="19"/>
                </a:cxn>
                <a:cxn ang="0">
                  <a:pos x="127" y="41"/>
                </a:cxn>
                <a:cxn ang="0">
                  <a:pos x="131" y="68"/>
                </a:cxn>
                <a:cxn ang="0">
                  <a:pos x="131" y="85"/>
                </a:cxn>
                <a:cxn ang="0">
                  <a:pos x="33" y="85"/>
                </a:cxn>
                <a:cxn ang="0">
                  <a:pos x="97" y="46"/>
                </a:cxn>
                <a:cxn ang="0">
                  <a:pos x="91" y="35"/>
                </a:cxn>
                <a:cxn ang="0">
                  <a:pos x="82" y="28"/>
                </a:cxn>
                <a:cxn ang="0">
                  <a:pos x="68" y="25"/>
                </a:cxn>
                <a:cxn ang="0">
                  <a:pos x="56" y="28"/>
                </a:cxn>
                <a:cxn ang="0">
                  <a:pos x="45" y="35"/>
                </a:cxn>
                <a:cxn ang="0">
                  <a:pos x="37" y="46"/>
                </a:cxn>
                <a:cxn ang="0">
                  <a:pos x="33" y="60"/>
                </a:cxn>
                <a:cxn ang="0">
                  <a:pos x="99" y="60"/>
                </a:cxn>
                <a:cxn ang="0">
                  <a:pos x="97" y="46"/>
                </a:cxn>
              </a:cxnLst>
              <a:rect l="0" t="0" r="r" b="b"/>
              <a:pathLst>
                <a:path w="131" h="150">
                  <a:moveTo>
                    <a:pt x="33" y="85"/>
                  </a:moveTo>
                  <a:cubicBezTo>
                    <a:pt x="34" y="98"/>
                    <a:pt x="38" y="108"/>
                    <a:pt x="45" y="114"/>
                  </a:cubicBezTo>
                  <a:cubicBezTo>
                    <a:pt x="52" y="121"/>
                    <a:pt x="63" y="125"/>
                    <a:pt x="76" y="125"/>
                  </a:cubicBezTo>
                  <a:cubicBezTo>
                    <a:pt x="84" y="125"/>
                    <a:pt x="92" y="123"/>
                    <a:pt x="100" y="121"/>
                  </a:cubicBezTo>
                  <a:cubicBezTo>
                    <a:pt x="107" y="118"/>
                    <a:pt x="114" y="115"/>
                    <a:pt x="119" y="111"/>
                  </a:cubicBezTo>
                  <a:cubicBezTo>
                    <a:pt x="119" y="138"/>
                    <a:pt x="119" y="138"/>
                    <a:pt x="119" y="138"/>
                  </a:cubicBezTo>
                  <a:cubicBezTo>
                    <a:pt x="117" y="140"/>
                    <a:pt x="115" y="141"/>
                    <a:pt x="112" y="142"/>
                  </a:cubicBezTo>
                  <a:cubicBezTo>
                    <a:pt x="109" y="144"/>
                    <a:pt x="105" y="145"/>
                    <a:pt x="100" y="146"/>
                  </a:cubicBezTo>
                  <a:cubicBezTo>
                    <a:pt x="96" y="147"/>
                    <a:pt x="91" y="148"/>
                    <a:pt x="86" y="149"/>
                  </a:cubicBezTo>
                  <a:cubicBezTo>
                    <a:pt x="80" y="150"/>
                    <a:pt x="75" y="150"/>
                    <a:pt x="68" y="150"/>
                  </a:cubicBezTo>
                  <a:cubicBezTo>
                    <a:pt x="58" y="150"/>
                    <a:pt x="48" y="149"/>
                    <a:pt x="40" y="146"/>
                  </a:cubicBezTo>
                  <a:cubicBezTo>
                    <a:pt x="31" y="142"/>
                    <a:pt x="24" y="138"/>
                    <a:pt x="18" y="131"/>
                  </a:cubicBezTo>
                  <a:cubicBezTo>
                    <a:pt x="12" y="125"/>
                    <a:pt x="8" y="117"/>
                    <a:pt x="4" y="108"/>
                  </a:cubicBezTo>
                  <a:cubicBezTo>
                    <a:pt x="1" y="99"/>
                    <a:pt x="0" y="88"/>
                    <a:pt x="0" y="76"/>
                  </a:cubicBezTo>
                  <a:cubicBezTo>
                    <a:pt x="0" y="63"/>
                    <a:pt x="2" y="52"/>
                    <a:pt x="6" y="42"/>
                  </a:cubicBezTo>
                  <a:cubicBezTo>
                    <a:pt x="10" y="33"/>
                    <a:pt x="15" y="25"/>
                    <a:pt x="22" y="18"/>
                  </a:cubicBezTo>
                  <a:cubicBezTo>
                    <a:pt x="28" y="12"/>
                    <a:pt x="36" y="7"/>
                    <a:pt x="44" y="4"/>
                  </a:cubicBezTo>
                  <a:cubicBezTo>
                    <a:pt x="52" y="1"/>
                    <a:pt x="60" y="0"/>
                    <a:pt x="68" y="0"/>
                  </a:cubicBezTo>
                  <a:cubicBezTo>
                    <a:pt x="79" y="0"/>
                    <a:pt x="88" y="1"/>
                    <a:pt x="96" y="5"/>
                  </a:cubicBezTo>
                  <a:cubicBezTo>
                    <a:pt x="103" y="8"/>
                    <a:pt x="110" y="13"/>
                    <a:pt x="115" y="19"/>
                  </a:cubicBezTo>
                  <a:cubicBezTo>
                    <a:pt x="120" y="25"/>
                    <a:pt x="124" y="32"/>
                    <a:pt x="127" y="41"/>
                  </a:cubicBezTo>
                  <a:cubicBezTo>
                    <a:pt x="130" y="49"/>
                    <a:pt x="131" y="58"/>
                    <a:pt x="131" y="68"/>
                  </a:cubicBezTo>
                  <a:cubicBezTo>
                    <a:pt x="131" y="85"/>
                    <a:pt x="131" y="85"/>
                    <a:pt x="131" y="85"/>
                  </a:cubicBezTo>
                  <a:lnTo>
                    <a:pt x="33" y="85"/>
                  </a:lnTo>
                  <a:close/>
                  <a:moveTo>
                    <a:pt x="97" y="46"/>
                  </a:moveTo>
                  <a:cubicBezTo>
                    <a:pt x="96" y="42"/>
                    <a:pt x="94" y="38"/>
                    <a:pt x="91" y="35"/>
                  </a:cubicBezTo>
                  <a:cubicBezTo>
                    <a:pt x="89" y="32"/>
                    <a:pt x="86" y="29"/>
                    <a:pt x="82" y="28"/>
                  </a:cubicBezTo>
                  <a:cubicBezTo>
                    <a:pt x="78" y="26"/>
                    <a:pt x="73" y="25"/>
                    <a:pt x="68" y="25"/>
                  </a:cubicBezTo>
                  <a:cubicBezTo>
                    <a:pt x="64" y="25"/>
                    <a:pt x="60" y="26"/>
                    <a:pt x="56" y="28"/>
                  </a:cubicBezTo>
                  <a:cubicBezTo>
                    <a:pt x="52" y="29"/>
                    <a:pt x="48" y="32"/>
                    <a:pt x="45" y="35"/>
                  </a:cubicBezTo>
                  <a:cubicBezTo>
                    <a:pt x="42" y="38"/>
                    <a:pt x="39" y="42"/>
                    <a:pt x="37" y="46"/>
                  </a:cubicBezTo>
                  <a:cubicBezTo>
                    <a:pt x="35" y="50"/>
                    <a:pt x="34" y="55"/>
                    <a:pt x="33" y="60"/>
                  </a:cubicBezTo>
                  <a:cubicBezTo>
                    <a:pt x="99" y="60"/>
                    <a:pt x="99" y="60"/>
                    <a:pt x="99" y="60"/>
                  </a:cubicBezTo>
                  <a:cubicBezTo>
                    <a:pt x="99" y="55"/>
                    <a:pt x="98" y="51"/>
                    <a:pt x="97" y="46"/>
                  </a:cubicBez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17" name="Freeform 38">
              <a:extLst>
                <a:ext uri="{FF2B5EF4-FFF2-40B4-BE49-F238E27FC236}">
                  <a16:creationId xmlns:a16="http://schemas.microsoft.com/office/drawing/2014/main" id="{C11D9A0C-C8E9-47F7-B988-59A6CE55F94A}"/>
                </a:ext>
              </a:extLst>
            </p:cNvPr>
            <p:cNvSpPr>
              <a:spLocks/>
            </p:cNvSpPr>
            <p:nvPr/>
          </p:nvSpPr>
          <p:spPr bwMode="black">
            <a:xfrm>
              <a:off x="3599107" y="5665455"/>
              <a:ext cx="59444" cy="104103"/>
            </a:xfrm>
            <a:custGeom>
              <a:avLst/>
              <a:gdLst/>
              <a:ahLst/>
              <a:cxnLst>
                <a:cxn ang="0">
                  <a:pos x="79" y="32"/>
                </a:cxn>
                <a:cxn ang="0">
                  <a:pos x="74" y="30"/>
                </a:cxn>
                <a:cxn ang="0">
                  <a:pos x="69" y="29"/>
                </a:cxn>
                <a:cxn ang="0">
                  <a:pos x="64" y="29"/>
                </a:cxn>
                <a:cxn ang="0">
                  <a:pos x="51" y="32"/>
                </a:cxn>
                <a:cxn ang="0">
                  <a:pos x="41" y="40"/>
                </a:cxn>
                <a:cxn ang="0">
                  <a:pos x="35" y="54"/>
                </a:cxn>
                <a:cxn ang="0">
                  <a:pos x="32" y="72"/>
                </a:cxn>
                <a:cxn ang="0">
                  <a:pos x="32" y="146"/>
                </a:cxn>
                <a:cxn ang="0">
                  <a:pos x="0" y="146"/>
                </a:cxn>
                <a:cxn ang="0">
                  <a:pos x="0" y="2"/>
                </a:cxn>
                <a:cxn ang="0">
                  <a:pos x="32" y="2"/>
                </a:cxn>
                <a:cxn ang="0">
                  <a:pos x="32" y="30"/>
                </a:cxn>
                <a:cxn ang="0">
                  <a:pos x="33" y="30"/>
                </a:cxn>
                <a:cxn ang="0">
                  <a:pos x="39" y="16"/>
                </a:cxn>
                <a:cxn ang="0">
                  <a:pos x="48" y="7"/>
                </a:cxn>
                <a:cxn ang="0">
                  <a:pos x="59" y="1"/>
                </a:cxn>
                <a:cxn ang="0">
                  <a:pos x="70" y="0"/>
                </a:cxn>
                <a:cxn ang="0">
                  <a:pos x="77" y="0"/>
                </a:cxn>
                <a:cxn ang="0">
                  <a:pos x="83" y="2"/>
                </a:cxn>
                <a:cxn ang="0">
                  <a:pos x="83" y="34"/>
                </a:cxn>
                <a:cxn ang="0">
                  <a:pos x="79" y="32"/>
                </a:cxn>
              </a:cxnLst>
              <a:rect l="0" t="0" r="r" b="b"/>
              <a:pathLst>
                <a:path w="83" h="146">
                  <a:moveTo>
                    <a:pt x="79" y="32"/>
                  </a:moveTo>
                  <a:cubicBezTo>
                    <a:pt x="78" y="31"/>
                    <a:pt x="76" y="31"/>
                    <a:pt x="74" y="30"/>
                  </a:cubicBezTo>
                  <a:cubicBezTo>
                    <a:pt x="73" y="30"/>
                    <a:pt x="71" y="30"/>
                    <a:pt x="69" y="29"/>
                  </a:cubicBezTo>
                  <a:cubicBezTo>
                    <a:pt x="67" y="29"/>
                    <a:pt x="66" y="29"/>
                    <a:pt x="64" y="29"/>
                  </a:cubicBezTo>
                  <a:cubicBezTo>
                    <a:pt x="59" y="29"/>
                    <a:pt x="55" y="30"/>
                    <a:pt x="51" y="32"/>
                  </a:cubicBezTo>
                  <a:cubicBezTo>
                    <a:pt x="48" y="34"/>
                    <a:pt x="44" y="37"/>
                    <a:pt x="41" y="40"/>
                  </a:cubicBezTo>
                  <a:cubicBezTo>
                    <a:pt x="39" y="44"/>
                    <a:pt x="36" y="49"/>
                    <a:pt x="35" y="54"/>
                  </a:cubicBezTo>
                  <a:cubicBezTo>
                    <a:pt x="33" y="59"/>
                    <a:pt x="32" y="66"/>
                    <a:pt x="32" y="72"/>
                  </a:cubicBezTo>
                  <a:cubicBezTo>
                    <a:pt x="32" y="146"/>
                    <a:pt x="32" y="146"/>
                    <a:pt x="32" y="146"/>
                  </a:cubicBezTo>
                  <a:cubicBezTo>
                    <a:pt x="0" y="146"/>
                    <a:pt x="0" y="146"/>
                    <a:pt x="0" y="146"/>
                  </a:cubicBezTo>
                  <a:cubicBezTo>
                    <a:pt x="0" y="2"/>
                    <a:pt x="0" y="2"/>
                    <a:pt x="0" y="2"/>
                  </a:cubicBezTo>
                  <a:cubicBezTo>
                    <a:pt x="32" y="2"/>
                    <a:pt x="32" y="2"/>
                    <a:pt x="32" y="2"/>
                  </a:cubicBezTo>
                  <a:cubicBezTo>
                    <a:pt x="32" y="30"/>
                    <a:pt x="32" y="30"/>
                    <a:pt x="32" y="30"/>
                  </a:cubicBezTo>
                  <a:cubicBezTo>
                    <a:pt x="33" y="30"/>
                    <a:pt x="33" y="30"/>
                    <a:pt x="33" y="30"/>
                  </a:cubicBezTo>
                  <a:cubicBezTo>
                    <a:pt x="35" y="25"/>
                    <a:pt x="37" y="20"/>
                    <a:pt x="39" y="16"/>
                  </a:cubicBezTo>
                  <a:cubicBezTo>
                    <a:pt x="42" y="12"/>
                    <a:pt x="45" y="9"/>
                    <a:pt x="48" y="7"/>
                  </a:cubicBezTo>
                  <a:cubicBezTo>
                    <a:pt x="52" y="4"/>
                    <a:pt x="55" y="3"/>
                    <a:pt x="59" y="1"/>
                  </a:cubicBezTo>
                  <a:cubicBezTo>
                    <a:pt x="62" y="0"/>
                    <a:pt x="66" y="0"/>
                    <a:pt x="70" y="0"/>
                  </a:cubicBezTo>
                  <a:cubicBezTo>
                    <a:pt x="72" y="0"/>
                    <a:pt x="74" y="0"/>
                    <a:pt x="77" y="0"/>
                  </a:cubicBezTo>
                  <a:cubicBezTo>
                    <a:pt x="79" y="0"/>
                    <a:pt x="81" y="1"/>
                    <a:pt x="83" y="2"/>
                  </a:cubicBezTo>
                  <a:cubicBezTo>
                    <a:pt x="83" y="34"/>
                    <a:pt x="83" y="34"/>
                    <a:pt x="83" y="34"/>
                  </a:cubicBezTo>
                  <a:cubicBezTo>
                    <a:pt x="82" y="33"/>
                    <a:pt x="81" y="32"/>
                    <a:pt x="79" y="32"/>
                  </a:cubicBez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18" name="Freeform 39">
              <a:extLst>
                <a:ext uri="{FF2B5EF4-FFF2-40B4-BE49-F238E27FC236}">
                  <a16:creationId xmlns:a16="http://schemas.microsoft.com/office/drawing/2014/main" id="{F0ED7E20-E0FA-4080-8AF0-1EDA39A1841B}"/>
                </a:ext>
              </a:extLst>
            </p:cNvPr>
            <p:cNvSpPr>
              <a:spLocks noEditPoints="1"/>
            </p:cNvSpPr>
            <p:nvPr/>
          </p:nvSpPr>
          <p:spPr bwMode="black">
            <a:xfrm>
              <a:off x="3668509" y="5616873"/>
              <a:ext cx="28364" cy="152685"/>
            </a:xfrm>
            <a:custGeom>
              <a:avLst/>
              <a:gdLst/>
              <a:ahLst/>
              <a:cxnLst>
                <a:cxn ang="0">
                  <a:pos x="40" y="19"/>
                </a:cxn>
                <a:cxn ang="0">
                  <a:pos x="38" y="27"/>
                </a:cxn>
                <a:cxn ang="0">
                  <a:pos x="34" y="32"/>
                </a:cxn>
                <a:cxn ang="0">
                  <a:pos x="28" y="36"/>
                </a:cxn>
                <a:cxn ang="0">
                  <a:pos x="20" y="38"/>
                </a:cxn>
                <a:cxn ang="0">
                  <a:pos x="12" y="36"/>
                </a:cxn>
                <a:cxn ang="0">
                  <a:pos x="6" y="32"/>
                </a:cxn>
                <a:cxn ang="0">
                  <a:pos x="1" y="27"/>
                </a:cxn>
                <a:cxn ang="0">
                  <a:pos x="0" y="19"/>
                </a:cxn>
                <a:cxn ang="0">
                  <a:pos x="2" y="12"/>
                </a:cxn>
                <a:cxn ang="0">
                  <a:pos x="6" y="6"/>
                </a:cxn>
                <a:cxn ang="0">
                  <a:pos x="12" y="2"/>
                </a:cxn>
                <a:cxn ang="0">
                  <a:pos x="20" y="0"/>
                </a:cxn>
                <a:cxn ang="0">
                  <a:pos x="28" y="2"/>
                </a:cxn>
                <a:cxn ang="0">
                  <a:pos x="34" y="6"/>
                </a:cxn>
                <a:cxn ang="0">
                  <a:pos x="38" y="12"/>
                </a:cxn>
                <a:cxn ang="0">
                  <a:pos x="40" y="19"/>
                </a:cxn>
                <a:cxn ang="0">
                  <a:pos x="3" y="214"/>
                </a:cxn>
                <a:cxn ang="0">
                  <a:pos x="3" y="70"/>
                </a:cxn>
                <a:cxn ang="0">
                  <a:pos x="36" y="70"/>
                </a:cxn>
                <a:cxn ang="0">
                  <a:pos x="36" y="214"/>
                </a:cxn>
                <a:cxn ang="0">
                  <a:pos x="3" y="214"/>
                </a:cxn>
              </a:cxnLst>
              <a:rect l="0" t="0" r="r" b="b"/>
              <a:pathLst>
                <a:path w="40" h="214">
                  <a:moveTo>
                    <a:pt x="40" y="19"/>
                  </a:moveTo>
                  <a:cubicBezTo>
                    <a:pt x="40" y="22"/>
                    <a:pt x="39" y="24"/>
                    <a:pt x="38" y="27"/>
                  </a:cubicBezTo>
                  <a:cubicBezTo>
                    <a:pt x="37" y="29"/>
                    <a:pt x="36" y="31"/>
                    <a:pt x="34" y="32"/>
                  </a:cubicBezTo>
                  <a:cubicBezTo>
                    <a:pt x="32" y="34"/>
                    <a:pt x="30" y="35"/>
                    <a:pt x="28" y="36"/>
                  </a:cubicBezTo>
                  <a:cubicBezTo>
                    <a:pt x="25" y="37"/>
                    <a:pt x="23" y="38"/>
                    <a:pt x="20" y="38"/>
                  </a:cubicBezTo>
                  <a:cubicBezTo>
                    <a:pt x="17" y="38"/>
                    <a:pt x="14" y="37"/>
                    <a:pt x="12" y="36"/>
                  </a:cubicBezTo>
                  <a:cubicBezTo>
                    <a:pt x="9" y="35"/>
                    <a:pt x="7" y="34"/>
                    <a:pt x="6" y="32"/>
                  </a:cubicBezTo>
                  <a:cubicBezTo>
                    <a:pt x="4" y="31"/>
                    <a:pt x="2" y="29"/>
                    <a:pt x="1" y="27"/>
                  </a:cubicBezTo>
                  <a:cubicBezTo>
                    <a:pt x="0" y="24"/>
                    <a:pt x="0" y="22"/>
                    <a:pt x="0" y="19"/>
                  </a:cubicBezTo>
                  <a:cubicBezTo>
                    <a:pt x="0" y="17"/>
                    <a:pt x="0" y="14"/>
                    <a:pt x="2" y="12"/>
                  </a:cubicBezTo>
                  <a:cubicBezTo>
                    <a:pt x="3" y="9"/>
                    <a:pt x="4" y="7"/>
                    <a:pt x="6" y="6"/>
                  </a:cubicBezTo>
                  <a:cubicBezTo>
                    <a:pt x="8" y="4"/>
                    <a:pt x="10" y="3"/>
                    <a:pt x="12" y="2"/>
                  </a:cubicBezTo>
                  <a:cubicBezTo>
                    <a:pt x="14" y="1"/>
                    <a:pt x="17" y="0"/>
                    <a:pt x="20" y="0"/>
                  </a:cubicBezTo>
                  <a:cubicBezTo>
                    <a:pt x="23" y="0"/>
                    <a:pt x="25" y="1"/>
                    <a:pt x="28" y="2"/>
                  </a:cubicBezTo>
                  <a:cubicBezTo>
                    <a:pt x="30" y="3"/>
                    <a:pt x="32" y="4"/>
                    <a:pt x="34" y="6"/>
                  </a:cubicBezTo>
                  <a:cubicBezTo>
                    <a:pt x="36" y="7"/>
                    <a:pt x="37" y="9"/>
                    <a:pt x="38" y="12"/>
                  </a:cubicBezTo>
                  <a:cubicBezTo>
                    <a:pt x="39" y="14"/>
                    <a:pt x="40" y="17"/>
                    <a:pt x="40" y="19"/>
                  </a:cubicBezTo>
                  <a:close/>
                  <a:moveTo>
                    <a:pt x="3" y="214"/>
                  </a:moveTo>
                  <a:cubicBezTo>
                    <a:pt x="3" y="70"/>
                    <a:pt x="3" y="70"/>
                    <a:pt x="3" y="70"/>
                  </a:cubicBezTo>
                  <a:cubicBezTo>
                    <a:pt x="36" y="70"/>
                    <a:pt x="36" y="70"/>
                    <a:pt x="36" y="70"/>
                  </a:cubicBezTo>
                  <a:cubicBezTo>
                    <a:pt x="36" y="214"/>
                    <a:pt x="36" y="214"/>
                    <a:pt x="36" y="214"/>
                  </a:cubicBezTo>
                  <a:lnTo>
                    <a:pt x="3" y="214"/>
                  </a:ln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19" name="Freeform 40">
              <a:extLst>
                <a:ext uri="{FF2B5EF4-FFF2-40B4-BE49-F238E27FC236}">
                  <a16:creationId xmlns:a16="http://schemas.microsoft.com/office/drawing/2014/main" id="{9B8E0152-7607-4DC5-8165-48B093ACDC62}"/>
                </a:ext>
              </a:extLst>
            </p:cNvPr>
            <p:cNvSpPr>
              <a:spLocks/>
            </p:cNvSpPr>
            <p:nvPr/>
          </p:nvSpPr>
          <p:spPr bwMode="black">
            <a:xfrm>
              <a:off x="3721013" y="5664851"/>
              <a:ext cx="152684" cy="104707"/>
            </a:xfrm>
            <a:custGeom>
              <a:avLst/>
              <a:gdLst/>
              <a:ahLst/>
              <a:cxnLst>
                <a:cxn ang="0">
                  <a:pos x="182" y="147"/>
                </a:cxn>
                <a:cxn ang="0">
                  <a:pos x="182" y="66"/>
                </a:cxn>
                <a:cxn ang="0">
                  <a:pos x="180" y="46"/>
                </a:cxn>
                <a:cxn ang="0">
                  <a:pos x="174" y="34"/>
                </a:cxn>
                <a:cxn ang="0">
                  <a:pos x="165" y="28"/>
                </a:cxn>
                <a:cxn ang="0">
                  <a:pos x="153" y="26"/>
                </a:cxn>
                <a:cxn ang="0">
                  <a:pos x="141" y="29"/>
                </a:cxn>
                <a:cxn ang="0">
                  <a:pos x="131" y="38"/>
                </a:cxn>
                <a:cxn ang="0">
                  <a:pos x="125" y="51"/>
                </a:cxn>
                <a:cxn ang="0">
                  <a:pos x="123" y="66"/>
                </a:cxn>
                <a:cxn ang="0">
                  <a:pos x="123" y="147"/>
                </a:cxn>
                <a:cxn ang="0">
                  <a:pos x="91" y="147"/>
                </a:cxn>
                <a:cxn ang="0">
                  <a:pos x="91" y="63"/>
                </a:cxn>
                <a:cxn ang="0">
                  <a:pos x="89" y="46"/>
                </a:cxn>
                <a:cxn ang="0">
                  <a:pos x="83" y="34"/>
                </a:cxn>
                <a:cxn ang="0">
                  <a:pos x="74" y="28"/>
                </a:cxn>
                <a:cxn ang="0">
                  <a:pos x="62" y="26"/>
                </a:cxn>
                <a:cxn ang="0">
                  <a:pos x="50" y="29"/>
                </a:cxn>
                <a:cxn ang="0">
                  <a:pos x="41" y="37"/>
                </a:cxn>
                <a:cxn ang="0">
                  <a:pos x="34" y="50"/>
                </a:cxn>
                <a:cxn ang="0">
                  <a:pos x="32" y="66"/>
                </a:cxn>
                <a:cxn ang="0">
                  <a:pos x="32" y="147"/>
                </a:cxn>
                <a:cxn ang="0">
                  <a:pos x="0" y="147"/>
                </a:cxn>
                <a:cxn ang="0">
                  <a:pos x="0" y="3"/>
                </a:cxn>
                <a:cxn ang="0">
                  <a:pos x="32" y="3"/>
                </a:cxn>
                <a:cxn ang="0">
                  <a:pos x="32" y="25"/>
                </a:cxn>
                <a:cxn ang="0">
                  <a:pos x="33" y="25"/>
                </a:cxn>
                <a:cxn ang="0">
                  <a:pos x="52" y="6"/>
                </a:cxn>
                <a:cxn ang="0">
                  <a:pos x="78" y="0"/>
                </a:cxn>
                <a:cxn ang="0">
                  <a:pos x="92" y="2"/>
                </a:cxn>
                <a:cxn ang="0">
                  <a:pos x="104" y="7"/>
                </a:cxn>
                <a:cxn ang="0">
                  <a:pos x="113" y="16"/>
                </a:cxn>
                <a:cxn ang="0">
                  <a:pos x="119" y="28"/>
                </a:cxn>
                <a:cxn ang="0">
                  <a:pos x="140" y="6"/>
                </a:cxn>
                <a:cxn ang="0">
                  <a:pos x="167" y="0"/>
                </a:cxn>
                <a:cxn ang="0">
                  <a:pos x="202" y="14"/>
                </a:cxn>
                <a:cxn ang="0">
                  <a:pos x="214" y="58"/>
                </a:cxn>
                <a:cxn ang="0">
                  <a:pos x="214" y="147"/>
                </a:cxn>
                <a:cxn ang="0">
                  <a:pos x="182" y="147"/>
                </a:cxn>
              </a:cxnLst>
              <a:rect l="0" t="0" r="r" b="b"/>
              <a:pathLst>
                <a:path w="214" h="147">
                  <a:moveTo>
                    <a:pt x="182" y="147"/>
                  </a:moveTo>
                  <a:cubicBezTo>
                    <a:pt x="182" y="66"/>
                    <a:pt x="182" y="66"/>
                    <a:pt x="182" y="66"/>
                  </a:cubicBezTo>
                  <a:cubicBezTo>
                    <a:pt x="182" y="58"/>
                    <a:pt x="181" y="51"/>
                    <a:pt x="180" y="46"/>
                  </a:cubicBezTo>
                  <a:cubicBezTo>
                    <a:pt x="178" y="41"/>
                    <a:pt x="177" y="37"/>
                    <a:pt x="174" y="34"/>
                  </a:cubicBezTo>
                  <a:cubicBezTo>
                    <a:pt x="172" y="31"/>
                    <a:pt x="169" y="29"/>
                    <a:pt x="165" y="28"/>
                  </a:cubicBezTo>
                  <a:cubicBezTo>
                    <a:pt x="162" y="27"/>
                    <a:pt x="158" y="26"/>
                    <a:pt x="153" y="26"/>
                  </a:cubicBezTo>
                  <a:cubicBezTo>
                    <a:pt x="149" y="26"/>
                    <a:pt x="145" y="27"/>
                    <a:pt x="141" y="29"/>
                  </a:cubicBezTo>
                  <a:cubicBezTo>
                    <a:pt x="137" y="32"/>
                    <a:pt x="134" y="34"/>
                    <a:pt x="131" y="38"/>
                  </a:cubicBezTo>
                  <a:cubicBezTo>
                    <a:pt x="129" y="42"/>
                    <a:pt x="127" y="46"/>
                    <a:pt x="125" y="51"/>
                  </a:cubicBezTo>
                  <a:cubicBezTo>
                    <a:pt x="124" y="56"/>
                    <a:pt x="123" y="61"/>
                    <a:pt x="123" y="66"/>
                  </a:cubicBezTo>
                  <a:cubicBezTo>
                    <a:pt x="123" y="147"/>
                    <a:pt x="123" y="147"/>
                    <a:pt x="123" y="147"/>
                  </a:cubicBezTo>
                  <a:cubicBezTo>
                    <a:pt x="91" y="147"/>
                    <a:pt x="91" y="147"/>
                    <a:pt x="91" y="147"/>
                  </a:cubicBezTo>
                  <a:cubicBezTo>
                    <a:pt x="91" y="63"/>
                    <a:pt x="91" y="63"/>
                    <a:pt x="91" y="63"/>
                  </a:cubicBezTo>
                  <a:cubicBezTo>
                    <a:pt x="91" y="56"/>
                    <a:pt x="90" y="50"/>
                    <a:pt x="89" y="46"/>
                  </a:cubicBezTo>
                  <a:cubicBezTo>
                    <a:pt x="87" y="41"/>
                    <a:pt x="85" y="37"/>
                    <a:pt x="83" y="34"/>
                  </a:cubicBezTo>
                  <a:cubicBezTo>
                    <a:pt x="80" y="32"/>
                    <a:pt x="77" y="29"/>
                    <a:pt x="74" y="28"/>
                  </a:cubicBezTo>
                  <a:cubicBezTo>
                    <a:pt x="71" y="27"/>
                    <a:pt x="67" y="26"/>
                    <a:pt x="62" y="26"/>
                  </a:cubicBezTo>
                  <a:cubicBezTo>
                    <a:pt x="58" y="26"/>
                    <a:pt x="54" y="27"/>
                    <a:pt x="50" y="29"/>
                  </a:cubicBezTo>
                  <a:cubicBezTo>
                    <a:pt x="47" y="31"/>
                    <a:pt x="43" y="34"/>
                    <a:pt x="41" y="37"/>
                  </a:cubicBezTo>
                  <a:cubicBezTo>
                    <a:pt x="38" y="40"/>
                    <a:pt x="36" y="45"/>
                    <a:pt x="34" y="50"/>
                  </a:cubicBezTo>
                  <a:cubicBezTo>
                    <a:pt x="33" y="54"/>
                    <a:pt x="32" y="60"/>
                    <a:pt x="32" y="66"/>
                  </a:cubicBezTo>
                  <a:cubicBezTo>
                    <a:pt x="32" y="147"/>
                    <a:pt x="32" y="147"/>
                    <a:pt x="32" y="147"/>
                  </a:cubicBezTo>
                  <a:cubicBezTo>
                    <a:pt x="0" y="147"/>
                    <a:pt x="0" y="147"/>
                    <a:pt x="0" y="147"/>
                  </a:cubicBezTo>
                  <a:cubicBezTo>
                    <a:pt x="0" y="3"/>
                    <a:pt x="0" y="3"/>
                    <a:pt x="0" y="3"/>
                  </a:cubicBezTo>
                  <a:cubicBezTo>
                    <a:pt x="32" y="3"/>
                    <a:pt x="32" y="3"/>
                    <a:pt x="32" y="3"/>
                  </a:cubicBezTo>
                  <a:cubicBezTo>
                    <a:pt x="32" y="25"/>
                    <a:pt x="32" y="25"/>
                    <a:pt x="32" y="25"/>
                  </a:cubicBezTo>
                  <a:cubicBezTo>
                    <a:pt x="33" y="25"/>
                    <a:pt x="33" y="25"/>
                    <a:pt x="33" y="25"/>
                  </a:cubicBezTo>
                  <a:cubicBezTo>
                    <a:pt x="38" y="17"/>
                    <a:pt x="44" y="10"/>
                    <a:pt x="52" y="6"/>
                  </a:cubicBezTo>
                  <a:cubicBezTo>
                    <a:pt x="60" y="2"/>
                    <a:pt x="68" y="0"/>
                    <a:pt x="78" y="0"/>
                  </a:cubicBezTo>
                  <a:cubicBezTo>
                    <a:pt x="83" y="0"/>
                    <a:pt x="88" y="0"/>
                    <a:pt x="92" y="2"/>
                  </a:cubicBezTo>
                  <a:cubicBezTo>
                    <a:pt x="96" y="3"/>
                    <a:pt x="100" y="5"/>
                    <a:pt x="104" y="7"/>
                  </a:cubicBezTo>
                  <a:cubicBezTo>
                    <a:pt x="107" y="10"/>
                    <a:pt x="110" y="13"/>
                    <a:pt x="113" y="16"/>
                  </a:cubicBezTo>
                  <a:cubicBezTo>
                    <a:pt x="116" y="20"/>
                    <a:pt x="118" y="23"/>
                    <a:pt x="119" y="28"/>
                  </a:cubicBezTo>
                  <a:cubicBezTo>
                    <a:pt x="125" y="18"/>
                    <a:pt x="132" y="11"/>
                    <a:pt x="140" y="6"/>
                  </a:cubicBezTo>
                  <a:cubicBezTo>
                    <a:pt x="148" y="2"/>
                    <a:pt x="157" y="0"/>
                    <a:pt x="167" y="0"/>
                  </a:cubicBezTo>
                  <a:cubicBezTo>
                    <a:pt x="183" y="0"/>
                    <a:pt x="194" y="4"/>
                    <a:pt x="202" y="14"/>
                  </a:cubicBezTo>
                  <a:cubicBezTo>
                    <a:pt x="210" y="23"/>
                    <a:pt x="214" y="38"/>
                    <a:pt x="214" y="58"/>
                  </a:cubicBezTo>
                  <a:cubicBezTo>
                    <a:pt x="214" y="147"/>
                    <a:pt x="214" y="147"/>
                    <a:pt x="214" y="147"/>
                  </a:cubicBezTo>
                  <a:lnTo>
                    <a:pt x="182" y="147"/>
                  </a:ln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20" name="Freeform 41">
              <a:extLst>
                <a:ext uri="{FF2B5EF4-FFF2-40B4-BE49-F238E27FC236}">
                  <a16:creationId xmlns:a16="http://schemas.microsoft.com/office/drawing/2014/main" id="{C448F23A-74F0-435E-9EDA-5EDB0CC63E0D}"/>
                </a:ext>
              </a:extLst>
            </p:cNvPr>
            <p:cNvSpPr>
              <a:spLocks noEditPoints="1"/>
            </p:cNvSpPr>
            <p:nvPr/>
          </p:nvSpPr>
          <p:spPr bwMode="black">
            <a:xfrm>
              <a:off x="3889389" y="5664851"/>
              <a:ext cx="86300" cy="106819"/>
            </a:xfrm>
            <a:custGeom>
              <a:avLst/>
              <a:gdLst/>
              <a:ahLst/>
              <a:cxnLst>
                <a:cxn ang="0">
                  <a:pos x="89" y="147"/>
                </a:cxn>
                <a:cxn ang="0">
                  <a:pos x="89" y="127"/>
                </a:cxn>
                <a:cxn ang="0">
                  <a:pos x="89" y="127"/>
                </a:cxn>
                <a:cxn ang="0">
                  <a:pos x="71" y="144"/>
                </a:cxn>
                <a:cxn ang="0">
                  <a:pos x="46" y="150"/>
                </a:cxn>
                <a:cxn ang="0">
                  <a:pos x="27" y="147"/>
                </a:cxn>
                <a:cxn ang="0">
                  <a:pos x="12" y="139"/>
                </a:cxn>
                <a:cxn ang="0">
                  <a:pos x="3" y="125"/>
                </a:cxn>
                <a:cxn ang="0">
                  <a:pos x="0" y="108"/>
                </a:cxn>
                <a:cxn ang="0">
                  <a:pos x="3" y="90"/>
                </a:cxn>
                <a:cxn ang="0">
                  <a:pos x="11" y="76"/>
                </a:cxn>
                <a:cxn ang="0">
                  <a:pos x="26" y="66"/>
                </a:cxn>
                <a:cxn ang="0">
                  <a:pos x="47" y="60"/>
                </a:cxn>
                <a:cxn ang="0">
                  <a:pos x="89" y="54"/>
                </a:cxn>
                <a:cxn ang="0">
                  <a:pos x="82" y="32"/>
                </a:cxn>
                <a:cxn ang="0">
                  <a:pos x="62" y="25"/>
                </a:cxn>
                <a:cxn ang="0">
                  <a:pos x="37" y="29"/>
                </a:cxn>
                <a:cxn ang="0">
                  <a:pos x="14" y="41"/>
                </a:cxn>
                <a:cxn ang="0">
                  <a:pos x="14" y="12"/>
                </a:cxn>
                <a:cxn ang="0">
                  <a:pos x="23" y="8"/>
                </a:cxn>
                <a:cxn ang="0">
                  <a:pos x="36" y="4"/>
                </a:cxn>
                <a:cxn ang="0">
                  <a:pos x="51" y="1"/>
                </a:cxn>
                <a:cxn ang="0">
                  <a:pos x="66" y="0"/>
                </a:cxn>
                <a:cxn ang="0">
                  <a:pos x="90" y="3"/>
                </a:cxn>
                <a:cxn ang="0">
                  <a:pos x="108" y="14"/>
                </a:cxn>
                <a:cxn ang="0">
                  <a:pos x="118" y="32"/>
                </a:cxn>
                <a:cxn ang="0">
                  <a:pos x="121" y="56"/>
                </a:cxn>
                <a:cxn ang="0">
                  <a:pos x="121" y="147"/>
                </a:cxn>
                <a:cxn ang="0">
                  <a:pos x="89" y="147"/>
                </a:cxn>
                <a:cxn ang="0">
                  <a:pos x="58" y="81"/>
                </a:cxn>
                <a:cxn ang="0">
                  <a:pos x="45" y="84"/>
                </a:cxn>
                <a:cxn ang="0">
                  <a:pos x="37" y="89"/>
                </a:cxn>
                <a:cxn ang="0">
                  <a:pos x="33" y="96"/>
                </a:cxn>
                <a:cxn ang="0">
                  <a:pos x="32" y="104"/>
                </a:cxn>
                <a:cxn ang="0">
                  <a:pos x="34" y="113"/>
                </a:cxn>
                <a:cxn ang="0">
                  <a:pos x="39" y="119"/>
                </a:cxn>
                <a:cxn ang="0">
                  <a:pos x="46" y="123"/>
                </a:cxn>
                <a:cxn ang="0">
                  <a:pos x="56" y="125"/>
                </a:cxn>
                <a:cxn ang="0">
                  <a:pos x="70" y="122"/>
                </a:cxn>
                <a:cxn ang="0">
                  <a:pos x="80" y="115"/>
                </a:cxn>
                <a:cxn ang="0">
                  <a:pos x="87" y="104"/>
                </a:cxn>
                <a:cxn ang="0">
                  <a:pos x="89" y="90"/>
                </a:cxn>
                <a:cxn ang="0">
                  <a:pos x="89" y="77"/>
                </a:cxn>
                <a:cxn ang="0">
                  <a:pos x="58" y="81"/>
                </a:cxn>
              </a:cxnLst>
              <a:rect l="0" t="0" r="r" b="b"/>
              <a:pathLst>
                <a:path w="121" h="150">
                  <a:moveTo>
                    <a:pt x="89" y="147"/>
                  </a:moveTo>
                  <a:cubicBezTo>
                    <a:pt x="89" y="127"/>
                    <a:pt x="89" y="127"/>
                    <a:pt x="89" y="127"/>
                  </a:cubicBezTo>
                  <a:cubicBezTo>
                    <a:pt x="89" y="127"/>
                    <a:pt x="89" y="127"/>
                    <a:pt x="89" y="127"/>
                  </a:cubicBezTo>
                  <a:cubicBezTo>
                    <a:pt x="84" y="135"/>
                    <a:pt x="78" y="140"/>
                    <a:pt x="71" y="144"/>
                  </a:cubicBezTo>
                  <a:cubicBezTo>
                    <a:pt x="64" y="148"/>
                    <a:pt x="55" y="150"/>
                    <a:pt x="46" y="150"/>
                  </a:cubicBezTo>
                  <a:cubicBezTo>
                    <a:pt x="39" y="150"/>
                    <a:pt x="32" y="149"/>
                    <a:pt x="27" y="147"/>
                  </a:cubicBezTo>
                  <a:cubicBezTo>
                    <a:pt x="21" y="145"/>
                    <a:pt x="16" y="142"/>
                    <a:pt x="12" y="139"/>
                  </a:cubicBezTo>
                  <a:cubicBezTo>
                    <a:pt x="8" y="135"/>
                    <a:pt x="5" y="130"/>
                    <a:pt x="3" y="125"/>
                  </a:cubicBezTo>
                  <a:cubicBezTo>
                    <a:pt x="1" y="120"/>
                    <a:pt x="0" y="114"/>
                    <a:pt x="0" y="108"/>
                  </a:cubicBezTo>
                  <a:cubicBezTo>
                    <a:pt x="0" y="102"/>
                    <a:pt x="1" y="96"/>
                    <a:pt x="3" y="90"/>
                  </a:cubicBezTo>
                  <a:cubicBezTo>
                    <a:pt x="5" y="85"/>
                    <a:pt x="8" y="80"/>
                    <a:pt x="11" y="76"/>
                  </a:cubicBezTo>
                  <a:cubicBezTo>
                    <a:pt x="15" y="72"/>
                    <a:pt x="20" y="69"/>
                    <a:pt x="26" y="66"/>
                  </a:cubicBezTo>
                  <a:cubicBezTo>
                    <a:pt x="32" y="63"/>
                    <a:pt x="39" y="61"/>
                    <a:pt x="47" y="60"/>
                  </a:cubicBezTo>
                  <a:cubicBezTo>
                    <a:pt x="89" y="54"/>
                    <a:pt x="89" y="54"/>
                    <a:pt x="89" y="54"/>
                  </a:cubicBezTo>
                  <a:cubicBezTo>
                    <a:pt x="89" y="44"/>
                    <a:pt x="87" y="37"/>
                    <a:pt x="82" y="32"/>
                  </a:cubicBezTo>
                  <a:cubicBezTo>
                    <a:pt x="78" y="27"/>
                    <a:pt x="71" y="25"/>
                    <a:pt x="62" y="25"/>
                  </a:cubicBezTo>
                  <a:cubicBezTo>
                    <a:pt x="54" y="25"/>
                    <a:pt x="45" y="26"/>
                    <a:pt x="37" y="29"/>
                  </a:cubicBezTo>
                  <a:cubicBezTo>
                    <a:pt x="28" y="32"/>
                    <a:pt x="21" y="36"/>
                    <a:pt x="14" y="41"/>
                  </a:cubicBezTo>
                  <a:cubicBezTo>
                    <a:pt x="14" y="12"/>
                    <a:pt x="14" y="12"/>
                    <a:pt x="14" y="12"/>
                  </a:cubicBezTo>
                  <a:cubicBezTo>
                    <a:pt x="17" y="11"/>
                    <a:pt x="19" y="10"/>
                    <a:pt x="23" y="8"/>
                  </a:cubicBezTo>
                  <a:cubicBezTo>
                    <a:pt x="27" y="7"/>
                    <a:pt x="31" y="5"/>
                    <a:pt x="36" y="4"/>
                  </a:cubicBezTo>
                  <a:cubicBezTo>
                    <a:pt x="41" y="3"/>
                    <a:pt x="45" y="2"/>
                    <a:pt x="51" y="1"/>
                  </a:cubicBezTo>
                  <a:cubicBezTo>
                    <a:pt x="56" y="0"/>
                    <a:pt x="61" y="0"/>
                    <a:pt x="66" y="0"/>
                  </a:cubicBezTo>
                  <a:cubicBezTo>
                    <a:pt x="75" y="0"/>
                    <a:pt x="83" y="1"/>
                    <a:pt x="90" y="3"/>
                  </a:cubicBezTo>
                  <a:cubicBezTo>
                    <a:pt x="97" y="6"/>
                    <a:pt x="103" y="10"/>
                    <a:pt x="108" y="14"/>
                  </a:cubicBezTo>
                  <a:cubicBezTo>
                    <a:pt x="112" y="19"/>
                    <a:pt x="116" y="25"/>
                    <a:pt x="118" y="32"/>
                  </a:cubicBezTo>
                  <a:cubicBezTo>
                    <a:pt x="120" y="39"/>
                    <a:pt x="121" y="47"/>
                    <a:pt x="121" y="56"/>
                  </a:cubicBezTo>
                  <a:cubicBezTo>
                    <a:pt x="121" y="147"/>
                    <a:pt x="121" y="147"/>
                    <a:pt x="121" y="147"/>
                  </a:cubicBezTo>
                  <a:lnTo>
                    <a:pt x="89" y="147"/>
                  </a:lnTo>
                  <a:close/>
                  <a:moveTo>
                    <a:pt x="58" y="81"/>
                  </a:moveTo>
                  <a:cubicBezTo>
                    <a:pt x="53" y="82"/>
                    <a:pt x="49" y="83"/>
                    <a:pt x="45" y="84"/>
                  </a:cubicBezTo>
                  <a:cubicBezTo>
                    <a:pt x="42" y="85"/>
                    <a:pt x="39" y="87"/>
                    <a:pt x="37" y="89"/>
                  </a:cubicBezTo>
                  <a:cubicBezTo>
                    <a:pt x="36" y="91"/>
                    <a:pt x="34" y="93"/>
                    <a:pt x="33" y="96"/>
                  </a:cubicBezTo>
                  <a:cubicBezTo>
                    <a:pt x="33" y="98"/>
                    <a:pt x="32" y="101"/>
                    <a:pt x="32" y="104"/>
                  </a:cubicBezTo>
                  <a:cubicBezTo>
                    <a:pt x="32" y="107"/>
                    <a:pt x="33" y="110"/>
                    <a:pt x="34" y="113"/>
                  </a:cubicBezTo>
                  <a:cubicBezTo>
                    <a:pt x="35" y="115"/>
                    <a:pt x="37" y="117"/>
                    <a:pt x="39" y="119"/>
                  </a:cubicBezTo>
                  <a:cubicBezTo>
                    <a:pt x="41" y="121"/>
                    <a:pt x="43" y="122"/>
                    <a:pt x="46" y="123"/>
                  </a:cubicBezTo>
                  <a:cubicBezTo>
                    <a:pt x="49" y="124"/>
                    <a:pt x="53" y="125"/>
                    <a:pt x="56" y="125"/>
                  </a:cubicBezTo>
                  <a:cubicBezTo>
                    <a:pt x="61" y="125"/>
                    <a:pt x="66" y="124"/>
                    <a:pt x="70" y="122"/>
                  </a:cubicBezTo>
                  <a:cubicBezTo>
                    <a:pt x="74" y="120"/>
                    <a:pt x="77" y="118"/>
                    <a:pt x="80" y="115"/>
                  </a:cubicBezTo>
                  <a:cubicBezTo>
                    <a:pt x="83" y="111"/>
                    <a:pt x="86" y="108"/>
                    <a:pt x="87" y="104"/>
                  </a:cubicBezTo>
                  <a:cubicBezTo>
                    <a:pt x="89" y="99"/>
                    <a:pt x="89" y="95"/>
                    <a:pt x="89" y="90"/>
                  </a:cubicBezTo>
                  <a:cubicBezTo>
                    <a:pt x="89" y="77"/>
                    <a:pt x="89" y="77"/>
                    <a:pt x="89" y="77"/>
                  </a:cubicBezTo>
                  <a:lnTo>
                    <a:pt x="58" y="81"/>
                  </a:ln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21" name="Freeform 42">
              <a:extLst>
                <a:ext uri="{FF2B5EF4-FFF2-40B4-BE49-F238E27FC236}">
                  <a16:creationId xmlns:a16="http://schemas.microsoft.com/office/drawing/2014/main" id="{3B1EFFA1-3440-438B-8710-624C6470FCA0}"/>
                </a:ext>
              </a:extLst>
            </p:cNvPr>
            <p:cNvSpPr>
              <a:spLocks/>
            </p:cNvSpPr>
            <p:nvPr/>
          </p:nvSpPr>
          <p:spPr bwMode="black">
            <a:xfrm>
              <a:off x="4052634" y="5626227"/>
              <a:ext cx="109836" cy="143331"/>
            </a:xfrm>
            <a:custGeom>
              <a:avLst/>
              <a:gdLst/>
              <a:ahLst/>
              <a:cxnLst>
                <a:cxn ang="0">
                  <a:pos x="109" y="201"/>
                </a:cxn>
                <a:cxn ang="0">
                  <a:pos x="40" y="112"/>
                </a:cxn>
                <a:cxn ang="0">
                  <a:pos x="37" y="107"/>
                </a:cxn>
                <a:cxn ang="0">
                  <a:pos x="34" y="103"/>
                </a:cxn>
                <a:cxn ang="0">
                  <a:pos x="34" y="103"/>
                </a:cxn>
                <a:cxn ang="0">
                  <a:pos x="34" y="201"/>
                </a:cxn>
                <a:cxn ang="0">
                  <a:pos x="0" y="201"/>
                </a:cxn>
                <a:cxn ang="0">
                  <a:pos x="0" y="0"/>
                </a:cxn>
                <a:cxn ang="0">
                  <a:pos x="34" y="0"/>
                </a:cxn>
                <a:cxn ang="0">
                  <a:pos x="34" y="94"/>
                </a:cxn>
                <a:cxn ang="0">
                  <a:pos x="34" y="94"/>
                </a:cxn>
                <a:cxn ang="0">
                  <a:pos x="37" y="90"/>
                </a:cxn>
                <a:cxn ang="0">
                  <a:pos x="40" y="86"/>
                </a:cxn>
                <a:cxn ang="0">
                  <a:pos x="107" y="0"/>
                </a:cxn>
                <a:cxn ang="0">
                  <a:pos x="148" y="0"/>
                </a:cxn>
                <a:cxn ang="0">
                  <a:pos x="67" y="96"/>
                </a:cxn>
                <a:cxn ang="0">
                  <a:pos x="154" y="201"/>
                </a:cxn>
                <a:cxn ang="0">
                  <a:pos x="109" y="201"/>
                </a:cxn>
              </a:cxnLst>
              <a:rect l="0" t="0" r="r" b="b"/>
              <a:pathLst>
                <a:path w="154" h="201">
                  <a:moveTo>
                    <a:pt x="109" y="201"/>
                  </a:moveTo>
                  <a:cubicBezTo>
                    <a:pt x="40" y="112"/>
                    <a:pt x="40" y="112"/>
                    <a:pt x="40" y="112"/>
                  </a:cubicBezTo>
                  <a:cubicBezTo>
                    <a:pt x="39" y="110"/>
                    <a:pt x="38" y="109"/>
                    <a:pt x="37" y="107"/>
                  </a:cubicBezTo>
                  <a:cubicBezTo>
                    <a:pt x="36" y="106"/>
                    <a:pt x="35" y="104"/>
                    <a:pt x="34" y="103"/>
                  </a:cubicBezTo>
                  <a:cubicBezTo>
                    <a:pt x="34" y="103"/>
                    <a:pt x="34" y="103"/>
                    <a:pt x="34" y="103"/>
                  </a:cubicBezTo>
                  <a:cubicBezTo>
                    <a:pt x="34" y="201"/>
                    <a:pt x="34" y="201"/>
                    <a:pt x="34" y="201"/>
                  </a:cubicBezTo>
                  <a:cubicBezTo>
                    <a:pt x="0" y="201"/>
                    <a:pt x="0" y="201"/>
                    <a:pt x="0" y="201"/>
                  </a:cubicBezTo>
                  <a:cubicBezTo>
                    <a:pt x="0" y="0"/>
                    <a:pt x="0" y="0"/>
                    <a:pt x="0" y="0"/>
                  </a:cubicBezTo>
                  <a:cubicBezTo>
                    <a:pt x="34" y="0"/>
                    <a:pt x="34" y="0"/>
                    <a:pt x="34" y="0"/>
                  </a:cubicBezTo>
                  <a:cubicBezTo>
                    <a:pt x="34" y="94"/>
                    <a:pt x="34" y="94"/>
                    <a:pt x="34" y="94"/>
                  </a:cubicBezTo>
                  <a:cubicBezTo>
                    <a:pt x="34" y="94"/>
                    <a:pt x="34" y="94"/>
                    <a:pt x="34" y="94"/>
                  </a:cubicBezTo>
                  <a:cubicBezTo>
                    <a:pt x="35" y="93"/>
                    <a:pt x="36" y="91"/>
                    <a:pt x="37" y="90"/>
                  </a:cubicBezTo>
                  <a:cubicBezTo>
                    <a:pt x="38" y="88"/>
                    <a:pt x="39" y="87"/>
                    <a:pt x="40" y="86"/>
                  </a:cubicBezTo>
                  <a:cubicBezTo>
                    <a:pt x="107" y="0"/>
                    <a:pt x="107" y="0"/>
                    <a:pt x="107" y="0"/>
                  </a:cubicBezTo>
                  <a:cubicBezTo>
                    <a:pt x="148" y="0"/>
                    <a:pt x="148" y="0"/>
                    <a:pt x="148" y="0"/>
                  </a:cubicBezTo>
                  <a:cubicBezTo>
                    <a:pt x="67" y="96"/>
                    <a:pt x="67" y="96"/>
                    <a:pt x="67" y="96"/>
                  </a:cubicBezTo>
                  <a:cubicBezTo>
                    <a:pt x="154" y="201"/>
                    <a:pt x="154" y="201"/>
                    <a:pt x="154" y="201"/>
                  </a:cubicBezTo>
                  <a:lnTo>
                    <a:pt x="109" y="201"/>
                  </a:ln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22" name="Freeform 43">
              <a:extLst>
                <a:ext uri="{FF2B5EF4-FFF2-40B4-BE49-F238E27FC236}">
                  <a16:creationId xmlns:a16="http://schemas.microsoft.com/office/drawing/2014/main" id="{87CC7EB3-4A2A-4358-9192-608E8377F6D5}"/>
                </a:ext>
              </a:extLst>
            </p:cNvPr>
            <p:cNvSpPr>
              <a:spLocks noEditPoints="1"/>
            </p:cNvSpPr>
            <p:nvPr/>
          </p:nvSpPr>
          <p:spPr bwMode="black">
            <a:xfrm>
              <a:off x="4163677" y="5664851"/>
              <a:ext cx="86300" cy="106819"/>
            </a:xfrm>
            <a:custGeom>
              <a:avLst/>
              <a:gdLst/>
              <a:ahLst/>
              <a:cxnLst>
                <a:cxn ang="0">
                  <a:pos x="89" y="147"/>
                </a:cxn>
                <a:cxn ang="0">
                  <a:pos x="89" y="127"/>
                </a:cxn>
                <a:cxn ang="0">
                  <a:pos x="88" y="127"/>
                </a:cxn>
                <a:cxn ang="0">
                  <a:pos x="70" y="144"/>
                </a:cxn>
                <a:cxn ang="0">
                  <a:pos x="46" y="150"/>
                </a:cxn>
                <a:cxn ang="0">
                  <a:pos x="26" y="147"/>
                </a:cxn>
                <a:cxn ang="0">
                  <a:pos x="12" y="139"/>
                </a:cxn>
                <a:cxn ang="0">
                  <a:pos x="3" y="125"/>
                </a:cxn>
                <a:cxn ang="0">
                  <a:pos x="0" y="108"/>
                </a:cxn>
                <a:cxn ang="0">
                  <a:pos x="3" y="90"/>
                </a:cxn>
                <a:cxn ang="0">
                  <a:pos x="11" y="76"/>
                </a:cxn>
                <a:cxn ang="0">
                  <a:pos x="26" y="66"/>
                </a:cxn>
                <a:cxn ang="0">
                  <a:pos x="47" y="60"/>
                </a:cxn>
                <a:cxn ang="0">
                  <a:pos x="89" y="54"/>
                </a:cxn>
                <a:cxn ang="0">
                  <a:pos x="82" y="32"/>
                </a:cxn>
                <a:cxn ang="0">
                  <a:pos x="62" y="25"/>
                </a:cxn>
                <a:cxn ang="0">
                  <a:pos x="36" y="29"/>
                </a:cxn>
                <a:cxn ang="0">
                  <a:pos x="14" y="41"/>
                </a:cxn>
                <a:cxn ang="0">
                  <a:pos x="14" y="12"/>
                </a:cxn>
                <a:cxn ang="0">
                  <a:pos x="23" y="8"/>
                </a:cxn>
                <a:cxn ang="0">
                  <a:pos x="35" y="4"/>
                </a:cxn>
                <a:cxn ang="0">
                  <a:pos x="50" y="1"/>
                </a:cxn>
                <a:cxn ang="0">
                  <a:pos x="65" y="0"/>
                </a:cxn>
                <a:cxn ang="0">
                  <a:pos x="90" y="3"/>
                </a:cxn>
                <a:cxn ang="0">
                  <a:pos x="107" y="14"/>
                </a:cxn>
                <a:cxn ang="0">
                  <a:pos x="117" y="32"/>
                </a:cxn>
                <a:cxn ang="0">
                  <a:pos x="121" y="56"/>
                </a:cxn>
                <a:cxn ang="0">
                  <a:pos x="121" y="147"/>
                </a:cxn>
                <a:cxn ang="0">
                  <a:pos x="89" y="147"/>
                </a:cxn>
                <a:cxn ang="0">
                  <a:pos x="58" y="81"/>
                </a:cxn>
                <a:cxn ang="0">
                  <a:pos x="45" y="84"/>
                </a:cxn>
                <a:cxn ang="0">
                  <a:pos x="37" y="89"/>
                </a:cxn>
                <a:cxn ang="0">
                  <a:pos x="33" y="96"/>
                </a:cxn>
                <a:cxn ang="0">
                  <a:pos x="32" y="104"/>
                </a:cxn>
                <a:cxn ang="0">
                  <a:pos x="34" y="113"/>
                </a:cxn>
                <a:cxn ang="0">
                  <a:pos x="38" y="119"/>
                </a:cxn>
                <a:cxn ang="0">
                  <a:pos x="46" y="123"/>
                </a:cxn>
                <a:cxn ang="0">
                  <a:pos x="56" y="125"/>
                </a:cxn>
                <a:cxn ang="0">
                  <a:pos x="69" y="122"/>
                </a:cxn>
                <a:cxn ang="0">
                  <a:pos x="80" y="115"/>
                </a:cxn>
                <a:cxn ang="0">
                  <a:pos x="87" y="104"/>
                </a:cxn>
                <a:cxn ang="0">
                  <a:pos x="89" y="90"/>
                </a:cxn>
                <a:cxn ang="0">
                  <a:pos x="89" y="77"/>
                </a:cxn>
                <a:cxn ang="0">
                  <a:pos x="58" y="81"/>
                </a:cxn>
              </a:cxnLst>
              <a:rect l="0" t="0" r="r" b="b"/>
              <a:pathLst>
                <a:path w="121" h="150">
                  <a:moveTo>
                    <a:pt x="89" y="147"/>
                  </a:moveTo>
                  <a:cubicBezTo>
                    <a:pt x="89" y="127"/>
                    <a:pt x="89" y="127"/>
                    <a:pt x="89" y="127"/>
                  </a:cubicBezTo>
                  <a:cubicBezTo>
                    <a:pt x="88" y="127"/>
                    <a:pt x="88" y="127"/>
                    <a:pt x="88" y="127"/>
                  </a:cubicBezTo>
                  <a:cubicBezTo>
                    <a:pt x="83" y="135"/>
                    <a:pt x="77" y="140"/>
                    <a:pt x="70" y="144"/>
                  </a:cubicBezTo>
                  <a:cubicBezTo>
                    <a:pt x="63" y="148"/>
                    <a:pt x="55" y="150"/>
                    <a:pt x="46" y="150"/>
                  </a:cubicBezTo>
                  <a:cubicBezTo>
                    <a:pt x="38" y="150"/>
                    <a:pt x="32" y="149"/>
                    <a:pt x="26" y="147"/>
                  </a:cubicBezTo>
                  <a:cubicBezTo>
                    <a:pt x="20" y="145"/>
                    <a:pt x="16" y="142"/>
                    <a:pt x="12" y="139"/>
                  </a:cubicBezTo>
                  <a:cubicBezTo>
                    <a:pt x="8" y="135"/>
                    <a:pt x="5" y="130"/>
                    <a:pt x="3" y="125"/>
                  </a:cubicBezTo>
                  <a:cubicBezTo>
                    <a:pt x="1" y="120"/>
                    <a:pt x="0" y="114"/>
                    <a:pt x="0" y="108"/>
                  </a:cubicBezTo>
                  <a:cubicBezTo>
                    <a:pt x="0" y="102"/>
                    <a:pt x="1" y="96"/>
                    <a:pt x="3" y="90"/>
                  </a:cubicBezTo>
                  <a:cubicBezTo>
                    <a:pt x="4" y="85"/>
                    <a:pt x="7" y="80"/>
                    <a:pt x="11" y="76"/>
                  </a:cubicBezTo>
                  <a:cubicBezTo>
                    <a:pt x="15" y="72"/>
                    <a:pt x="20" y="69"/>
                    <a:pt x="26" y="66"/>
                  </a:cubicBezTo>
                  <a:cubicBezTo>
                    <a:pt x="32" y="63"/>
                    <a:pt x="39" y="61"/>
                    <a:pt x="47" y="60"/>
                  </a:cubicBezTo>
                  <a:cubicBezTo>
                    <a:pt x="89" y="54"/>
                    <a:pt x="89" y="54"/>
                    <a:pt x="89" y="54"/>
                  </a:cubicBezTo>
                  <a:cubicBezTo>
                    <a:pt x="89" y="44"/>
                    <a:pt x="87" y="37"/>
                    <a:pt x="82" y="32"/>
                  </a:cubicBezTo>
                  <a:cubicBezTo>
                    <a:pt x="77" y="27"/>
                    <a:pt x="70" y="25"/>
                    <a:pt x="62" y="25"/>
                  </a:cubicBezTo>
                  <a:cubicBezTo>
                    <a:pt x="53" y="25"/>
                    <a:pt x="45" y="26"/>
                    <a:pt x="36" y="29"/>
                  </a:cubicBezTo>
                  <a:cubicBezTo>
                    <a:pt x="28" y="32"/>
                    <a:pt x="20" y="36"/>
                    <a:pt x="14" y="41"/>
                  </a:cubicBezTo>
                  <a:cubicBezTo>
                    <a:pt x="14" y="12"/>
                    <a:pt x="14" y="12"/>
                    <a:pt x="14" y="12"/>
                  </a:cubicBezTo>
                  <a:cubicBezTo>
                    <a:pt x="16" y="11"/>
                    <a:pt x="19" y="10"/>
                    <a:pt x="23" y="8"/>
                  </a:cubicBezTo>
                  <a:cubicBezTo>
                    <a:pt x="26" y="7"/>
                    <a:pt x="31" y="5"/>
                    <a:pt x="35" y="4"/>
                  </a:cubicBezTo>
                  <a:cubicBezTo>
                    <a:pt x="40" y="3"/>
                    <a:pt x="45" y="2"/>
                    <a:pt x="50" y="1"/>
                  </a:cubicBezTo>
                  <a:cubicBezTo>
                    <a:pt x="55" y="0"/>
                    <a:pt x="60" y="0"/>
                    <a:pt x="65" y="0"/>
                  </a:cubicBezTo>
                  <a:cubicBezTo>
                    <a:pt x="75" y="0"/>
                    <a:pt x="83" y="1"/>
                    <a:pt x="90" y="3"/>
                  </a:cubicBezTo>
                  <a:cubicBezTo>
                    <a:pt x="97" y="6"/>
                    <a:pt x="103" y="10"/>
                    <a:pt x="107" y="14"/>
                  </a:cubicBezTo>
                  <a:cubicBezTo>
                    <a:pt x="112" y="19"/>
                    <a:pt x="115" y="25"/>
                    <a:pt x="117" y="32"/>
                  </a:cubicBezTo>
                  <a:cubicBezTo>
                    <a:pt x="120" y="39"/>
                    <a:pt x="121" y="47"/>
                    <a:pt x="121" y="56"/>
                  </a:cubicBezTo>
                  <a:cubicBezTo>
                    <a:pt x="121" y="147"/>
                    <a:pt x="121" y="147"/>
                    <a:pt x="121" y="147"/>
                  </a:cubicBezTo>
                  <a:lnTo>
                    <a:pt x="89" y="147"/>
                  </a:lnTo>
                  <a:close/>
                  <a:moveTo>
                    <a:pt x="58" y="81"/>
                  </a:moveTo>
                  <a:cubicBezTo>
                    <a:pt x="53" y="82"/>
                    <a:pt x="48" y="83"/>
                    <a:pt x="45" y="84"/>
                  </a:cubicBezTo>
                  <a:cubicBezTo>
                    <a:pt x="42" y="85"/>
                    <a:pt x="39" y="87"/>
                    <a:pt x="37" y="89"/>
                  </a:cubicBezTo>
                  <a:cubicBezTo>
                    <a:pt x="35" y="91"/>
                    <a:pt x="34" y="93"/>
                    <a:pt x="33" y="96"/>
                  </a:cubicBezTo>
                  <a:cubicBezTo>
                    <a:pt x="32" y="98"/>
                    <a:pt x="32" y="101"/>
                    <a:pt x="32" y="104"/>
                  </a:cubicBezTo>
                  <a:cubicBezTo>
                    <a:pt x="32" y="107"/>
                    <a:pt x="32" y="110"/>
                    <a:pt x="34" y="113"/>
                  </a:cubicBezTo>
                  <a:cubicBezTo>
                    <a:pt x="35" y="115"/>
                    <a:pt x="36" y="117"/>
                    <a:pt x="38" y="119"/>
                  </a:cubicBezTo>
                  <a:cubicBezTo>
                    <a:pt x="40" y="121"/>
                    <a:pt x="43" y="122"/>
                    <a:pt x="46" y="123"/>
                  </a:cubicBezTo>
                  <a:cubicBezTo>
                    <a:pt x="49" y="124"/>
                    <a:pt x="52" y="125"/>
                    <a:pt x="56" y="125"/>
                  </a:cubicBezTo>
                  <a:cubicBezTo>
                    <a:pt x="61" y="125"/>
                    <a:pt x="65" y="124"/>
                    <a:pt x="69" y="122"/>
                  </a:cubicBezTo>
                  <a:cubicBezTo>
                    <a:pt x="73" y="120"/>
                    <a:pt x="77" y="118"/>
                    <a:pt x="80" y="115"/>
                  </a:cubicBezTo>
                  <a:cubicBezTo>
                    <a:pt x="83" y="111"/>
                    <a:pt x="85" y="108"/>
                    <a:pt x="87" y="104"/>
                  </a:cubicBezTo>
                  <a:cubicBezTo>
                    <a:pt x="88" y="99"/>
                    <a:pt x="89" y="95"/>
                    <a:pt x="89" y="90"/>
                  </a:cubicBezTo>
                  <a:cubicBezTo>
                    <a:pt x="89" y="77"/>
                    <a:pt x="89" y="77"/>
                    <a:pt x="89" y="77"/>
                  </a:cubicBezTo>
                  <a:lnTo>
                    <a:pt x="58" y="81"/>
                  </a:ln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23" name="Freeform 44">
              <a:extLst>
                <a:ext uri="{FF2B5EF4-FFF2-40B4-BE49-F238E27FC236}">
                  <a16:creationId xmlns:a16="http://schemas.microsoft.com/office/drawing/2014/main" id="{F9749BC8-C383-4E10-A17C-806C59C8CFB1}"/>
                </a:ext>
              </a:extLst>
            </p:cNvPr>
            <p:cNvSpPr>
              <a:spLocks/>
            </p:cNvSpPr>
            <p:nvPr/>
          </p:nvSpPr>
          <p:spPr bwMode="black">
            <a:xfrm>
              <a:off x="4265065" y="5664851"/>
              <a:ext cx="67591" cy="106819"/>
            </a:xfrm>
            <a:custGeom>
              <a:avLst/>
              <a:gdLst/>
              <a:ahLst/>
              <a:cxnLst>
                <a:cxn ang="0">
                  <a:pos x="95" y="106"/>
                </a:cxn>
                <a:cxn ang="0">
                  <a:pos x="92" y="123"/>
                </a:cxn>
                <a:cxn ang="0">
                  <a:pos x="81" y="137"/>
                </a:cxn>
                <a:cxn ang="0">
                  <a:pos x="63" y="147"/>
                </a:cxn>
                <a:cxn ang="0">
                  <a:pos x="38" y="150"/>
                </a:cxn>
                <a:cxn ang="0">
                  <a:pos x="29" y="150"/>
                </a:cxn>
                <a:cxn ang="0">
                  <a:pos x="19" y="148"/>
                </a:cxn>
                <a:cxn ang="0">
                  <a:pos x="9" y="146"/>
                </a:cxn>
                <a:cxn ang="0">
                  <a:pos x="0" y="143"/>
                </a:cxn>
                <a:cxn ang="0">
                  <a:pos x="0" y="112"/>
                </a:cxn>
                <a:cxn ang="0">
                  <a:pos x="10" y="117"/>
                </a:cxn>
                <a:cxn ang="0">
                  <a:pos x="20" y="122"/>
                </a:cxn>
                <a:cxn ang="0">
                  <a:pos x="30" y="124"/>
                </a:cxn>
                <a:cxn ang="0">
                  <a:pos x="39" y="125"/>
                </a:cxn>
                <a:cxn ang="0">
                  <a:pos x="57" y="121"/>
                </a:cxn>
                <a:cxn ang="0">
                  <a:pos x="63" y="110"/>
                </a:cxn>
                <a:cxn ang="0">
                  <a:pos x="62" y="103"/>
                </a:cxn>
                <a:cxn ang="0">
                  <a:pos x="58" y="98"/>
                </a:cxn>
                <a:cxn ang="0">
                  <a:pos x="49" y="92"/>
                </a:cxn>
                <a:cxn ang="0">
                  <a:pos x="35" y="86"/>
                </a:cxn>
                <a:cxn ang="0">
                  <a:pos x="20" y="79"/>
                </a:cxn>
                <a:cxn ang="0">
                  <a:pos x="10" y="70"/>
                </a:cxn>
                <a:cxn ang="0">
                  <a:pos x="3" y="59"/>
                </a:cxn>
                <a:cxn ang="0">
                  <a:pos x="0" y="43"/>
                </a:cxn>
                <a:cxn ang="0">
                  <a:pos x="4" y="26"/>
                </a:cxn>
                <a:cxn ang="0">
                  <a:pos x="15" y="12"/>
                </a:cxn>
                <a:cxn ang="0">
                  <a:pos x="33" y="3"/>
                </a:cxn>
                <a:cxn ang="0">
                  <a:pos x="55" y="0"/>
                </a:cxn>
                <a:cxn ang="0">
                  <a:pos x="64" y="0"/>
                </a:cxn>
                <a:cxn ang="0">
                  <a:pos x="73" y="2"/>
                </a:cxn>
                <a:cxn ang="0">
                  <a:pos x="81" y="3"/>
                </a:cxn>
                <a:cxn ang="0">
                  <a:pos x="88" y="6"/>
                </a:cxn>
                <a:cxn ang="0">
                  <a:pos x="88" y="35"/>
                </a:cxn>
                <a:cxn ang="0">
                  <a:pos x="80" y="31"/>
                </a:cxn>
                <a:cxn ang="0">
                  <a:pos x="72" y="28"/>
                </a:cxn>
                <a:cxn ang="0">
                  <a:pos x="63" y="26"/>
                </a:cxn>
                <a:cxn ang="0">
                  <a:pos x="54" y="25"/>
                </a:cxn>
                <a:cxn ang="0">
                  <a:pos x="39" y="29"/>
                </a:cxn>
                <a:cxn ang="0">
                  <a:pos x="33" y="40"/>
                </a:cxn>
                <a:cxn ang="0">
                  <a:pos x="35" y="48"/>
                </a:cxn>
                <a:cxn ang="0">
                  <a:pos x="39" y="53"/>
                </a:cxn>
                <a:cxn ang="0">
                  <a:pos x="46" y="58"/>
                </a:cxn>
                <a:cxn ang="0">
                  <a:pos x="59" y="63"/>
                </a:cxn>
                <a:cxn ang="0">
                  <a:pos x="73" y="70"/>
                </a:cxn>
                <a:cxn ang="0">
                  <a:pos x="85" y="79"/>
                </a:cxn>
                <a:cxn ang="0">
                  <a:pos x="93" y="91"/>
                </a:cxn>
                <a:cxn ang="0">
                  <a:pos x="95" y="106"/>
                </a:cxn>
              </a:cxnLst>
              <a:rect l="0" t="0" r="r" b="b"/>
              <a:pathLst>
                <a:path w="95" h="150">
                  <a:moveTo>
                    <a:pt x="95" y="106"/>
                  </a:moveTo>
                  <a:cubicBezTo>
                    <a:pt x="95" y="112"/>
                    <a:pt x="94" y="118"/>
                    <a:pt x="92" y="123"/>
                  </a:cubicBezTo>
                  <a:cubicBezTo>
                    <a:pt x="89" y="129"/>
                    <a:pt x="86" y="133"/>
                    <a:pt x="81" y="137"/>
                  </a:cubicBezTo>
                  <a:cubicBezTo>
                    <a:pt x="76" y="141"/>
                    <a:pt x="70" y="145"/>
                    <a:pt x="63" y="147"/>
                  </a:cubicBezTo>
                  <a:cubicBezTo>
                    <a:pt x="56" y="149"/>
                    <a:pt x="48" y="150"/>
                    <a:pt x="38" y="150"/>
                  </a:cubicBezTo>
                  <a:cubicBezTo>
                    <a:pt x="35" y="150"/>
                    <a:pt x="33" y="150"/>
                    <a:pt x="29" y="150"/>
                  </a:cubicBezTo>
                  <a:cubicBezTo>
                    <a:pt x="26" y="149"/>
                    <a:pt x="22" y="149"/>
                    <a:pt x="19" y="148"/>
                  </a:cubicBezTo>
                  <a:cubicBezTo>
                    <a:pt x="15" y="147"/>
                    <a:pt x="12" y="147"/>
                    <a:pt x="9" y="146"/>
                  </a:cubicBezTo>
                  <a:cubicBezTo>
                    <a:pt x="6" y="145"/>
                    <a:pt x="3" y="144"/>
                    <a:pt x="0" y="143"/>
                  </a:cubicBezTo>
                  <a:cubicBezTo>
                    <a:pt x="0" y="112"/>
                    <a:pt x="0" y="112"/>
                    <a:pt x="0" y="112"/>
                  </a:cubicBezTo>
                  <a:cubicBezTo>
                    <a:pt x="3" y="114"/>
                    <a:pt x="7" y="116"/>
                    <a:pt x="10" y="117"/>
                  </a:cubicBezTo>
                  <a:cubicBezTo>
                    <a:pt x="13" y="119"/>
                    <a:pt x="17" y="120"/>
                    <a:pt x="20" y="122"/>
                  </a:cubicBezTo>
                  <a:cubicBezTo>
                    <a:pt x="24" y="123"/>
                    <a:pt x="27" y="124"/>
                    <a:pt x="30" y="124"/>
                  </a:cubicBezTo>
                  <a:cubicBezTo>
                    <a:pt x="34" y="125"/>
                    <a:pt x="37" y="125"/>
                    <a:pt x="39" y="125"/>
                  </a:cubicBezTo>
                  <a:cubicBezTo>
                    <a:pt x="48" y="125"/>
                    <a:pt x="53" y="124"/>
                    <a:pt x="57" y="121"/>
                  </a:cubicBezTo>
                  <a:cubicBezTo>
                    <a:pt x="61" y="118"/>
                    <a:pt x="63" y="114"/>
                    <a:pt x="63" y="110"/>
                  </a:cubicBezTo>
                  <a:cubicBezTo>
                    <a:pt x="63" y="107"/>
                    <a:pt x="62" y="105"/>
                    <a:pt x="62" y="103"/>
                  </a:cubicBezTo>
                  <a:cubicBezTo>
                    <a:pt x="61" y="101"/>
                    <a:pt x="60" y="100"/>
                    <a:pt x="58" y="98"/>
                  </a:cubicBezTo>
                  <a:cubicBezTo>
                    <a:pt x="56" y="96"/>
                    <a:pt x="53" y="94"/>
                    <a:pt x="49" y="92"/>
                  </a:cubicBezTo>
                  <a:cubicBezTo>
                    <a:pt x="45" y="91"/>
                    <a:pt x="41" y="88"/>
                    <a:pt x="35" y="86"/>
                  </a:cubicBezTo>
                  <a:cubicBezTo>
                    <a:pt x="30" y="84"/>
                    <a:pt x="25" y="81"/>
                    <a:pt x="20" y="79"/>
                  </a:cubicBezTo>
                  <a:cubicBezTo>
                    <a:pt x="16" y="76"/>
                    <a:pt x="13" y="74"/>
                    <a:pt x="10" y="70"/>
                  </a:cubicBezTo>
                  <a:cubicBezTo>
                    <a:pt x="7" y="67"/>
                    <a:pt x="4" y="63"/>
                    <a:pt x="3" y="59"/>
                  </a:cubicBezTo>
                  <a:cubicBezTo>
                    <a:pt x="1" y="55"/>
                    <a:pt x="0" y="49"/>
                    <a:pt x="0" y="43"/>
                  </a:cubicBezTo>
                  <a:cubicBezTo>
                    <a:pt x="0" y="37"/>
                    <a:pt x="2" y="31"/>
                    <a:pt x="4" y="26"/>
                  </a:cubicBezTo>
                  <a:cubicBezTo>
                    <a:pt x="7" y="21"/>
                    <a:pt x="10" y="16"/>
                    <a:pt x="15" y="12"/>
                  </a:cubicBezTo>
                  <a:cubicBezTo>
                    <a:pt x="20" y="8"/>
                    <a:pt x="26" y="5"/>
                    <a:pt x="33" y="3"/>
                  </a:cubicBezTo>
                  <a:cubicBezTo>
                    <a:pt x="39" y="1"/>
                    <a:pt x="47" y="0"/>
                    <a:pt x="55" y="0"/>
                  </a:cubicBezTo>
                  <a:cubicBezTo>
                    <a:pt x="58" y="0"/>
                    <a:pt x="61" y="0"/>
                    <a:pt x="64" y="0"/>
                  </a:cubicBezTo>
                  <a:cubicBezTo>
                    <a:pt x="67" y="1"/>
                    <a:pt x="70" y="1"/>
                    <a:pt x="73" y="2"/>
                  </a:cubicBezTo>
                  <a:cubicBezTo>
                    <a:pt x="76" y="2"/>
                    <a:pt x="79" y="3"/>
                    <a:pt x="81" y="3"/>
                  </a:cubicBezTo>
                  <a:cubicBezTo>
                    <a:pt x="84" y="4"/>
                    <a:pt x="86" y="5"/>
                    <a:pt x="88" y="6"/>
                  </a:cubicBezTo>
                  <a:cubicBezTo>
                    <a:pt x="88" y="35"/>
                    <a:pt x="88" y="35"/>
                    <a:pt x="88" y="35"/>
                  </a:cubicBezTo>
                  <a:cubicBezTo>
                    <a:pt x="85" y="34"/>
                    <a:pt x="83" y="32"/>
                    <a:pt x="80" y="31"/>
                  </a:cubicBezTo>
                  <a:cubicBezTo>
                    <a:pt x="78" y="30"/>
                    <a:pt x="75" y="29"/>
                    <a:pt x="72" y="28"/>
                  </a:cubicBezTo>
                  <a:cubicBezTo>
                    <a:pt x="69" y="27"/>
                    <a:pt x="66" y="26"/>
                    <a:pt x="63" y="26"/>
                  </a:cubicBezTo>
                  <a:cubicBezTo>
                    <a:pt x="60" y="25"/>
                    <a:pt x="57" y="25"/>
                    <a:pt x="54" y="25"/>
                  </a:cubicBezTo>
                  <a:cubicBezTo>
                    <a:pt x="48" y="25"/>
                    <a:pt x="43" y="26"/>
                    <a:pt x="39" y="29"/>
                  </a:cubicBezTo>
                  <a:cubicBezTo>
                    <a:pt x="35" y="32"/>
                    <a:pt x="33" y="36"/>
                    <a:pt x="33" y="40"/>
                  </a:cubicBezTo>
                  <a:cubicBezTo>
                    <a:pt x="33" y="43"/>
                    <a:pt x="34" y="46"/>
                    <a:pt x="35" y="48"/>
                  </a:cubicBezTo>
                  <a:cubicBezTo>
                    <a:pt x="35" y="50"/>
                    <a:pt x="37" y="52"/>
                    <a:pt x="39" y="53"/>
                  </a:cubicBezTo>
                  <a:cubicBezTo>
                    <a:pt x="41" y="55"/>
                    <a:pt x="43" y="56"/>
                    <a:pt x="46" y="58"/>
                  </a:cubicBezTo>
                  <a:cubicBezTo>
                    <a:pt x="50" y="60"/>
                    <a:pt x="54" y="61"/>
                    <a:pt x="59" y="63"/>
                  </a:cubicBezTo>
                  <a:cubicBezTo>
                    <a:pt x="64" y="65"/>
                    <a:pt x="69" y="68"/>
                    <a:pt x="73" y="70"/>
                  </a:cubicBezTo>
                  <a:cubicBezTo>
                    <a:pt x="78" y="73"/>
                    <a:pt x="82" y="76"/>
                    <a:pt x="85" y="79"/>
                  </a:cubicBezTo>
                  <a:cubicBezTo>
                    <a:pt x="88" y="82"/>
                    <a:pt x="91" y="86"/>
                    <a:pt x="93" y="91"/>
                  </a:cubicBezTo>
                  <a:cubicBezTo>
                    <a:pt x="94" y="95"/>
                    <a:pt x="95" y="100"/>
                    <a:pt x="95" y="106"/>
                  </a:cubicBez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24" name="Freeform 45">
              <a:extLst>
                <a:ext uri="{FF2B5EF4-FFF2-40B4-BE49-F238E27FC236}">
                  <a16:creationId xmlns:a16="http://schemas.microsoft.com/office/drawing/2014/main" id="{13CC5D40-6088-473B-B16E-1761296621C5}"/>
                </a:ext>
              </a:extLst>
            </p:cNvPr>
            <p:cNvSpPr>
              <a:spLocks noEditPoints="1"/>
            </p:cNvSpPr>
            <p:nvPr/>
          </p:nvSpPr>
          <p:spPr bwMode="black">
            <a:xfrm>
              <a:off x="4348347" y="5616873"/>
              <a:ext cx="28666" cy="152685"/>
            </a:xfrm>
            <a:custGeom>
              <a:avLst/>
              <a:gdLst/>
              <a:ahLst/>
              <a:cxnLst>
                <a:cxn ang="0">
                  <a:pos x="40" y="19"/>
                </a:cxn>
                <a:cxn ang="0">
                  <a:pos x="39" y="27"/>
                </a:cxn>
                <a:cxn ang="0">
                  <a:pos x="34" y="32"/>
                </a:cxn>
                <a:cxn ang="0">
                  <a:pos x="28" y="36"/>
                </a:cxn>
                <a:cxn ang="0">
                  <a:pos x="20" y="38"/>
                </a:cxn>
                <a:cxn ang="0">
                  <a:pos x="12" y="36"/>
                </a:cxn>
                <a:cxn ang="0">
                  <a:pos x="6" y="32"/>
                </a:cxn>
                <a:cxn ang="0">
                  <a:pos x="2" y="27"/>
                </a:cxn>
                <a:cxn ang="0">
                  <a:pos x="0" y="19"/>
                </a:cxn>
                <a:cxn ang="0">
                  <a:pos x="2" y="12"/>
                </a:cxn>
                <a:cxn ang="0">
                  <a:pos x="6" y="6"/>
                </a:cxn>
                <a:cxn ang="0">
                  <a:pos x="12" y="2"/>
                </a:cxn>
                <a:cxn ang="0">
                  <a:pos x="20" y="0"/>
                </a:cxn>
                <a:cxn ang="0">
                  <a:pos x="28" y="2"/>
                </a:cxn>
                <a:cxn ang="0">
                  <a:pos x="34" y="6"/>
                </a:cxn>
                <a:cxn ang="0">
                  <a:pos x="39" y="12"/>
                </a:cxn>
                <a:cxn ang="0">
                  <a:pos x="40" y="19"/>
                </a:cxn>
                <a:cxn ang="0">
                  <a:pos x="4" y="214"/>
                </a:cxn>
                <a:cxn ang="0">
                  <a:pos x="4" y="70"/>
                </a:cxn>
                <a:cxn ang="0">
                  <a:pos x="36" y="70"/>
                </a:cxn>
                <a:cxn ang="0">
                  <a:pos x="36" y="214"/>
                </a:cxn>
                <a:cxn ang="0">
                  <a:pos x="4" y="214"/>
                </a:cxn>
              </a:cxnLst>
              <a:rect l="0" t="0" r="r" b="b"/>
              <a:pathLst>
                <a:path w="40" h="214">
                  <a:moveTo>
                    <a:pt x="40" y="19"/>
                  </a:moveTo>
                  <a:cubicBezTo>
                    <a:pt x="40" y="22"/>
                    <a:pt x="40" y="24"/>
                    <a:pt x="39" y="27"/>
                  </a:cubicBezTo>
                  <a:cubicBezTo>
                    <a:pt x="38" y="29"/>
                    <a:pt x="36" y="31"/>
                    <a:pt x="34" y="32"/>
                  </a:cubicBezTo>
                  <a:cubicBezTo>
                    <a:pt x="33" y="34"/>
                    <a:pt x="31" y="35"/>
                    <a:pt x="28" y="36"/>
                  </a:cubicBezTo>
                  <a:cubicBezTo>
                    <a:pt x="26" y="37"/>
                    <a:pt x="23" y="38"/>
                    <a:pt x="20" y="38"/>
                  </a:cubicBezTo>
                  <a:cubicBezTo>
                    <a:pt x="17" y="38"/>
                    <a:pt x="15" y="37"/>
                    <a:pt x="12" y="36"/>
                  </a:cubicBezTo>
                  <a:cubicBezTo>
                    <a:pt x="10" y="35"/>
                    <a:pt x="8" y="34"/>
                    <a:pt x="6" y="32"/>
                  </a:cubicBezTo>
                  <a:cubicBezTo>
                    <a:pt x="4" y="31"/>
                    <a:pt x="3" y="29"/>
                    <a:pt x="2" y="27"/>
                  </a:cubicBezTo>
                  <a:cubicBezTo>
                    <a:pt x="1" y="24"/>
                    <a:pt x="0" y="22"/>
                    <a:pt x="0" y="19"/>
                  </a:cubicBezTo>
                  <a:cubicBezTo>
                    <a:pt x="0" y="17"/>
                    <a:pt x="1" y="14"/>
                    <a:pt x="2" y="12"/>
                  </a:cubicBezTo>
                  <a:cubicBezTo>
                    <a:pt x="3" y="9"/>
                    <a:pt x="4" y="7"/>
                    <a:pt x="6" y="6"/>
                  </a:cubicBezTo>
                  <a:cubicBezTo>
                    <a:pt x="8" y="4"/>
                    <a:pt x="10" y="3"/>
                    <a:pt x="12" y="2"/>
                  </a:cubicBezTo>
                  <a:cubicBezTo>
                    <a:pt x="15" y="1"/>
                    <a:pt x="17" y="0"/>
                    <a:pt x="20" y="0"/>
                  </a:cubicBezTo>
                  <a:cubicBezTo>
                    <a:pt x="23" y="0"/>
                    <a:pt x="26" y="1"/>
                    <a:pt x="28" y="2"/>
                  </a:cubicBezTo>
                  <a:cubicBezTo>
                    <a:pt x="30" y="3"/>
                    <a:pt x="33" y="4"/>
                    <a:pt x="34" y="6"/>
                  </a:cubicBezTo>
                  <a:cubicBezTo>
                    <a:pt x="36" y="7"/>
                    <a:pt x="37" y="9"/>
                    <a:pt x="39" y="12"/>
                  </a:cubicBezTo>
                  <a:cubicBezTo>
                    <a:pt x="40" y="14"/>
                    <a:pt x="40" y="17"/>
                    <a:pt x="40" y="19"/>
                  </a:cubicBezTo>
                  <a:close/>
                  <a:moveTo>
                    <a:pt x="4" y="214"/>
                  </a:moveTo>
                  <a:cubicBezTo>
                    <a:pt x="4" y="70"/>
                    <a:pt x="4" y="70"/>
                    <a:pt x="4" y="70"/>
                  </a:cubicBezTo>
                  <a:cubicBezTo>
                    <a:pt x="36" y="70"/>
                    <a:pt x="36" y="70"/>
                    <a:pt x="36" y="70"/>
                  </a:cubicBezTo>
                  <a:cubicBezTo>
                    <a:pt x="36" y="214"/>
                    <a:pt x="36" y="214"/>
                    <a:pt x="36" y="214"/>
                  </a:cubicBezTo>
                  <a:lnTo>
                    <a:pt x="4" y="214"/>
                  </a:ln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25" name="Freeform 46">
              <a:extLst>
                <a:ext uri="{FF2B5EF4-FFF2-40B4-BE49-F238E27FC236}">
                  <a16:creationId xmlns:a16="http://schemas.microsoft.com/office/drawing/2014/main" id="{07AD5D36-F053-4A54-81AC-1C5E20E95329}"/>
                </a:ext>
              </a:extLst>
            </p:cNvPr>
            <p:cNvSpPr>
              <a:spLocks/>
            </p:cNvSpPr>
            <p:nvPr/>
          </p:nvSpPr>
          <p:spPr bwMode="black">
            <a:xfrm>
              <a:off x="4401153" y="5617778"/>
              <a:ext cx="90524" cy="151780"/>
            </a:xfrm>
            <a:custGeom>
              <a:avLst/>
              <a:gdLst/>
              <a:ahLst/>
              <a:cxnLst>
                <a:cxn ang="0">
                  <a:pos x="95" y="213"/>
                </a:cxn>
                <a:cxn ang="0">
                  <a:pos x="95" y="131"/>
                </a:cxn>
                <a:cxn ang="0">
                  <a:pos x="88" y="102"/>
                </a:cxn>
                <a:cxn ang="0">
                  <a:pos x="66" y="92"/>
                </a:cxn>
                <a:cxn ang="0">
                  <a:pos x="52" y="95"/>
                </a:cxn>
                <a:cxn ang="0">
                  <a:pos x="41" y="104"/>
                </a:cxn>
                <a:cxn ang="0">
                  <a:pos x="35" y="116"/>
                </a:cxn>
                <a:cxn ang="0">
                  <a:pos x="32" y="131"/>
                </a:cxn>
                <a:cxn ang="0">
                  <a:pos x="32" y="213"/>
                </a:cxn>
                <a:cxn ang="0">
                  <a:pos x="0" y="213"/>
                </a:cxn>
                <a:cxn ang="0">
                  <a:pos x="0" y="0"/>
                </a:cxn>
                <a:cxn ang="0">
                  <a:pos x="32" y="0"/>
                </a:cxn>
                <a:cxn ang="0">
                  <a:pos x="32" y="92"/>
                </a:cxn>
                <a:cxn ang="0">
                  <a:pos x="33" y="92"/>
                </a:cxn>
                <a:cxn ang="0">
                  <a:pos x="41" y="81"/>
                </a:cxn>
                <a:cxn ang="0">
                  <a:pos x="51" y="73"/>
                </a:cxn>
                <a:cxn ang="0">
                  <a:pos x="64" y="68"/>
                </a:cxn>
                <a:cxn ang="0">
                  <a:pos x="79" y="66"/>
                </a:cxn>
                <a:cxn ang="0">
                  <a:pos x="115" y="81"/>
                </a:cxn>
                <a:cxn ang="0">
                  <a:pos x="127" y="125"/>
                </a:cxn>
                <a:cxn ang="0">
                  <a:pos x="127" y="213"/>
                </a:cxn>
                <a:cxn ang="0">
                  <a:pos x="95" y="213"/>
                </a:cxn>
              </a:cxnLst>
              <a:rect l="0" t="0" r="r" b="b"/>
              <a:pathLst>
                <a:path w="127" h="213">
                  <a:moveTo>
                    <a:pt x="95" y="213"/>
                  </a:moveTo>
                  <a:cubicBezTo>
                    <a:pt x="95" y="131"/>
                    <a:pt x="95" y="131"/>
                    <a:pt x="95" y="131"/>
                  </a:cubicBezTo>
                  <a:cubicBezTo>
                    <a:pt x="95" y="119"/>
                    <a:pt x="92" y="109"/>
                    <a:pt x="88" y="102"/>
                  </a:cubicBezTo>
                  <a:cubicBezTo>
                    <a:pt x="84" y="95"/>
                    <a:pt x="76" y="92"/>
                    <a:pt x="66" y="92"/>
                  </a:cubicBezTo>
                  <a:cubicBezTo>
                    <a:pt x="61" y="92"/>
                    <a:pt x="56" y="93"/>
                    <a:pt x="52" y="95"/>
                  </a:cubicBezTo>
                  <a:cubicBezTo>
                    <a:pt x="48" y="98"/>
                    <a:pt x="44" y="100"/>
                    <a:pt x="41" y="104"/>
                  </a:cubicBezTo>
                  <a:cubicBezTo>
                    <a:pt x="38" y="108"/>
                    <a:pt x="36" y="112"/>
                    <a:pt x="35" y="116"/>
                  </a:cubicBezTo>
                  <a:cubicBezTo>
                    <a:pt x="33" y="121"/>
                    <a:pt x="32" y="126"/>
                    <a:pt x="32" y="131"/>
                  </a:cubicBezTo>
                  <a:cubicBezTo>
                    <a:pt x="32" y="213"/>
                    <a:pt x="32" y="213"/>
                    <a:pt x="32" y="213"/>
                  </a:cubicBezTo>
                  <a:cubicBezTo>
                    <a:pt x="0" y="213"/>
                    <a:pt x="0" y="213"/>
                    <a:pt x="0" y="213"/>
                  </a:cubicBezTo>
                  <a:cubicBezTo>
                    <a:pt x="0" y="0"/>
                    <a:pt x="0" y="0"/>
                    <a:pt x="0" y="0"/>
                  </a:cubicBezTo>
                  <a:cubicBezTo>
                    <a:pt x="32" y="0"/>
                    <a:pt x="32" y="0"/>
                    <a:pt x="32" y="0"/>
                  </a:cubicBezTo>
                  <a:cubicBezTo>
                    <a:pt x="32" y="92"/>
                    <a:pt x="32" y="92"/>
                    <a:pt x="32" y="92"/>
                  </a:cubicBezTo>
                  <a:cubicBezTo>
                    <a:pt x="33" y="92"/>
                    <a:pt x="33" y="92"/>
                    <a:pt x="33" y="92"/>
                  </a:cubicBezTo>
                  <a:cubicBezTo>
                    <a:pt x="35" y="88"/>
                    <a:pt x="38" y="84"/>
                    <a:pt x="41" y="81"/>
                  </a:cubicBezTo>
                  <a:cubicBezTo>
                    <a:pt x="44" y="78"/>
                    <a:pt x="48" y="75"/>
                    <a:pt x="51" y="73"/>
                  </a:cubicBezTo>
                  <a:cubicBezTo>
                    <a:pt x="55" y="71"/>
                    <a:pt x="59" y="69"/>
                    <a:pt x="64" y="68"/>
                  </a:cubicBezTo>
                  <a:cubicBezTo>
                    <a:pt x="68" y="66"/>
                    <a:pt x="73" y="66"/>
                    <a:pt x="79" y="66"/>
                  </a:cubicBezTo>
                  <a:cubicBezTo>
                    <a:pt x="95" y="66"/>
                    <a:pt x="107" y="71"/>
                    <a:pt x="115" y="81"/>
                  </a:cubicBezTo>
                  <a:cubicBezTo>
                    <a:pt x="123" y="91"/>
                    <a:pt x="127" y="105"/>
                    <a:pt x="127" y="125"/>
                  </a:cubicBezTo>
                  <a:cubicBezTo>
                    <a:pt x="127" y="213"/>
                    <a:pt x="127" y="213"/>
                    <a:pt x="127" y="213"/>
                  </a:cubicBezTo>
                  <a:lnTo>
                    <a:pt x="95" y="213"/>
                  </a:ln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grpSp>
      <p:grpSp>
        <p:nvGrpSpPr>
          <p:cNvPr id="26" name="Group 25">
            <a:extLst>
              <a:ext uri="{FF2B5EF4-FFF2-40B4-BE49-F238E27FC236}">
                <a16:creationId xmlns:a16="http://schemas.microsoft.com/office/drawing/2014/main" id="{B1E6C926-762F-4CB3-A4DF-F169454309B1}"/>
              </a:ext>
            </a:extLst>
          </p:cNvPr>
          <p:cNvGrpSpPr/>
          <p:nvPr/>
        </p:nvGrpSpPr>
        <p:grpSpPr bwMode="black">
          <a:xfrm>
            <a:off x="7080504" y="2888924"/>
            <a:ext cx="1599753" cy="165320"/>
            <a:chOff x="9662524" y="5603535"/>
            <a:chExt cx="1748299" cy="186932"/>
          </a:xfrm>
          <a:solidFill>
            <a:schemeClr val="accent6">
              <a:lumMod val="50000"/>
            </a:schemeClr>
          </a:solidFill>
          <a:effectLst/>
        </p:grpSpPr>
        <p:sp>
          <p:nvSpPr>
            <p:cNvPr id="27" name="Freeform 19">
              <a:extLst>
                <a:ext uri="{FF2B5EF4-FFF2-40B4-BE49-F238E27FC236}">
                  <a16:creationId xmlns:a16="http://schemas.microsoft.com/office/drawing/2014/main" id="{94A8383C-4A39-4A21-A840-155270C38E78}"/>
                </a:ext>
              </a:extLst>
            </p:cNvPr>
            <p:cNvSpPr>
              <a:spLocks noEditPoints="1"/>
            </p:cNvSpPr>
            <p:nvPr/>
          </p:nvSpPr>
          <p:spPr bwMode="black">
            <a:xfrm>
              <a:off x="9662524" y="5613338"/>
              <a:ext cx="157185" cy="169355"/>
            </a:xfrm>
            <a:custGeom>
              <a:avLst/>
              <a:gdLst/>
              <a:ahLst/>
              <a:cxnLst>
                <a:cxn ang="0">
                  <a:pos x="78" y="57"/>
                </a:cxn>
                <a:cxn ang="0">
                  <a:pos x="123" y="39"/>
                </a:cxn>
                <a:cxn ang="0">
                  <a:pos x="138" y="42"/>
                </a:cxn>
                <a:cxn ang="0">
                  <a:pos x="130" y="53"/>
                </a:cxn>
                <a:cxn ang="0">
                  <a:pos x="76" y="66"/>
                </a:cxn>
                <a:cxn ang="0">
                  <a:pos x="71" y="115"/>
                </a:cxn>
                <a:cxn ang="0">
                  <a:pos x="127" y="101"/>
                </a:cxn>
                <a:cxn ang="0">
                  <a:pos x="110" y="88"/>
                </a:cxn>
                <a:cxn ang="0">
                  <a:pos x="111" y="83"/>
                </a:cxn>
                <a:cxn ang="0">
                  <a:pos x="145" y="101"/>
                </a:cxn>
                <a:cxn ang="0">
                  <a:pos x="207" y="121"/>
                </a:cxn>
                <a:cxn ang="0">
                  <a:pos x="224" y="161"/>
                </a:cxn>
                <a:cxn ang="0">
                  <a:pos x="203" y="205"/>
                </a:cxn>
                <a:cxn ang="0">
                  <a:pos x="132" y="241"/>
                </a:cxn>
                <a:cxn ang="0">
                  <a:pos x="130" y="236"/>
                </a:cxn>
                <a:cxn ang="0">
                  <a:pos x="188" y="204"/>
                </a:cxn>
                <a:cxn ang="0">
                  <a:pos x="208" y="161"/>
                </a:cxn>
                <a:cxn ang="0">
                  <a:pos x="194" y="126"/>
                </a:cxn>
                <a:cxn ang="0">
                  <a:pos x="143" y="109"/>
                </a:cxn>
                <a:cxn ang="0">
                  <a:pos x="123" y="149"/>
                </a:cxn>
                <a:cxn ang="0">
                  <a:pos x="94" y="187"/>
                </a:cxn>
                <a:cxn ang="0">
                  <a:pos x="105" y="199"/>
                </a:cxn>
                <a:cxn ang="0">
                  <a:pos x="103" y="209"/>
                </a:cxn>
                <a:cxn ang="0">
                  <a:pos x="90" y="205"/>
                </a:cxn>
                <a:cxn ang="0">
                  <a:pos x="84" y="197"/>
                </a:cxn>
                <a:cxn ang="0">
                  <a:pos x="55" y="221"/>
                </a:cxn>
                <a:cxn ang="0">
                  <a:pos x="26" y="228"/>
                </a:cxn>
                <a:cxn ang="0">
                  <a:pos x="1" y="198"/>
                </a:cxn>
                <a:cxn ang="0">
                  <a:pos x="28" y="142"/>
                </a:cxn>
                <a:cxn ang="0">
                  <a:pos x="61" y="119"/>
                </a:cxn>
                <a:cxn ang="0">
                  <a:pos x="64" y="68"/>
                </a:cxn>
                <a:cxn ang="0">
                  <a:pos x="34" y="71"/>
                </a:cxn>
                <a:cxn ang="0">
                  <a:pos x="18" y="67"/>
                </a:cxn>
                <a:cxn ang="0">
                  <a:pos x="7" y="49"/>
                </a:cxn>
                <a:cxn ang="0">
                  <a:pos x="11" y="48"/>
                </a:cxn>
                <a:cxn ang="0">
                  <a:pos x="34" y="61"/>
                </a:cxn>
                <a:cxn ang="0">
                  <a:pos x="65" y="59"/>
                </a:cxn>
                <a:cxn ang="0">
                  <a:pos x="70" y="17"/>
                </a:cxn>
                <a:cxn ang="0">
                  <a:pos x="55" y="4"/>
                </a:cxn>
                <a:cxn ang="0">
                  <a:pos x="55" y="0"/>
                </a:cxn>
                <a:cxn ang="0">
                  <a:pos x="82" y="6"/>
                </a:cxn>
                <a:cxn ang="0">
                  <a:pos x="87" y="23"/>
                </a:cxn>
                <a:cxn ang="0">
                  <a:pos x="78" y="57"/>
                </a:cxn>
                <a:cxn ang="0">
                  <a:pos x="34" y="150"/>
                </a:cxn>
                <a:cxn ang="0">
                  <a:pos x="15" y="197"/>
                </a:cxn>
                <a:cxn ang="0">
                  <a:pos x="28" y="221"/>
                </a:cxn>
                <a:cxn ang="0">
                  <a:pos x="54" y="212"/>
                </a:cxn>
                <a:cxn ang="0">
                  <a:pos x="79" y="190"/>
                </a:cxn>
                <a:cxn ang="0">
                  <a:pos x="61" y="128"/>
                </a:cxn>
                <a:cxn ang="0">
                  <a:pos x="34" y="150"/>
                </a:cxn>
                <a:cxn ang="0">
                  <a:pos x="71" y="124"/>
                </a:cxn>
                <a:cxn ang="0">
                  <a:pos x="89" y="180"/>
                </a:cxn>
                <a:cxn ang="0">
                  <a:pos x="111" y="145"/>
                </a:cxn>
                <a:cxn ang="0">
                  <a:pos x="126" y="109"/>
                </a:cxn>
                <a:cxn ang="0">
                  <a:pos x="71" y="124"/>
                </a:cxn>
              </a:cxnLst>
              <a:rect l="0" t="0" r="r" b="b"/>
              <a:pathLst>
                <a:path w="224" h="241">
                  <a:moveTo>
                    <a:pt x="78" y="57"/>
                  </a:moveTo>
                  <a:cubicBezTo>
                    <a:pt x="99" y="52"/>
                    <a:pt x="114" y="46"/>
                    <a:pt x="123" y="39"/>
                  </a:cubicBezTo>
                  <a:cubicBezTo>
                    <a:pt x="131" y="39"/>
                    <a:pt x="136" y="40"/>
                    <a:pt x="138" y="42"/>
                  </a:cubicBezTo>
                  <a:cubicBezTo>
                    <a:pt x="144" y="46"/>
                    <a:pt x="142" y="49"/>
                    <a:pt x="130" y="53"/>
                  </a:cubicBezTo>
                  <a:cubicBezTo>
                    <a:pt x="116" y="58"/>
                    <a:pt x="98" y="63"/>
                    <a:pt x="76" y="66"/>
                  </a:cubicBezTo>
                  <a:cubicBezTo>
                    <a:pt x="73" y="89"/>
                    <a:pt x="71" y="105"/>
                    <a:pt x="71" y="115"/>
                  </a:cubicBezTo>
                  <a:cubicBezTo>
                    <a:pt x="90" y="107"/>
                    <a:pt x="109" y="103"/>
                    <a:pt x="127" y="101"/>
                  </a:cubicBezTo>
                  <a:cubicBezTo>
                    <a:pt x="128" y="94"/>
                    <a:pt x="122" y="89"/>
                    <a:pt x="110" y="88"/>
                  </a:cubicBezTo>
                  <a:cubicBezTo>
                    <a:pt x="107" y="86"/>
                    <a:pt x="108" y="85"/>
                    <a:pt x="111" y="83"/>
                  </a:cubicBezTo>
                  <a:cubicBezTo>
                    <a:pt x="134" y="85"/>
                    <a:pt x="146" y="91"/>
                    <a:pt x="145" y="101"/>
                  </a:cubicBezTo>
                  <a:cubicBezTo>
                    <a:pt x="174" y="102"/>
                    <a:pt x="195" y="109"/>
                    <a:pt x="207" y="121"/>
                  </a:cubicBezTo>
                  <a:cubicBezTo>
                    <a:pt x="218" y="132"/>
                    <a:pt x="224" y="145"/>
                    <a:pt x="224" y="161"/>
                  </a:cubicBezTo>
                  <a:cubicBezTo>
                    <a:pt x="224" y="177"/>
                    <a:pt x="217" y="191"/>
                    <a:pt x="203" y="205"/>
                  </a:cubicBezTo>
                  <a:cubicBezTo>
                    <a:pt x="187" y="221"/>
                    <a:pt x="163" y="233"/>
                    <a:pt x="132" y="241"/>
                  </a:cubicBezTo>
                  <a:cubicBezTo>
                    <a:pt x="126" y="241"/>
                    <a:pt x="126" y="239"/>
                    <a:pt x="130" y="236"/>
                  </a:cubicBezTo>
                  <a:cubicBezTo>
                    <a:pt x="157" y="226"/>
                    <a:pt x="176" y="215"/>
                    <a:pt x="188" y="204"/>
                  </a:cubicBezTo>
                  <a:cubicBezTo>
                    <a:pt x="201" y="190"/>
                    <a:pt x="208" y="176"/>
                    <a:pt x="208" y="161"/>
                  </a:cubicBezTo>
                  <a:cubicBezTo>
                    <a:pt x="208" y="147"/>
                    <a:pt x="203" y="135"/>
                    <a:pt x="194" y="126"/>
                  </a:cubicBezTo>
                  <a:cubicBezTo>
                    <a:pt x="184" y="116"/>
                    <a:pt x="167" y="110"/>
                    <a:pt x="143" y="109"/>
                  </a:cubicBezTo>
                  <a:cubicBezTo>
                    <a:pt x="137" y="121"/>
                    <a:pt x="131" y="134"/>
                    <a:pt x="123" y="149"/>
                  </a:cubicBezTo>
                  <a:cubicBezTo>
                    <a:pt x="114" y="163"/>
                    <a:pt x="105" y="176"/>
                    <a:pt x="94" y="187"/>
                  </a:cubicBezTo>
                  <a:cubicBezTo>
                    <a:pt x="97" y="191"/>
                    <a:pt x="101" y="195"/>
                    <a:pt x="105" y="199"/>
                  </a:cubicBezTo>
                  <a:cubicBezTo>
                    <a:pt x="108" y="203"/>
                    <a:pt x="107" y="206"/>
                    <a:pt x="103" y="209"/>
                  </a:cubicBezTo>
                  <a:cubicBezTo>
                    <a:pt x="99" y="212"/>
                    <a:pt x="94" y="211"/>
                    <a:pt x="90" y="205"/>
                  </a:cubicBezTo>
                  <a:cubicBezTo>
                    <a:pt x="88" y="202"/>
                    <a:pt x="86" y="199"/>
                    <a:pt x="84" y="197"/>
                  </a:cubicBezTo>
                  <a:cubicBezTo>
                    <a:pt x="75" y="207"/>
                    <a:pt x="65" y="215"/>
                    <a:pt x="55" y="221"/>
                  </a:cubicBezTo>
                  <a:cubicBezTo>
                    <a:pt x="45" y="227"/>
                    <a:pt x="36" y="229"/>
                    <a:pt x="26" y="228"/>
                  </a:cubicBezTo>
                  <a:cubicBezTo>
                    <a:pt x="11" y="227"/>
                    <a:pt x="3" y="217"/>
                    <a:pt x="1" y="198"/>
                  </a:cubicBezTo>
                  <a:cubicBezTo>
                    <a:pt x="0" y="179"/>
                    <a:pt x="9" y="160"/>
                    <a:pt x="28" y="142"/>
                  </a:cubicBezTo>
                  <a:cubicBezTo>
                    <a:pt x="37" y="134"/>
                    <a:pt x="48" y="126"/>
                    <a:pt x="61" y="119"/>
                  </a:cubicBezTo>
                  <a:cubicBezTo>
                    <a:pt x="61" y="108"/>
                    <a:pt x="62" y="91"/>
                    <a:pt x="64" y="68"/>
                  </a:cubicBezTo>
                  <a:cubicBezTo>
                    <a:pt x="54" y="69"/>
                    <a:pt x="43" y="70"/>
                    <a:pt x="34" y="71"/>
                  </a:cubicBezTo>
                  <a:cubicBezTo>
                    <a:pt x="27" y="72"/>
                    <a:pt x="22" y="70"/>
                    <a:pt x="18" y="67"/>
                  </a:cubicBezTo>
                  <a:cubicBezTo>
                    <a:pt x="12" y="61"/>
                    <a:pt x="8" y="55"/>
                    <a:pt x="7" y="49"/>
                  </a:cubicBezTo>
                  <a:cubicBezTo>
                    <a:pt x="8" y="45"/>
                    <a:pt x="9" y="45"/>
                    <a:pt x="11" y="48"/>
                  </a:cubicBezTo>
                  <a:cubicBezTo>
                    <a:pt x="16" y="57"/>
                    <a:pt x="23" y="61"/>
                    <a:pt x="34" y="61"/>
                  </a:cubicBezTo>
                  <a:cubicBezTo>
                    <a:pt x="46" y="61"/>
                    <a:pt x="57" y="60"/>
                    <a:pt x="65" y="59"/>
                  </a:cubicBezTo>
                  <a:cubicBezTo>
                    <a:pt x="67" y="44"/>
                    <a:pt x="69" y="30"/>
                    <a:pt x="70" y="17"/>
                  </a:cubicBezTo>
                  <a:cubicBezTo>
                    <a:pt x="70" y="10"/>
                    <a:pt x="66" y="6"/>
                    <a:pt x="55" y="4"/>
                  </a:cubicBezTo>
                  <a:cubicBezTo>
                    <a:pt x="52" y="4"/>
                    <a:pt x="52" y="3"/>
                    <a:pt x="55" y="0"/>
                  </a:cubicBezTo>
                  <a:cubicBezTo>
                    <a:pt x="66" y="0"/>
                    <a:pt x="75" y="2"/>
                    <a:pt x="82" y="6"/>
                  </a:cubicBezTo>
                  <a:cubicBezTo>
                    <a:pt x="91" y="10"/>
                    <a:pt x="93" y="16"/>
                    <a:pt x="87" y="23"/>
                  </a:cubicBezTo>
                  <a:cubicBezTo>
                    <a:pt x="84" y="29"/>
                    <a:pt x="81" y="40"/>
                    <a:pt x="78" y="57"/>
                  </a:cubicBezTo>
                  <a:close/>
                  <a:moveTo>
                    <a:pt x="34" y="150"/>
                  </a:moveTo>
                  <a:cubicBezTo>
                    <a:pt x="21" y="164"/>
                    <a:pt x="15" y="180"/>
                    <a:pt x="15" y="197"/>
                  </a:cubicBezTo>
                  <a:cubicBezTo>
                    <a:pt x="15" y="212"/>
                    <a:pt x="19" y="220"/>
                    <a:pt x="28" y="221"/>
                  </a:cubicBezTo>
                  <a:cubicBezTo>
                    <a:pt x="36" y="221"/>
                    <a:pt x="44" y="218"/>
                    <a:pt x="54" y="212"/>
                  </a:cubicBezTo>
                  <a:cubicBezTo>
                    <a:pt x="63" y="206"/>
                    <a:pt x="71" y="198"/>
                    <a:pt x="79" y="190"/>
                  </a:cubicBezTo>
                  <a:cubicBezTo>
                    <a:pt x="67" y="172"/>
                    <a:pt x="61" y="152"/>
                    <a:pt x="61" y="128"/>
                  </a:cubicBezTo>
                  <a:cubicBezTo>
                    <a:pt x="50" y="134"/>
                    <a:pt x="41" y="142"/>
                    <a:pt x="34" y="150"/>
                  </a:cubicBezTo>
                  <a:close/>
                  <a:moveTo>
                    <a:pt x="71" y="124"/>
                  </a:moveTo>
                  <a:cubicBezTo>
                    <a:pt x="73" y="149"/>
                    <a:pt x="79" y="167"/>
                    <a:pt x="89" y="180"/>
                  </a:cubicBezTo>
                  <a:cubicBezTo>
                    <a:pt x="97" y="170"/>
                    <a:pt x="105" y="158"/>
                    <a:pt x="111" y="145"/>
                  </a:cubicBezTo>
                  <a:cubicBezTo>
                    <a:pt x="117" y="133"/>
                    <a:pt x="122" y="121"/>
                    <a:pt x="126" y="109"/>
                  </a:cubicBezTo>
                  <a:cubicBezTo>
                    <a:pt x="100" y="113"/>
                    <a:pt x="82" y="118"/>
                    <a:pt x="71" y="124"/>
                  </a:cubicBez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28" name="Freeform 20">
              <a:extLst>
                <a:ext uri="{FF2B5EF4-FFF2-40B4-BE49-F238E27FC236}">
                  <a16:creationId xmlns:a16="http://schemas.microsoft.com/office/drawing/2014/main" id="{D16CD17E-931C-4D35-AC4C-ED156F7AFA1B}"/>
                </a:ext>
              </a:extLst>
            </p:cNvPr>
            <p:cNvSpPr>
              <a:spLocks/>
            </p:cNvSpPr>
            <p:nvPr/>
          </p:nvSpPr>
          <p:spPr bwMode="black">
            <a:xfrm>
              <a:off x="9863991" y="5619761"/>
              <a:ext cx="90592" cy="162256"/>
            </a:xfrm>
            <a:custGeom>
              <a:avLst/>
              <a:gdLst/>
              <a:ahLst/>
              <a:cxnLst>
                <a:cxn ang="0">
                  <a:pos x="29" y="14"/>
                </a:cxn>
                <a:cxn ang="0">
                  <a:pos x="29" y="25"/>
                </a:cxn>
                <a:cxn ang="0">
                  <a:pos x="18" y="70"/>
                </a:cxn>
                <a:cxn ang="0">
                  <a:pos x="18" y="114"/>
                </a:cxn>
                <a:cxn ang="0">
                  <a:pos x="23" y="115"/>
                </a:cxn>
                <a:cxn ang="0">
                  <a:pos x="65" y="32"/>
                </a:cxn>
                <a:cxn ang="0">
                  <a:pos x="91" y="19"/>
                </a:cxn>
                <a:cxn ang="0">
                  <a:pos x="111" y="27"/>
                </a:cxn>
                <a:cxn ang="0">
                  <a:pos x="129" y="94"/>
                </a:cxn>
                <a:cxn ang="0">
                  <a:pos x="99" y="191"/>
                </a:cxn>
                <a:cxn ang="0">
                  <a:pos x="30" y="231"/>
                </a:cxn>
                <a:cxn ang="0">
                  <a:pos x="28" y="226"/>
                </a:cxn>
                <a:cxn ang="0">
                  <a:pos x="84" y="190"/>
                </a:cxn>
                <a:cxn ang="0">
                  <a:pos x="114" y="91"/>
                </a:cxn>
                <a:cxn ang="0">
                  <a:pos x="101" y="30"/>
                </a:cxn>
                <a:cxn ang="0">
                  <a:pos x="91" y="25"/>
                </a:cxn>
                <a:cxn ang="0">
                  <a:pos x="74" y="34"/>
                </a:cxn>
                <a:cxn ang="0">
                  <a:pos x="36" y="112"/>
                </a:cxn>
                <a:cxn ang="0">
                  <a:pos x="30" y="142"/>
                </a:cxn>
                <a:cxn ang="0">
                  <a:pos x="21" y="155"/>
                </a:cxn>
                <a:cxn ang="0">
                  <a:pos x="11" y="145"/>
                </a:cxn>
                <a:cxn ang="0">
                  <a:pos x="5" y="94"/>
                </a:cxn>
                <a:cxn ang="0">
                  <a:pos x="12" y="23"/>
                </a:cxn>
                <a:cxn ang="0">
                  <a:pos x="3" y="4"/>
                </a:cxn>
                <a:cxn ang="0">
                  <a:pos x="6" y="0"/>
                </a:cxn>
                <a:cxn ang="0">
                  <a:pos x="29" y="14"/>
                </a:cxn>
              </a:cxnLst>
              <a:rect l="0" t="0" r="r" b="b"/>
              <a:pathLst>
                <a:path w="129" h="231">
                  <a:moveTo>
                    <a:pt x="29" y="14"/>
                  </a:moveTo>
                  <a:cubicBezTo>
                    <a:pt x="32" y="17"/>
                    <a:pt x="32" y="21"/>
                    <a:pt x="29" y="25"/>
                  </a:cubicBezTo>
                  <a:cubicBezTo>
                    <a:pt x="25" y="34"/>
                    <a:pt x="21" y="49"/>
                    <a:pt x="18" y="70"/>
                  </a:cubicBezTo>
                  <a:cubicBezTo>
                    <a:pt x="16" y="87"/>
                    <a:pt x="16" y="102"/>
                    <a:pt x="18" y="114"/>
                  </a:cubicBezTo>
                  <a:cubicBezTo>
                    <a:pt x="19" y="118"/>
                    <a:pt x="20" y="119"/>
                    <a:pt x="23" y="115"/>
                  </a:cubicBezTo>
                  <a:cubicBezTo>
                    <a:pt x="37" y="73"/>
                    <a:pt x="52" y="45"/>
                    <a:pt x="65" y="32"/>
                  </a:cubicBezTo>
                  <a:cubicBezTo>
                    <a:pt x="73" y="24"/>
                    <a:pt x="82" y="19"/>
                    <a:pt x="91" y="19"/>
                  </a:cubicBezTo>
                  <a:cubicBezTo>
                    <a:pt x="99" y="19"/>
                    <a:pt x="106" y="22"/>
                    <a:pt x="111" y="27"/>
                  </a:cubicBezTo>
                  <a:cubicBezTo>
                    <a:pt x="123" y="39"/>
                    <a:pt x="129" y="61"/>
                    <a:pt x="129" y="94"/>
                  </a:cubicBezTo>
                  <a:cubicBezTo>
                    <a:pt x="129" y="139"/>
                    <a:pt x="119" y="171"/>
                    <a:pt x="99" y="191"/>
                  </a:cubicBezTo>
                  <a:cubicBezTo>
                    <a:pt x="80" y="210"/>
                    <a:pt x="57" y="223"/>
                    <a:pt x="30" y="231"/>
                  </a:cubicBezTo>
                  <a:cubicBezTo>
                    <a:pt x="25" y="231"/>
                    <a:pt x="24" y="229"/>
                    <a:pt x="28" y="226"/>
                  </a:cubicBezTo>
                  <a:cubicBezTo>
                    <a:pt x="48" y="220"/>
                    <a:pt x="66" y="208"/>
                    <a:pt x="84" y="190"/>
                  </a:cubicBezTo>
                  <a:cubicBezTo>
                    <a:pt x="104" y="171"/>
                    <a:pt x="114" y="138"/>
                    <a:pt x="114" y="91"/>
                  </a:cubicBezTo>
                  <a:cubicBezTo>
                    <a:pt x="114" y="58"/>
                    <a:pt x="109" y="38"/>
                    <a:pt x="101" y="30"/>
                  </a:cubicBezTo>
                  <a:cubicBezTo>
                    <a:pt x="98" y="27"/>
                    <a:pt x="95" y="25"/>
                    <a:pt x="91" y="25"/>
                  </a:cubicBezTo>
                  <a:cubicBezTo>
                    <a:pt x="86" y="25"/>
                    <a:pt x="80" y="28"/>
                    <a:pt x="74" y="34"/>
                  </a:cubicBezTo>
                  <a:cubicBezTo>
                    <a:pt x="63" y="45"/>
                    <a:pt x="50" y="71"/>
                    <a:pt x="36" y="112"/>
                  </a:cubicBezTo>
                  <a:cubicBezTo>
                    <a:pt x="32" y="122"/>
                    <a:pt x="30" y="132"/>
                    <a:pt x="30" y="142"/>
                  </a:cubicBezTo>
                  <a:cubicBezTo>
                    <a:pt x="30" y="151"/>
                    <a:pt x="27" y="155"/>
                    <a:pt x="21" y="155"/>
                  </a:cubicBezTo>
                  <a:cubicBezTo>
                    <a:pt x="17" y="155"/>
                    <a:pt x="14" y="152"/>
                    <a:pt x="11" y="145"/>
                  </a:cubicBezTo>
                  <a:cubicBezTo>
                    <a:pt x="7" y="132"/>
                    <a:pt x="5" y="115"/>
                    <a:pt x="5" y="94"/>
                  </a:cubicBezTo>
                  <a:cubicBezTo>
                    <a:pt x="5" y="75"/>
                    <a:pt x="7" y="51"/>
                    <a:pt x="12" y="23"/>
                  </a:cubicBezTo>
                  <a:cubicBezTo>
                    <a:pt x="14" y="15"/>
                    <a:pt x="11" y="8"/>
                    <a:pt x="3" y="4"/>
                  </a:cubicBezTo>
                  <a:cubicBezTo>
                    <a:pt x="0" y="1"/>
                    <a:pt x="1" y="0"/>
                    <a:pt x="6" y="0"/>
                  </a:cubicBezTo>
                  <a:cubicBezTo>
                    <a:pt x="17" y="3"/>
                    <a:pt x="25" y="8"/>
                    <a:pt x="29" y="14"/>
                  </a:cubicBez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29" name="Freeform 21">
              <a:extLst>
                <a:ext uri="{FF2B5EF4-FFF2-40B4-BE49-F238E27FC236}">
                  <a16:creationId xmlns:a16="http://schemas.microsoft.com/office/drawing/2014/main" id="{9EDBA090-A999-4098-BBA7-C562A9FE8818}"/>
                </a:ext>
              </a:extLst>
            </p:cNvPr>
            <p:cNvSpPr>
              <a:spLocks noEditPoints="1"/>
            </p:cNvSpPr>
            <p:nvPr/>
          </p:nvSpPr>
          <p:spPr bwMode="black">
            <a:xfrm>
              <a:off x="10007992" y="5614014"/>
              <a:ext cx="161579" cy="162256"/>
            </a:xfrm>
            <a:custGeom>
              <a:avLst/>
              <a:gdLst/>
              <a:ahLst/>
              <a:cxnLst>
                <a:cxn ang="0">
                  <a:pos x="96" y="77"/>
                </a:cxn>
                <a:cxn ang="0">
                  <a:pos x="25" y="198"/>
                </a:cxn>
                <a:cxn ang="0">
                  <a:pos x="7" y="230"/>
                </a:cxn>
                <a:cxn ang="0">
                  <a:pos x="0" y="215"/>
                </a:cxn>
                <a:cxn ang="0">
                  <a:pos x="23" y="173"/>
                </a:cxn>
                <a:cxn ang="0">
                  <a:pos x="24" y="93"/>
                </a:cxn>
                <a:cxn ang="0">
                  <a:pos x="0" y="68"/>
                </a:cxn>
                <a:cxn ang="0">
                  <a:pos x="21" y="80"/>
                </a:cxn>
                <a:cxn ang="0">
                  <a:pos x="81" y="48"/>
                </a:cxn>
                <a:cxn ang="0">
                  <a:pos x="62" y="16"/>
                </a:cxn>
                <a:cxn ang="0">
                  <a:pos x="78" y="13"/>
                </a:cxn>
                <a:cxn ang="0">
                  <a:pos x="98" y="38"/>
                </a:cxn>
                <a:cxn ang="0">
                  <a:pos x="96" y="70"/>
                </a:cxn>
                <a:cxn ang="0">
                  <a:pos x="127" y="120"/>
                </a:cxn>
                <a:cxn ang="0">
                  <a:pos x="74" y="223"/>
                </a:cxn>
                <a:cxn ang="0">
                  <a:pos x="47" y="195"/>
                </a:cxn>
                <a:cxn ang="0">
                  <a:pos x="75" y="205"/>
                </a:cxn>
                <a:cxn ang="0">
                  <a:pos x="110" y="162"/>
                </a:cxn>
                <a:cxn ang="0">
                  <a:pos x="112" y="86"/>
                </a:cxn>
                <a:cxn ang="0">
                  <a:pos x="198" y="96"/>
                </a:cxn>
                <a:cxn ang="0">
                  <a:pos x="226" y="168"/>
                </a:cxn>
                <a:cxn ang="0">
                  <a:pos x="196" y="157"/>
                </a:cxn>
                <a:cxn ang="0">
                  <a:pos x="162" y="154"/>
                </a:cxn>
                <a:cxn ang="0">
                  <a:pos x="207" y="142"/>
                </a:cxn>
                <a:cxn ang="0">
                  <a:pos x="155" y="75"/>
                </a:cxn>
                <a:cxn ang="0">
                  <a:pos x="194" y="59"/>
                </a:cxn>
                <a:cxn ang="0">
                  <a:pos x="155" y="22"/>
                </a:cxn>
                <a:cxn ang="0">
                  <a:pos x="190" y="34"/>
                </a:cxn>
                <a:cxn ang="0">
                  <a:pos x="194" y="59"/>
                </a:cxn>
                <a:cxn ang="0">
                  <a:pos x="184" y="3"/>
                </a:cxn>
                <a:cxn ang="0">
                  <a:pos x="219" y="15"/>
                </a:cxn>
                <a:cxn ang="0">
                  <a:pos x="224" y="40"/>
                </a:cxn>
              </a:cxnLst>
              <a:rect l="0" t="0" r="r" b="b"/>
              <a:pathLst>
                <a:path w="230" h="231">
                  <a:moveTo>
                    <a:pt x="112" y="86"/>
                  </a:moveTo>
                  <a:cubicBezTo>
                    <a:pt x="109" y="80"/>
                    <a:pt x="104" y="77"/>
                    <a:pt x="96" y="77"/>
                  </a:cubicBezTo>
                  <a:cubicBezTo>
                    <a:pt x="92" y="77"/>
                    <a:pt x="86" y="78"/>
                    <a:pt x="78" y="79"/>
                  </a:cubicBezTo>
                  <a:cubicBezTo>
                    <a:pt x="60" y="119"/>
                    <a:pt x="43" y="159"/>
                    <a:pt x="25" y="198"/>
                  </a:cubicBezTo>
                  <a:cubicBezTo>
                    <a:pt x="23" y="202"/>
                    <a:pt x="19" y="209"/>
                    <a:pt x="15" y="221"/>
                  </a:cubicBezTo>
                  <a:cubicBezTo>
                    <a:pt x="12" y="227"/>
                    <a:pt x="10" y="230"/>
                    <a:pt x="7" y="230"/>
                  </a:cubicBezTo>
                  <a:cubicBezTo>
                    <a:pt x="5" y="230"/>
                    <a:pt x="3" y="228"/>
                    <a:pt x="1" y="224"/>
                  </a:cubicBezTo>
                  <a:cubicBezTo>
                    <a:pt x="0" y="223"/>
                    <a:pt x="0" y="220"/>
                    <a:pt x="0" y="215"/>
                  </a:cubicBezTo>
                  <a:cubicBezTo>
                    <a:pt x="0" y="208"/>
                    <a:pt x="2" y="203"/>
                    <a:pt x="7" y="198"/>
                  </a:cubicBezTo>
                  <a:cubicBezTo>
                    <a:pt x="11" y="194"/>
                    <a:pt x="17" y="185"/>
                    <a:pt x="23" y="173"/>
                  </a:cubicBezTo>
                  <a:cubicBezTo>
                    <a:pt x="39" y="141"/>
                    <a:pt x="54" y="111"/>
                    <a:pt x="66" y="81"/>
                  </a:cubicBezTo>
                  <a:cubicBezTo>
                    <a:pt x="46" y="85"/>
                    <a:pt x="32" y="89"/>
                    <a:pt x="24" y="93"/>
                  </a:cubicBezTo>
                  <a:cubicBezTo>
                    <a:pt x="19" y="95"/>
                    <a:pt x="15" y="94"/>
                    <a:pt x="11" y="91"/>
                  </a:cubicBezTo>
                  <a:cubicBezTo>
                    <a:pt x="4" y="86"/>
                    <a:pt x="0" y="78"/>
                    <a:pt x="0" y="68"/>
                  </a:cubicBezTo>
                  <a:cubicBezTo>
                    <a:pt x="1" y="66"/>
                    <a:pt x="2" y="66"/>
                    <a:pt x="3" y="68"/>
                  </a:cubicBezTo>
                  <a:cubicBezTo>
                    <a:pt x="8" y="76"/>
                    <a:pt x="14" y="80"/>
                    <a:pt x="21" y="80"/>
                  </a:cubicBezTo>
                  <a:cubicBezTo>
                    <a:pt x="27" y="80"/>
                    <a:pt x="43" y="78"/>
                    <a:pt x="70" y="73"/>
                  </a:cubicBezTo>
                  <a:cubicBezTo>
                    <a:pt x="73" y="65"/>
                    <a:pt x="77" y="57"/>
                    <a:pt x="81" y="48"/>
                  </a:cubicBezTo>
                  <a:cubicBezTo>
                    <a:pt x="85" y="37"/>
                    <a:pt x="84" y="29"/>
                    <a:pt x="80" y="24"/>
                  </a:cubicBezTo>
                  <a:cubicBezTo>
                    <a:pt x="76" y="20"/>
                    <a:pt x="70" y="17"/>
                    <a:pt x="62" y="16"/>
                  </a:cubicBezTo>
                  <a:cubicBezTo>
                    <a:pt x="59" y="15"/>
                    <a:pt x="59" y="13"/>
                    <a:pt x="62" y="12"/>
                  </a:cubicBezTo>
                  <a:cubicBezTo>
                    <a:pt x="69" y="12"/>
                    <a:pt x="75" y="12"/>
                    <a:pt x="78" y="13"/>
                  </a:cubicBezTo>
                  <a:cubicBezTo>
                    <a:pt x="86" y="15"/>
                    <a:pt x="93" y="19"/>
                    <a:pt x="99" y="25"/>
                  </a:cubicBezTo>
                  <a:cubicBezTo>
                    <a:pt x="106" y="32"/>
                    <a:pt x="105" y="36"/>
                    <a:pt x="98" y="38"/>
                  </a:cubicBezTo>
                  <a:cubicBezTo>
                    <a:pt x="93" y="50"/>
                    <a:pt x="87" y="61"/>
                    <a:pt x="81" y="72"/>
                  </a:cubicBezTo>
                  <a:cubicBezTo>
                    <a:pt x="87" y="71"/>
                    <a:pt x="92" y="70"/>
                    <a:pt x="96" y="70"/>
                  </a:cubicBezTo>
                  <a:cubicBezTo>
                    <a:pt x="105" y="70"/>
                    <a:pt x="112" y="73"/>
                    <a:pt x="117" y="78"/>
                  </a:cubicBezTo>
                  <a:cubicBezTo>
                    <a:pt x="124" y="86"/>
                    <a:pt x="127" y="100"/>
                    <a:pt x="127" y="120"/>
                  </a:cubicBezTo>
                  <a:cubicBezTo>
                    <a:pt x="127" y="177"/>
                    <a:pt x="113" y="213"/>
                    <a:pt x="85" y="227"/>
                  </a:cubicBezTo>
                  <a:cubicBezTo>
                    <a:pt x="78" y="231"/>
                    <a:pt x="74" y="230"/>
                    <a:pt x="74" y="223"/>
                  </a:cubicBezTo>
                  <a:cubicBezTo>
                    <a:pt x="74" y="218"/>
                    <a:pt x="73" y="214"/>
                    <a:pt x="70" y="212"/>
                  </a:cubicBezTo>
                  <a:cubicBezTo>
                    <a:pt x="62" y="206"/>
                    <a:pt x="55" y="201"/>
                    <a:pt x="47" y="195"/>
                  </a:cubicBezTo>
                  <a:cubicBezTo>
                    <a:pt x="46" y="192"/>
                    <a:pt x="46" y="191"/>
                    <a:pt x="49" y="191"/>
                  </a:cubicBezTo>
                  <a:cubicBezTo>
                    <a:pt x="58" y="197"/>
                    <a:pt x="67" y="201"/>
                    <a:pt x="75" y="205"/>
                  </a:cubicBezTo>
                  <a:cubicBezTo>
                    <a:pt x="83" y="209"/>
                    <a:pt x="90" y="206"/>
                    <a:pt x="96" y="198"/>
                  </a:cubicBezTo>
                  <a:cubicBezTo>
                    <a:pt x="102" y="188"/>
                    <a:pt x="107" y="176"/>
                    <a:pt x="110" y="162"/>
                  </a:cubicBezTo>
                  <a:cubicBezTo>
                    <a:pt x="114" y="144"/>
                    <a:pt x="116" y="128"/>
                    <a:pt x="116" y="113"/>
                  </a:cubicBezTo>
                  <a:cubicBezTo>
                    <a:pt x="116" y="99"/>
                    <a:pt x="115" y="90"/>
                    <a:pt x="112" y="86"/>
                  </a:cubicBezTo>
                  <a:close/>
                  <a:moveTo>
                    <a:pt x="157" y="71"/>
                  </a:moveTo>
                  <a:cubicBezTo>
                    <a:pt x="170" y="76"/>
                    <a:pt x="184" y="85"/>
                    <a:pt x="198" y="96"/>
                  </a:cubicBezTo>
                  <a:cubicBezTo>
                    <a:pt x="216" y="111"/>
                    <a:pt x="227" y="129"/>
                    <a:pt x="229" y="151"/>
                  </a:cubicBezTo>
                  <a:cubicBezTo>
                    <a:pt x="230" y="159"/>
                    <a:pt x="229" y="164"/>
                    <a:pt x="226" y="168"/>
                  </a:cubicBezTo>
                  <a:cubicBezTo>
                    <a:pt x="221" y="174"/>
                    <a:pt x="217" y="173"/>
                    <a:pt x="212" y="167"/>
                  </a:cubicBezTo>
                  <a:cubicBezTo>
                    <a:pt x="208" y="159"/>
                    <a:pt x="202" y="156"/>
                    <a:pt x="196" y="157"/>
                  </a:cubicBezTo>
                  <a:cubicBezTo>
                    <a:pt x="185" y="157"/>
                    <a:pt x="174" y="158"/>
                    <a:pt x="163" y="159"/>
                  </a:cubicBezTo>
                  <a:cubicBezTo>
                    <a:pt x="158" y="158"/>
                    <a:pt x="158" y="157"/>
                    <a:pt x="162" y="154"/>
                  </a:cubicBezTo>
                  <a:cubicBezTo>
                    <a:pt x="174" y="153"/>
                    <a:pt x="187" y="151"/>
                    <a:pt x="200" y="149"/>
                  </a:cubicBezTo>
                  <a:cubicBezTo>
                    <a:pt x="205" y="148"/>
                    <a:pt x="207" y="146"/>
                    <a:pt x="207" y="142"/>
                  </a:cubicBezTo>
                  <a:cubicBezTo>
                    <a:pt x="205" y="130"/>
                    <a:pt x="200" y="118"/>
                    <a:pt x="190" y="105"/>
                  </a:cubicBezTo>
                  <a:cubicBezTo>
                    <a:pt x="181" y="93"/>
                    <a:pt x="169" y="83"/>
                    <a:pt x="155" y="75"/>
                  </a:cubicBezTo>
                  <a:cubicBezTo>
                    <a:pt x="151" y="72"/>
                    <a:pt x="152" y="71"/>
                    <a:pt x="157" y="71"/>
                  </a:cubicBezTo>
                  <a:close/>
                  <a:moveTo>
                    <a:pt x="194" y="59"/>
                  </a:moveTo>
                  <a:cubicBezTo>
                    <a:pt x="190" y="60"/>
                    <a:pt x="187" y="59"/>
                    <a:pt x="184" y="53"/>
                  </a:cubicBezTo>
                  <a:cubicBezTo>
                    <a:pt x="179" y="41"/>
                    <a:pt x="169" y="31"/>
                    <a:pt x="155" y="22"/>
                  </a:cubicBezTo>
                  <a:cubicBezTo>
                    <a:pt x="154" y="20"/>
                    <a:pt x="154" y="19"/>
                    <a:pt x="156" y="20"/>
                  </a:cubicBezTo>
                  <a:cubicBezTo>
                    <a:pt x="169" y="22"/>
                    <a:pt x="180" y="27"/>
                    <a:pt x="190" y="34"/>
                  </a:cubicBezTo>
                  <a:cubicBezTo>
                    <a:pt x="194" y="38"/>
                    <a:pt x="197" y="42"/>
                    <a:pt x="199" y="48"/>
                  </a:cubicBezTo>
                  <a:cubicBezTo>
                    <a:pt x="200" y="54"/>
                    <a:pt x="199" y="57"/>
                    <a:pt x="194" y="59"/>
                  </a:cubicBezTo>
                  <a:close/>
                  <a:moveTo>
                    <a:pt x="213" y="34"/>
                  </a:moveTo>
                  <a:cubicBezTo>
                    <a:pt x="208" y="22"/>
                    <a:pt x="198" y="12"/>
                    <a:pt x="184" y="3"/>
                  </a:cubicBezTo>
                  <a:cubicBezTo>
                    <a:pt x="183" y="0"/>
                    <a:pt x="183" y="0"/>
                    <a:pt x="185" y="0"/>
                  </a:cubicBezTo>
                  <a:cubicBezTo>
                    <a:pt x="198" y="3"/>
                    <a:pt x="209" y="8"/>
                    <a:pt x="219" y="15"/>
                  </a:cubicBezTo>
                  <a:cubicBezTo>
                    <a:pt x="224" y="19"/>
                    <a:pt x="227" y="23"/>
                    <a:pt x="228" y="29"/>
                  </a:cubicBezTo>
                  <a:cubicBezTo>
                    <a:pt x="230" y="35"/>
                    <a:pt x="228" y="38"/>
                    <a:pt x="224" y="40"/>
                  </a:cubicBezTo>
                  <a:cubicBezTo>
                    <a:pt x="219" y="41"/>
                    <a:pt x="216" y="39"/>
                    <a:pt x="213" y="34"/>
                  </a:cubicBez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30" name="Freeform 22">
              <a:extLst>
                <a:ext uri="{FF2B5EF4-FFF2-40B4-BE49-F238E27FC236}">
                  <a16:creationId xmlns:a16="http://schemas.microsoft.com/office/drawing/2014/main" id="{3666B76B-18C8-4C27-B1C6-BFA7C1E1A216}"/>
                </a:ext>
              </a:extLst>
            </p:cNvPr>
            <p:cNvSpPr>
              <a:spLocks/>
            </p:cNvSpPr>
            <p:nvPr/>
          </p:nvSpPr>
          <p:spPr bwMode="black">
            <a:xfrm>
              <a:off x="10208107" y="5615704"/>
              <a:ext cx="111550" cy="162932"/>
            </a:xfrm>
            <a:custGeom>
              <a:avLst/>
              <a:gdLst/>
              <a:ahLst/>
              <a:cxnLst>
                <a:cxn ang="0">
                  <a:pos x="12" y="214"/>
                </a:cxn>
                <a:cxn ang="0">
                  <a:pos x="0" y="186"/>
                </a:cxn>
                <a:cxn ang="0">
                  <a:pos x="18" y="151"/>
                </a:cxn>
                <a:cxn ang="0">
                  <a:pos x="63" y="120"/>
                </a:cxn>
                <a:cxn ang="0">
                  <a:pos x="49" y="75"/>
                </a:cxn>
                <a:cxn ang="0">
                  <a:pos x="47" y="18"/>
                </a:cxn>
                <a:cxn ang="0">
                  <a:pos x="31" y="6"/>
                </a:cxn>
                <a:cxn ang="0">
                  <a:pos x="31" y="2"/>
                </a:cxn>
                <a:cxn ang="0">
                  <a:pos x="66" y="12"/>
                </a:cxn>
                <a:cxn ang="0">
                  <a:pos x="67" y="21"/>
                </a:cxn>
                <a:cxn ang="0">
                  <a:pos x="64" y="34"/>
                </a:cxn>
                <a:cxn ang="0">
                  <a:pos x="64" y="93"/>
                </a:cxn>
                <a:cxn ang="0">
                  <a:pos x="69" y="116"/>
                </a:cxn>
                <a:cxn ang="0">
                  <a:pos x="135" y="93"/>
                </a:cxn>
                <a:cxn ang="0">
                  <a:pos x="138" y="82"/>
                </a:cxn>
                <a:cxn ang="0">
                  <a:pos x="130" y="75"/>
                </a:cxn>
                <a:cxn ang="0">
                  <a:pos x="131" y="71"/>
                </a:cxn>
                <a:cxn ang="0">
                  <a:pos x="151" y="82"/>
                </a:cxn>
                <a:cxn ang="0">
                  <a:pos x="159" y="98"/>
                </a:cxn>
                <a:cxn ang="0">
                  <a:pos x="150" y="104"/>
                </a:cxn>
                <a:cxn ang="0">
                  <a:pos x="65" y="131"/>
                </a:cxn>
                <a:cxn ang="0">
                  <a:pos x="19" y="163"/>
                </a:cxn>
                <a:cxn ang="0">
                  <a:pos x="9" y="185"/>
                </a:cxn>
                <a:cxn ang="0">
                  <a:pos x="37" y="216"/>
                </a:cxn>
                <a:cxn ang="0">
                  <a:pos x="86" y="220"/>
                </a:cxn>
                <a:cxn ang="0">
                  <a:pos x="132" y="215"/>
                </a:cxn>
                <a:cxn ang="0">
                  <a:pos x="150" y="215"/>
                </a:cxn>
                <a:cxn ang="0">
                  <a:pos x="155" y="223"/>
                </a:cxn>
                <a:cxn ang="0">
                  <a:pos x="148" y="229"/>
                </a:cxn>
                <a:cxn ang="0">
                  <a:pos x="73" y="232"/>
                </a:cxn>
                <a:cxn ang="0">
                  <a:pos x="12" y="214"/>
                </a:cxn>
              </a:cxnLst>
              <a:rect l="0" t="0" r="r" b="b"/>
              <a:pathLst>
                <a:path w="159" h="232">
                  <a:moveTo>
                    <a:pt x="12" y="214"/>
                  </a:moveTo>
                  <a:cubicBezTo>
                    <a:pt x="4" y="206"/>
                    <a:pt x="0" y="197"/>
                    <a:pt x="0" y="186"/>
                  </a:cubicBezTo>
                  <a:cubicBezTo>
                    <a:pt x="0" y="174"/>
                    <a:pt x="6" y="163"/>
                    <a:pt x="18" y="151"/>
                  </a:cubicBezTo>
                  <a:cubicBezTo>
                    <a:pt x="30" y="140"/>
                    <a:pt x="45" y="130"/>
                    <a:pt x="63" y="120"/>
                  </a:cubicBezTo>
                  <a:cubicBezTo>
                    <a:pt x="54" y="109"/>
                    <a:pt x="49" y="94"/>
                    <a:pt x="49" y="75"/>
                  </a:cubicBezTo>
                  <a:cubicBezTo>
                    <a:pt x="49" y="40"/>
                    <a:pt x="48" y="21"/>
                    <a:pt x="47" y="18"/>
                  </a:cubicBezTo>
                  <a:cubicBezTo>
                    <a:pt x="44" y="10"/>
                    <a:pt x="39" y="6"/>
                    <a:pt x="31" y="6"/>
                  </a:cubicBezTo>
                  <a:cubicBezTo>
                    <a:pt x="28" y="5"/>
                    <a:pt x="28" y="3"/>
                    <a:pt x="31" y="2"/>
                  </a:cubicBezTo>
                  <a:cubicBezTo>
                    <a:pt x="44" y="0"/>
                    <a:pt x="56" y="4"/>
                    <a:pt x="66" y="12"/>
                  </a:cubicBezTo>
                  <a:cubicBezTo>
                    <a:pt x="70" y="15"/>
                    <a:pt x="70" y="18"/>
                    <a:pt x="67" y="21"/>
                  </a:cubicBezTo>
                  <a:cubicBezTo>
                    <a:pt x="65" y="23"/>
                    <a:pt x="64" y="28"/>
                    <a:pt x="64" y="34"/>
                  </a:cubicBezTo>
                  <a:cubicBezTo>
                    <a:pt x="64" y="54"/>
                    <a:pt x="64" y="73"/>
                    <a:pt x="64" y="93"/>
                  </a:cubicBezTo>
                  <a:cubicBezTo>
                    <a:pt x="64" y="106"/>
                    <a:pt x="66" y="113"/>
                    <a:pt x="69" y="116"/>
                  </a:cubicBezTo>
                  <a:cubicBezTo>
                    <a:pt x="90" y="107"/>
                    <a:pt x="112" y="100"/>
                    <a:pt x="135" y="93"/>
                  </a:cubicBezTo>
                  <a:cubicBezTo>
                    <a:pt x="141" y="91"/>
                    <a:pt x="142" y="88"/>
                    <a:pt x="138" y="82"/>
                  </a:cubicBezTo>
                  <a:cubicBezTo>
                    <a:pt x="136" y="79"/>
                    <a:pt x="134" y="77"/>
                    <a:pt x="130" y="75"/>
                  </a:cubicBezTo>
                  <a:cubicBezTo>
                    <a:pt x="127" y="73"/>
                    <a:pt x="127" y="72"/>
                    <a:pt x="131" y="71"/>
                  </a:cubicBezTo>
                  <a:cubicBezTo>
                    <a:pt x="140" y="72"/>
                    <a:pt x="147" y="76"/>
                    <a:pt x="151" y="82"/>
                  </a:cubicBezTo>
                  <a:cubicBezTo>
                    <a:pt x="157" y="88"/>
                    <a:pt x="159" y="94"/>
                    <a:pt x="159" y="98"/>
                  </a:cubicBezTo>
                  <a:cubicBezTo>
                    <a:pt x="159" y="102"/>
                    <a:pt x="156" y="104"/>
                    <a:pt x="150" y="104"/>
                  </a:cubicBezTo>
                  <a:cubicBezTo>
                    <a:pt x="117" y="111"/>
                    <a:pt x="89" y="120"/>
                    <a:pt x="65" y="131"/>
                  </a:cubicBezTo>
                  <a:cubicBezTo>
                    <a:pt x="45" y="141"/>
                    <a:pt x="29" y="151"/>
                    <a:pt x="19" y="163"/>
                  </a:cubicBezTo>
                  <a:cubicBezTo>
                    <a:pt x="12" y="170"/>
                    <a:pt x="9" y="177"/>
                    <a:pt x="9" y="185"/>
                  </a:cubicBezTo>
                  <a:cubicBezTo>
                    <a:pt x="9" y="201"/>
                    <a:pt x="18" y="211"/>
                    <a:pt x="37" y="216"/>
                  </a:cubicBezTo>
                  <a:cubicBezTo>
                    <a:pt x="45" y="219"/>
                    <a:pt x="62" y="220"/>
                    <a:pt x="86" y="220"/>
                  </a:cubicBezTo>
                  <a:cubicBezTo>
                    <a:pt x="108" y="220"/>
                    <a:pt x="123" y="218"/>
                    <a:pt x="132" y="215"/>
                  </a:cubicBezTo>
                  <a:cubicBezTo>
                    <a:pt x="141" y="212"/>
                    <a:pt x="147" y="212"/>
                    <a:pt x="150" y="215"/>
                  </a:cubicBezTo>
                  <a:cubicBezTo>
                    <a:pt x="153" y="218"/>
                    <a:pt x="155" y="220"/>
                    <a:pt x="155" y="223"/>
                  </a:cubicBezTo>
                  <a:cubicBezTo>
                    <a:pt x="155" y="226"/>
                    <a:pt x="153" y="228"/>
                    <a:pt x="148" y="229"/>
                  </a:cubicBezTo>
                  <a:cubicBezTo>
                    <a:pt x="135" y="231"/>
                    <a:pt x="109" y="232"/>
                    <a:pt x="73" y="232"/>
                  </a:cubicBezTo>
                  <a:cubicBezTo>
                    <a:pt x="44" y="232"/>
                    <a:pt x="24" y="226"/>
                    <a:pt x="12" y="214"/>
                  </a:cubicBez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31" name="Freeform 23">
              <a:extLst>
                <a:ext uri="{FF2B5EF4-FFF2-40B4-BE49-F238E27FC236}">
                  <a16:creationId xmlns:a16="http://schemas.microsoft.com/office/drawing/2014/main" id="{DC6A3CAB-A43E-46D2-AB94-3AAD510C21C1}"/>
                </a:ext>
              </a:extLst>
            </p:cNvPr>
            <p:cNvSpPr>
              <a:spLocks noEditPoints="1"/>
            </p:cNvSpPr>
            <p:nvPr/>
          </p:nvSpPr>
          <p:spPr bwMode="black">
            <a:xfrm>
              <a:off x="10395376" y="5611310"/>
              <a:ext cx="91269" cy="178481"/>
            </a:xfrm>
            <a:custGeom>
              <a:avLst/>
              <a:gdLst/>
              <a:ahLst/>
              <a:cxnLst>
                <a:cxn ang="0">
                  <a:pos x="41" y="88"/>
                </a:cxn>
                <a:cxn ang="0">
                  <a:pos x="85" y="74"/>
                </a:cxn>
                <a:cxn ang="0">
                  <a:pos x="114" y="86"/>
                </a:cxn>
                <a:cxn ang="0">
                  <a:pos x="130" y="135"/>
                </a:cxn>
                <a:cxn ang="0">
                  <a:pos x="98" y="210"/>
                </a:cxn>
                <a:cxn ang="0">
                  <a:pos x="15" y="254"/>
                </a:cxn>
                <a:cxn ang="0">
                  <a:pos x="14" y="249"/>
                </a:cxn>
                <a:cxn ang="0">
                  <a:pos x="89" y="201"/>
                </a:cxn>
                <a:cxn ang="0">
                  <a:pos x="114" y="128"/>
                </a:cxn>
                <a:cxn ang="0">
                  <a:pos x="102" y="90"/>
                </a:cxn>
                <a:cxn ang="0">
                  <a:pos x="82" y="82"/>
                </a:cxn>
                <a:cxn ang="0">
                  <a:pos x="35" y="103"/>
                </a:cxn>
                <a:cxn ang="0">
                  <a:pos x="20" y="121"/>
                </a:cxn>
                <a:cxn ang="0">
                  <a:pos x="9" y="125"/>
                </a:cxn>
                <a:cxn ang="0">
                  <a:pos x="0" y="103"/>
                </a:cxn>
                <a:cxn ang="0">
                  <a:pos x="2" y="80"/>
                </a:cxn>
                <a:cxn ang="0">
                  <a:pos x="5" y="81"/>
                </a:cxn>
                <a:cxn ang="0">
                  <a:pos x="9" y="102"/>
                </a:cxn>
                <a:cxn ang="0">
                  <a:pos x="19" y="103"/>
                </a:cxn>
                <a:cxn ang="0">
                  <a:pos x="41" y="88"/>
                </a:cxn>
                <a:cxn ang="0">
                  <a:pos x="88" y="33"/>
                </a:cxn>
                <a:cxn ang="0">
                  <a:pos x="56" y="37"/>
                </a:cxn>
                <a:cxn ang="0">
                  <a:pos x="30" y="51"/>
                </a:cxn>
                <a:cxn ang="0">
                  <a:pos x="28" y="48"/>
                </a:cxn>
                <a:cxn ang="0">
                  <a:pos x="57" y="27"/>
                </a:cxn>
                <a:cxn ang="0">
                  <a:pos x="16" y="4"/>
                </a:cxn>
                <a:cxn ang="0">
                  <a:pos x="19" y="1"/>
                </a:cxn>
                <a:cxn ang="0">
                  <a:pos x="58" y="17"/>
                </a:cxn>
                <a:cxn ang="0">
                  <a:pos x="82" y="15"/>
                </a:cxn>
                <a:cxn ang="0">
                  <a:pos x="97" y="22"/>
                </a:cxn>
                <a:cxn ang="0">
                  <a:pos x="88" y="33"/>
                </a:cxn>
              </a:cxnLst>
              <a:rect l="0" t="0" r="r" b="b"/>
              <a:pathLst>
                <a:path w="130" h="254">
                  <a:moveTo>
                    <a:pt x="41" y="88"/>
                  </a:moveTo>
                  <a:cubicBezTo>
                    <a:pt x="55" y="79"/>
                    <a:pt x="69" y="74"/>
                    <a:pt x="85" y="74"/>
                  </a:cubicBezTo>
                  <a:cubicBezTo>
                    <a:pt x="95" y="74"/>
                    <a:pt x="105" y="78"/>
                    <a:pt x="114" y="86"/>
                  </a:cubicBezTo>
                  <a:cubicBezTo>
                    <a:pt x="125" y="96"/>
                    <a:pt x="130" y="112"/>
                    <a:pt x="130" y="135"/>
                  </a:cubicBezTo>
                  <a:cubicBezTo>
                    <a:pt x="130" y="165"/>
                    <a:pt x="119" y="190"/>
                    <a:pt x="98" y="210"/>
                  </a:cubicBezTo>
                  <a:cubicBezTo>
                    <a:pt x="78" y="230"/>
                    <a:pt x="50" y="244"/>
                    <a:pt x="15" y="254"/>
                  </a:cubicBezTo>
                  <a:cubicBezTo>
                    <a:pt x="12" y="254"/>
                    <a:pt x="11" y="252"/>
                    <a:pt x="14" y="249"/>
                  </a:cubicBezTo>
                  <a:cubicBezTo>
                    <a:pt x="48" y="237"/>
                    <a:pt x="73" y="221"/>
                    <a:pt x="89" y="201"/>
                  </a:cubicBezTo>
                  <a:cubicBezTo>
                    <a:pt x="106" y="182"/>
                    <a:pt x="114" y="157"/>
                    <a:pt x="114" y="128"/>
                  </a:cubicBezTo>
                  <a:cubicBezTo>
                    <a:pt x="114" y="110"/>
                    <a:pt x="110" y="97"/>
                    <a:pt x="102" y="90"/>
                  </a:cubicBezTo>
                  <a:cubicBezTo>
                    <a:pt x="96" y="85"/>
                    <a:pt x="89" y="82"/>
                    <a:pt x="82" y="82"/>
                  </a:cubicBezTo>
                  <a:cubicBezTo>
                    <a:pt x="66" y="82"/>
                    <a:pt x="50" y="89"/>
                    <a:pt x="35" y="103"/>
                  </a:cubicBezTo>
                  <a:cubicBezTo>
                    <a:pt x="33" y="106"/>
                    <a:pt x="28" y="112"/>
                    <a:pt x="20" y="121"/>
                  </a:cubicBezTo>
                  <a:cubicBezTo>
                    <a:pt x="16" y="126"/>
                    <a:pt x="12" y="127"/>
                    <a:pt x="9" y="125"/>
                  </a:cubicBezTo>
                  <a:cubicBezTo>
                    <a:pt x="3" y="120"/>
                    <a:pt x="0" y="113"/>
                    <a:pt x="0" y="103"/>
                  </a:cubicBezTo>
                  <a:cubicBezTo>
                    <a:pt x="0" y="93"/>
                    <a:pt x="0" y="85"/>
                    <a:pt x="2" y="80"/>
                  </a:cubicBezTo>
                  <a:cubicBezTo>
                    <a:pt x="4" y="78"/>
                    <a:pt x="5" y="79"/>
                    <a:pt x="5" y="81"/>
                  </a:cubicBezTo>
                  <a:cubicBezTo>
                    <a:pt x="5" y="93"/>
                    <a:pt x="6" y="100"/>
                    <a:pt x="9" y="102"/>
                  </a:cubicBezTo>
                  <a:cubicBezTo>
                    <a:pt x="12" y="105"/>
                    <a:pt x="15" y="106"/>
                    <a:pt x="19" y="103"/>
                  </a:cubicBezTo>
                  <a:cubicBezTo>
                    <a:pt x="27" y="97"/>
                    <a:pt x="34" y="92"/>
                    <a:pt x="41" y="88"/>
                  </a:cubicBezTo>
                  <a:close/>
                  <a:moveTo>
                    <a:pt x="88" y="33"/>
                  </a:moveTo>
                  <a:cubicBezTo>
                    <a:pt x="75" y="33"/>
                    <a:pt x="64" y="34"/>
                    <a:pt x="56" y="37"/>
                  </a:cubicBezTo>
                  <a:cubicBezTo>
                    <a:pt x="50" y="39"/>
                    <a:pt x="41" y="44"/>
                    <a:pt x="30" y="51"/>
                  </a:cubicBezTo>
                  <a:cubicBezTo>
                    <a:pt x="28" y="51"/>
                    <a:pt x="27" y="51"/>
                    <a:pt x="28" y="48"/>
                  </a:cubicBezTo>
                  <a:cubicBezTo>
                    <a:pt x="34" y="42"/>
                    <a:pt x="44" y="34"/>
                    <a:pt x="57" y="27"/>
                  </a:cubicBezTo>
                  <a:cubicBezTo>
                    <a:pt x="41" y="27"/>
                    <a:pt x="28" y="19"/>
                    <a:pt x="16" y="4"/>
                  </a:cubicBezTo>
                  <a:cubicBezTo>
                    <a:pt x="16" y="1"/>
                    <a:pt x="16" y="0"/>
                    <a:pt x="19" y="1"/>
                  </a:cubicBezTo>
                  <a:cubicBezTo>
                    <a:pt x="31" y="12"/>
                    <a:pt x="44" y="17"/>
                    <a:pt x="58" y="17"/>
                  </a:cubicBezTo>
                  <a:cubicBezTo>
                    <a:pt x="68" y="17"/>
                    <a:pt x="76" y="16"/>
                    <a:pt x="82" y="15"/>
                  </a:cubicBezTo>
                  <a:cubicBezTo>
                    <a:pt x="89" y="13"/>
                    <a:pt x="94" y="16"/>
                    <a:pt x="97" y="22"/>
                  </a:cubicBezTo>
                  <a:cubicBezTo>
                    <a:pt x="100" y="29"/>
                    <a:pt x="97" y="33"/>
                    <a:pt x="88" y="33"/>
                  </a:cubicBez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32" name="Freeform 24">
              <a:extLst>
                <a:ext uri="{FF2B5EF4-FFF2-40B4-BE49-F238E27FC236}">
                  <a16:creationId xmlns:a16="http://schemas.microsoft.com/office/drawing/2014/main" id="{CBC02D91-E21D-4050-A992-7DE8F00C34AE}"/>
                </a:ext>
              </a:extLst>
            </p:cNvPr>
            <p:cNvSpPr>
              <a:spLocks noEditPoints="1"/>
            </p:cNvSpPr>
            <p:nvPr/>
          </p:nvSpPr>
          <p:spPr bwMode="black">
            <a:xfrm>
              <a:off x="10549857" y="5607929"/>
              <a:ext cx="158199" cy="162256"/>
            </a:xfrm>
            <a:custGeom>
              <a:avLst/>
              <a:gdLst/>
              <a:ahLst/>
              <a:cxnLst>
                <a:cxn ang="0">
                  <a:pos x="133" y="217"/>
                </a:cxn>
                <a:cxn ang="0">
                  <a:pos x="161" y="215"/>
                </a:cxn>
                <a:cxn ang="0">
                  <a:pos x="172" y="213"/>
                </a:cxn>
                <a:cxn ang="0">
                  <a:pos x="186" y="222"/>
                </a:cxn>
                <a:cxn ang="0">
                  <a:pos x="178" y="231"/>
                </a:cxn>
                <a:cxn ang="0">
                  <a:pos x="77" y="231"/>
                </a:cxn>
                <a:cxn ang="0">
                  <a:pos x="16" y="207"/>
                </a:cxn>
                <a:cxn ang="0">
                  <a:pos x="0" y="171"/>
                </a:cxn>
                <a:cxn ang="0">
                  <a:pos x="5" y="172"/>
                </a:cxn>
                <a:cxn ang="0">
                  <a:pos x="22" y="198"/>
                </a:cxn>
                <a:cxn ang="0">
                  <a:pos x="78" y="217"/>
                </a:cxn>
                <a:cxn ang="0">
                  <a:pos x="133" y="217"/>
                </a:cxn>
                <a:cxn ang="0">
                  <a:pos x="154" y="63"/>
                </a:cxn>
                <a:cxn ang="0">
                  <a:pos x="150" y="71"/>
                </a:cxn>
                <a:cxn ang="0">
                  <a:pos x="126" y="71"/>
                </a:cxn>
                <a:cxn ang="0">
                  <a:pos x="101" y="75"/>
                </a:cxn>
                <a:cxn ang="0">
                  <a:pos x="52" y="96"/>
                </a:cxn>
                <a:cxn ang="0">
                  <a:pos x="49" y="94"/>
                </a:cxn>
                <a:cxn ang="0">
                  <a:pos x="88" y="70"/>
                </a:cxn>
                <a:cxn ang="0">
                  <a:pos x="46" y="61"/>
                </a:cxn>
                <a:cxn ang="0">
                  <a:pos x="18" y="38"/>
                </a:cxn>
                <a:cxn ang="0">
                  <a:pos x="23" y="36"/>
                </a:cxn>
                <a:cxn ang="0">
                  <a:pos x="91" y="56"/>
                </a:cxn>
                <a:cxn ang="0">
                  <a:pos x="138" y="52"/>
                </a:cxn>
                <a:cxn ang="0">
                  <a:pos x="147" y="56"/>
                </a:cxn>
                <a:cxn ang="0">
                  <a:pos x="154" y="63"/>
                </a:cxn>
                <a:cxn ang="0">
                  <a:pos x="196" y="48"/>
                </a:cxn>
                <a:cxn ang="0">
                  <a:pos x="191" y="59"/>
                </a:cxn>
                <a:cxn ang="0">
                  <a:pos x="181" y="53"/>
                </a:cxn>
                <a:cxn ang="0">
                  <a:pos x="152" y="22"/>
                </a:cxn>
                <a:cxn ang="0">
                  <a:pos x="153" y="20"/>
                </a:cxn>
                <a:cxn ang="0">
                  <a:pos x="187" y="34"/>
                </a:cxn>
                <a:cxn ang="0">
                  <a:pos x="196" y="48"/>
                </a:cxn>
                <a:cxn ang="0">
                  <a:pos x="224" y="29"/>
                </a:cxn>
                <a:cxn ang="0">
                  <a:pos x="219" y="40"/>
                </a:cxn>
                <a:cxn ang="0">
                  <a:pos x="209" y="34"/>
                </a:cxn>
                <a:cxn ang="0">
                  <a:pos x="180" y="3"/>
                </a:cxn>
                <a:cxn ang="0">
                  <a:pos x="181" y="0"/>
                </a:cxn>
                <a:cxn ang="0">
                  <a:pos x="215" y="15"/>
                </a:cxn>
                <a:cxn ang="0">
                  <a:pos x="224" y="29"/>
                </a:cxn>
              </a:cxnLst>
              <a:rect l="0" t="0" r="r" b="b"/>
              <a:pathLst>
                <a:path w="225" h="231">
                  <a:moveTo>
                    <a:pt x="133" y="217"/>
                  </a:moveTo>
                  <a:cubicBezTo>
                    <a:pt x="145" y="217"/>
                    <a:pt x="154" y="217"/>
                    <a:pt x="161" y="215"/>
                  </a:cubicBezTo>
                  <a:cubicBezTo>
                    <a:pt x="168" y="214"/>
                    <a:pt x="171" y="213"/>
                    <a:pt x="172" y="213"/>
                  </a:cubicBezTo>
                  <a:cubicBezTo>
                    <a:pt x="177" y="213"/>
                    <a:pt x="181" y="216"/>
                    <a:pt x="186" y="222"/>
                  </a:cubicBezTo>
                  <a:cubicBezTo>
                    <a:pt x="190" y="228"/>
                    <a:pt x="187" y="231"/>
                    <a:pt x="178" y="231"/>
                  </a:cubicBezTo>
                  <a:cubicBezTo>
                    <a:pt x="144" y="231"/>
                    <a:pt x="110" y="231"/>
                    <a:pt x="77" y="231"/>
                  </a:cubicBezTo>
                  <a:cubicBezTo>
                    <a:pt x="50" y="231"/>
                    <a:pt x="29" y="223"/>
                    <a:pt x="16" y="207"/>
                  </a:cubicBezTo>
                  <a:cubicBezTo>
                    <a:pt x="8" y="197"/>
                    <a:pt x="3" y="185"/>
                    <a:pt x="0" y="171"/>
                  </a:cubicBezTo>
                  <a:cubicBezTo>
                    <a:pt x="2" y="168"/>
                    <a:pt x="3" y="169"/>
                    <a:pt x="5" y="172"/>
                  </a:cubicBezTo>
                  <a:cubicBezTo>
                    <a:pt x="8" y="182"/>
                    <a:pt x="14" y="191"/>
                    <a:pt x="22" y="198"/>
                  </a:cubicBezTo>
                  <a:cubicBezTo>
                    <a:pt x="34" y="211"/>
                    <a:pt x="53" y="217"/>
                    <a:pt x="78" y="217"/>
                  </a:cubicBezTo>
                  <a:cubicBezTo>
                    <a:pt x="96" y="217"/>
                    <a:pt x="115" y="217"/>
                    <a:pt x="133" y="217"/>
                  </a:cubicBezTo>
                  <a:close/>
                  <a:moveTo>
                    <a:pt x="154" y="63"/>
                  </a:moveTo>
                  <a:cubicBezTo>
                    <a:pt x="158" y="69"/>
                    <a:pt x="156" y="71"/>
                    <a:pt x="150" y="71"/>
                  </a:cubicBezTo>
                  <a:cubicBezTo>
                    <a:pt x="144" y="71"/>
                    <a:pt x="137" y="71"/>
                    <a:pt x="126" y="71"/>
                  </a:cubicBezTo>
                  <a:cubicBezTo>
                    <a:pt x="117" y="71"/>
                    <a:pt x="109" y="72"/>
                    <a:pt x="101" y="75"/>
                  </a:cubicBezTo>
                  <a:cubicBezTo>
                    <a:pt x="86" y="79"/>
                    <a:pt x="70" y="86"/>
                    <a:pt x="52" y="96"/>
                  </a:cubicBezTo>
                  <a:cubicBezTo>
                    <a:pt x="47" y="98"/>
                    <a:pt x="46" y="97"/>
                    <a:pt x="49" y="94"/>
                  </a:cubicBezTo>
                  <a:cubicBezTo>
                    <a:pt x="60" y="85"/>
                    <a:pt x="73" y="77"/>
                    <a:pt x="88" y="70"/>
                  </a:cubicBezTo>
                  <a:cubicBezTo>
                    <a:pt x="70" y="69"/>
                    <a:pt x="56" y="66"/>
                    <a:pt x="46" y="61"/>
                  </a:cubicBezTo>
                  <a:cubicBezTo>
                    <a:pt x="34" y="55"/>
                    <a:pt x="24" y="47"/>
                    <a:pt x="18" y="38"/>
                  </a:cubicBezTo>
                  <a:cubicBezTo>
                    <a:pt x="18" y="34"/>
                    <a:pt x="20" y="33"/>
                    <a:pt x="23" y="36"/>
                  </a:cubicBezTo>
                  <a:cubicBezTo>
                    <a:pt x="34" y="49"/>
                    <a:pt x="57" y="56"/>
                    <a:pt x="91" y="56"/>
                  </a:cubicBezTo>
                  <a:cubicBezTo>
                    <a:pt x="116" y="56"/>
                    <a:pt x="132" y="54"/>
                    <a:pt x="138" y="52"/>
                  </a:cubicBezTo>
                  <a:cubicBezTo>
                    <a:pt x="141" y="51"/>
                    <a:pt x="144" y="53"/>
                    <a:pt x="147" y="56"/>
                  </a:cubicBezTo>
                  <a:cubicBezTo>
                    <a:pt x="150" y="58"/>
                    <a:pt x="152" y="60"/>
                    <a:pt x="154" y="63"/>
                  </a:cubicBezTo>
                  <a:close/>
                  <a:moveTo>
                    <a:pt x="196" y="48"/>
                  </a:moveTo>
                  <a:cubicBezTo>
                    <a:pt x="197" y="54"/>
                    <a:pt x="196" y="57"/>
                    <a:pt x="191" y="59"/>
                  </a:cubicBezTo>
                  <a:cubicBezTo>
                    <a:pt x="187" y="60"/>
                    <a:pt x="183" y="59"/>
                    <a:pt x="181" y="53"/>
                  </a:cubicBezTo>
                  <a:cubicBezTo>
                    <a:pt x="176" y="41"/>
                    <a:pt x="166" y="31"/>
                    <a:pt x="152" y="22"/>
                  </a:cubicBezTo>
                  <a:cubicBezTo>
                    <a:pt x="150" y="20"/>
                    <a:pt x="151" y="19"/>
                    <a:pt x="153" y="20"/>
                  </a:cubicBezTo>
                  <a:cubicBezTo>
                    <a:pt x="166" y="22"/>
                    <a:pt x="177" y="27"/>
                    <a:pt x="187" y="34"/>
                  </a:cubicBezTo>
                  <a:cubicBezTo>
                    <a:pt x="191" y="38"/>
                    <a:pt x="194" y="42"/>
                    <a:pt x="196" y="48"/>
                  </a:cubicBezTo>
                  <a:close/>
                  <a:moveTo>
                    <a:pt x="224" y="29"/>
                  </a:moveTo>
                  <a:cubicBezTo>
                    <a:pt x="225" y="35"/>
                    <a:pt x="224" y="38"/>
                    <a:pt x="219" y="40"/>
                  </a:cubicBezTo>
                  <a:cubicBezTo>
                    <a:pt x="215" y="41"/>
                    <a:pt x="211" y="39"/>
                    <a:pt x="209" y="34"/>
                  </a:cubicBezTo>
                  <a:cubicBezTo>
                    <a:pt x="204" y="22"/>
                    <a:pt x="194" y="12"/>
                    <a:pt x="180" y="3"/>
                  </a:cubicBezTo>
                  <a:cubicBezTo>
                    <a:pt x="178" y="0"/>
                    <a:pt x="179" y="0"/>
                    <a:pt x="181" y="0"/>
                  </a:cubicBezTo>
                  <a:cubicBezTo>
                    <a:pt x="194" y="3"/>
                    <a:pt x="205" y="8"/>
                    <a:pt x="215" y="15"/>
                  </a:cubicBezTo>
                  <a:cubicBezTo>
                    <a:pt x="219" y="19"/>
                    <a:pt x="222" y="23"/>
                    <a:pt x="224" y="29"/>
                  </a:cubicBez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33" name="Freeform 25">
              <a:extLst>
                <a:ext uri="{FF2B5EF4-FFF2-40B4-BE49-F238E27FC236}">
                  <a16:creationId xmlns:a16="http://schemas.microsoft.com/office/drawing/2014/main" id="{B668F83B-A41C-4DD2-A656-EBD6288F1F94}"/>
                </a:ext>
              </a:extLst>
            </p:cNvPr>
            <p:cNvSpPr>
              <a:spLocks noEditPoints="1"/>
            </p:cNvSpPr>
            <p:nvPr/>
          </p:nvSpPr>
          <p:spPr bwMode="black">
            <a:xfrm>
              <a:off x="10729014" y="5603535"/>
              <a:ext cx="153128" cy="177805"/>
            </a:xfrm>
            <a:custGeom>
              <a:avLst/>
              <a:gdLst/>
              <a:ahLst/>
              <a:cxnLst>
                <a:cxn ang="0">
                  <a:pos x="155" y="156"/>
                </a:cxn>
                <a:cxn ang="0">
                  <a:pos x="166" y="165"/>
                </a:cxn>
                <a:cxn ang="0">
                  <a:pos x="170" y="172"/>
                </a:cxn>
                <a:cxn ang="0">
                  <a:pos x="172" y="183"/>
                </a:cxn>
                <a:cxn ang="0">
                  <a:pos x="159" y="186"/>
                </a:cxn>
                <a:cxn ang="0">
                  <a:pos x="120" y="166"/>
                </a:cxn>
                <a:cxn ang="0">
                  <a:pos x="72" y="157"/>
                </a:cxn>
                <a:cxn ang="0">
                  <a:pos x="19" y="173"/>
                </a:cxn>
                <a:cxn ang="0">
                  <a:pos x="10" y="192"/>
                </a:cxn>
                <a:cxn ang="0">
                  <a:pos x="22" y="220"/>
                </a:cxn>
                <a:cxn ang="0">
                  <a:pos x="83" y="238"/>
                </a:cxn>
                <a:cxn ang="0">
                  <a:pos x="125" y="236"/>
                </a:cxn>
                <a:cxn ang="0">
                  <a:pos x="140" y="236"/>
                </a:cxn>
                <a:cxn ang="0">
                  <a:pos x="148" y="244"/>
                </a:cxn>
                <a:cxn ang="0">
                  <a:pos x="143" y="250"/>
                </a:cxn>
                <a:cxn ang="0">
                  <a:pos x="105" y="253"/>
                </a:cxn>
                <a:cxn ang="0">
                  <a:pos x="52" y="247"/>
                </a:cxn>
                <a:cxn ang="0">
                  <a:pos x="12" y="226"/>
                </a:cxn>
                <a:cxn ang="0">
                  <a:pos x="0" y="196"/>
                </a:cxn>
                <a:cxn ang="0">
                  <a:pos x="11" y="168"/>
                </a:cxn>
                <a:cxn ang="0">
                  <a:pos x="68" y="150"/>
                </a:cxn>
                <a:cxn ang="0">
                  <a:pos x="100" y="153"/>
                </a:cxn>
                <a:cxn ang="0">
                  <a:pos x="134" y="159"/>
                </a:cxn>
                <a:cxn ang="0">
                  <a:pos x="137" y="155"/>
                </a:cxn>
                <a:cxn ang="0">
                  <a:pos x="94" y="87"/>
                </a:cxn>
                <a:cxn ang="0">
                  <a:pos x="39" y="96"/>
                </a:cxn>
                <a:cxn ang="0">
                  <a:pos x="27" y="99"/>
                </a:cxn>
                <a:cxn ang="0">
                  <a:pos x="18" y="94"/>
                </a:cxn>
                <a:cxn ang="0">
                  <a:pos x="2" y="77"/>
                </a:cxn>
                <a:cxn ang="0">
                  <a:pos x="5" y="75"/>
                </a:cxn>
                <a:cxn ang="0">
                  <a:pos x="36" y="85"/>
                </a:cxn>
                <a:cxn ang="0">
                  <a:pos x="88" y="77"/>
                </a:cxn>
                <a:cxn ang="0">
                  <a:pos x="73" y="49"/>
                </a:cxn>
                <a:cxn ang="0">
                  <a:pos x="63" y="38"/>
                </a:cxn>
                <a:cxn ang="0">
                  <a:pos x="63" y="26"/>
                </a:cxn>
                <a:cxn ang="0">
                  <a:pos x="86" y="10"/>
                </a:cxn>
                <a:cxn ang="0">
                  <a:pos x="90" y="13"/>
                </a:cxn>
                <a:cxn ang="0">
                  <a:pos x="81" y="29"/>
                </a:cxn>
                <a:cxn ang="0">
                  <a:pos x="85" y="45"/>
                </a:cxn>
                <a:cxn ang="0">
                  <a:pos x="101" y="74"/>
                </a:cxn>
                <a:cxn ang="0">
                  <a:pos x="141" y="59"/>
                </a:cxn>
                <a:cxn ang="0">
                  <a:pos x="156" y="57"/>
                </a:cxn>
                <a:cxn ang="0">
                  <a:pos x="163" y="60"/>
                </a:cxn>
                <a:cxn ang="0">
                  <a:pos x="160" y="68"/>
                </a:cxn>
                <a:cxn ang="0">
                  <a:pos x="106" y="84"/>
                </a:cxn>
                <a:cxn ang="0">
                  <a:pos x="136" y="132"/>
                </a:cxn>
                <a:cxn ang="0">
                  <a:pos x="155" y="156"/>
                </a:cxn>
                <a:cxn ang="0">
                  <a:pos x="188" y="45"/>
                </a:cxn>
                <a:cxn ang="0">
                  <a:pos x="184" y="56"/>
                </a:cxn>
                <a:cxn ang="0">
                  <a:pos x="174" y="50"/>
                </a:cxn>
                <a:cxn ang="0">
                  <a:pos x="145" y="19"/>
                </a:cxn>
                <a:cxn ang="0">
                  <a:pos x="146" y="17"/>
                </a:cxn>
                <a:cxn ang="0">
                  <a:pos x="179" y="31"/>
                </a:cxn>
                <a:cxn ang="0">
                  <a:pos x="188" y="45"/>
                </a:cxn>
                <a:cxn ang="0">
                  <a:pos x="216" y="29"/>
                </a:cxn>
                <a:cxn ang="0">
                  <a:pos x="212" y="40"/>
                </a:cxn>
                <a:cxn ang="0">
                  <a:pos x="202" y="35"/>
                </a:cxn>
                <a:cxn ang="0">
                  <a:pos x="173" y="3"/>
                </a:cxn>
                <a:cxn ang="0">
                  <a:pos x="174" y="1"/>
                </a:cxn>
                <a:cxn ang="0">
                  <a:pos x="208" y="15"/>
                </a:cxn>
                <a:cxn ang="0">
                  <a:pos x="216" y="29"/>
                </a:cxn>
              </a:cxnLst>
              <a:rect l="0" t="0" r="r" b="b"/>
              <a:pathLst>
                <a:path w="218" h="253">
                  <a:moveTo>
                    <a:pt x="155" y="156"/>
                  </a:moveTo>
                  <a:cubicBezTo>
                    <a:pt x="158" y="159"/>
                    <a:pt x="161" y="162"/>
                    <a:pt x="166" y="165"/>
                  </a:cubicBezTo>
                  <a:cubicBezTo>
                    <a:pt x="168" y="166"/>
                    <a:pt x="170" y="169"/>
                    <a:pt x="170" y="172"/>
                  </a:cubicBezTo>
                  <a:cubicBezTo>
                    <a:pt x="172" y="178"/>
                    <a:pt x="172" y="181"/>
                    <a:pt x="172" y="183"/>
                  </a:cubicBezTo>
                  <a:cubicBezTo>
                    <a:pt x="169" y="189"/>
                    <a:pt x="164" y="190"/>
                    <a:pt x="159" y="186"/>
                  </a:cubicBezTo>
                  <a:cubicBezTo>
                    <a:pt x="147" y="177"/>
                    <a:pt x="134" y="171"/>
                    <a:pt x="120" y="166"/>
                  </a:cubicBezTo>
                  <a:cubicBezTo>
                    <a:pt x="101" y="160"/>
                    <a:pt x="85" y="157"/>
                    <a:pt x="72" y="157"/>
                  </a:cubicBezTo>
                  <a:cubicBezTo>
                    <a:pt x="47" y="157"/>
                    <a:pt x="29" y="162"/>
                    <a:pt x="19" y="173"/>
                  </a:cubicBezTo>
                  <a:cubicBezTo>
                    <a:pt x="13" y="179"/>
                    <a:pt x="10" y="185"/>
                    <a:pt x="10" y="192"/>
                  </a:cubicBezTo>
                  <a:cubicBezTo>
                    <a:pt x="10" y="204"/>
                    <a:pt x="14" y="213"/>
                    <a:pt x="22" y="220"/>
                  </a:cubicBezTo>
                  <a:cubicBezTo>
                    <a:pt x="36" y="231"/>
                    <a:pt x="56" y="237"/>
                    <a:pt x="83" y="238"/>
                  </a:cubicBezTo>
                  <a:cubicBezTo>
                    <a:pt x="105" y="239"/>
                    <a:pt x="119" y="238"/>
                    <a:pt x="125" y="236"/>
                  </a:cubicBezTo>
                  <a:cubicBezTo>
                    <a:pt x="131" y="233"/>
                    <a:pt x="136" y="233"/>
                    <a:pt x="140" y="236"/>
                  </a:cubicBezTo>
                  <a:cubicBezTo>
                    <a:pt x="144" y="238"/>
                    <a:pt x="146" y="241"/>
                    <a:pt x="148" y="244"/>
                  </a:cubicBezTo>
                  <a:cubicBezTo>
                    <a:pt x="149" y="247"/>
                    <a:pt x="148" y="250"/>
                    <a:pt x="143" y="250"/>
                  </a:cubicBezTo>
                  <a:cubicBezTo>
                    <a:pt x="134" y="252"/>
                    <a:pt x="122" y="253"/>
                    <a:pt x="105" y="253"/>
                  </a:cubicBezTo>
                  <a:cubicBezTo>
                    <a:pt x="85" y="253"/>
                    <a:pt x="67" y="251"/>
                    <a:pt x="52" y="247"/>
                  </a:cubicBezTo>
                  <a:cubicBezTo>
                    <a:pt x="34" y="242"/>
                    <a:pt x="21" y="235"/>
                    <a:pt x="12" y="226"/>
                  </a:cubicBezTo>
                  <a:cubicBezTo>
                    <a:pt x="4" y="217"/>
                    <a:pt x="0" y="207"/>
                    <a:pt x="0" y="196"/>
                  </a:cubicBezTo>
                  <a:cubicBezTo>
                    <a:pt x="0" y="184"/>
                    <a:pt x="3" y="175"/>
                    <a:pt x="11" y="168"/>
                  </a:cubicBezTo>
                  <a:cubicBezTo>
                    <a:pt x="24" y="156"/>
                    <a:pt x="43" y="150"/>
                    <a:pt x="68" y="150"/>
                  </a:cubicBezTo>
                  <a:cubicBezTo>
                    <a:pt x="79" y="150"/>
                    <a:pt x="89" y="151"/>
                    <a:pt x="100" y="153"/>
                  </a:cubicBezTo>
                  <a:cubicBezTo>
                    <a:pt x="115" y="155"/>
                    <a:pt x="127" y="157"/>
                    <a:pt x="134" y="159"/>
                  </a:cubicBezTo>
                  <a:cubicBezTo>
                    <a:pt x="139" y="161"/>
                    <a:pt x="140" y="159"/>
                    <a:pt x="137" y="155"/>
                  </a:cubicBezTo>
                  <a:cubicBezTo>
                    <a:pt x="121" y="132"/>
                    <a:pt x="107" y="110"/>
                    <a:pt x="94" y="87"/>
                  </a:cubicBezTo>
                  <a:cubicBezTo>
                    <a:pt x="72" y="92"/>
                    <a:pt x="54" y="95"/>
                    <a:pt x="39" y="96"/>
                  </a:cubicBezTo>
                  <a:cubicBezTo>
                    <a:pt x="33" y="98"/>
                    <a:pt x="29" y="99"/>
                    <a:pt x="27" y="99"/>
                  </a:cubicBezTo>
                  <a:cubicBezTo>
                    <a:pt x="24" y="99"/>
                    <a:pt x="21" y="97"/>
                    <a:pt x="18" y="94"/>
                  </a:cubicBezTo>
                  <a:cubicBezTo>
                    <a:pt x="9" y="86"/>
                    <a:pt x="3" y="80"/>
                    <a:pt x="2" y="77"/>
                  </a:cubicBezTo>
                  <a:cubicBezTo>
                    <a:pt x="0" y="74"/>
                    <a:pt x="2" y="73"/>
                    <a:pt x="5" y="75"/>
                  </a:cubicBezTo>
                  <a:cubicBezTo>
                    <a:pt x="12" y="82"/>
                    <a:pt x="22" y="85"/>
                    <a:pt x="36" y="85"/>
                  </a:cubicBezTo>
                  <a:cubicBezTo>
                    <a:pt x="49" y="85"/>
                    <a:pt x="67" y="83"/>
                    <a:pt x="88" y="77"/>
                  </a:cubicBezTo>
                  <a:cubicBezTo>
                    <a:pt x="85" y="70"/>
                    <a:pt x="79" y="60"/>
                    <a:pt x="73" y="49"/>
                  </a:cubicBezTo>
                  <a:cubicBezTo>
                    <a:pt x="70" y="45"/>
                    <a:pt x="67" y="42"/>
                    <a:pt x="63" y="38"/>
                  </a:cubicBezTo>
                  <a:cubicBezTo>
                    <a:pt x="58" y="34"/>
                    <a:pt x="58" y="30"/>
                    <a:pt x="63" y="26"/>
                  </a:cubicBezTo>
                  <a:cubicBezTo>
                    <a:pt x="70" y="17"/>
                    <a:pt x="78" y="12"/>
                    <a:pt x="86" y="10"/>
                  </a:cubicBezTo>
                  <a:cubicBezTo>
                    <a:pt x="91" y="10"/>
                    <a:pt x="93" y="11"/>
                    <a:pt x="90" y="13"/>
                  </a:cubicBezTo>
                  <a:cubicBezTo>
                    <a:pt x="85" y="15"/>
                    <a:pt x="82" y="21"/>
                    <a:pt x="81" y="29"/>
                  </a:cubicBezTo>
                  <a:cubicBezTo>
                    <a:pt x="80" y="33"/>
                    <a:pt x="81" y="38"/>
                    <a:pt x="85" y="45"/>
                  </a:cubicBezTo>
                  <a:cubicBezTo>
                    <a:pt x="92" y="58"/>
                    <a:pt x="97" y="68"/>
                    <a:pt x="101" y="74"/>
                  </a:cubicBezTo>
                  <a:cubicBezTo>
                    <a:pt x="122" y="69"/>
                    <a:pt x="136" y="65"/>
                    <a:pt x="141" y="59"/>
                  </a:cubicBezTo>
                  <a:cubicBezTo>
                    <a:pt x="144" y="56"/>
                    <a:pt x="149" y="56"/>
                    <a:pt x="156" y="57"/>
                  </a:cubicBezTo>
                  <a:cubicBezTo>
                    <a:pt x="159" y="58"/>
                    <a:pt x="161" y="59"/>
                    <a:pt x="163" y="60"/>
                  </a:cubicBezTo>
                  <a:cubicBezTo>
                    <a:pt x="166" y="63"/>
                    <a:pt x="165" y="66"/>
                    <a:pt x="160" y="68"/>
                  </a:cubicBezTo>
                  <a:cubicBezTo>
                    <a:pt x="154" y="71"/>
                    <a:pt x="136" y="77"/>
                    <a:pt x="106" y="84"/>
                  </a:cubicBezTo>
                  <a:cubicBezTo>
                    <a:pt x="113" y="97"/>
                    <a:pt x="123" y="114"/>
                    <a:pt x="136" y="132"/>
                  </a:cubicBezTo>
                  <a:cubicBezTo>
                    <a:pt x="142" y="142"/>
                    <a:pt x="149" y="150"/>
                    <a:pt x="155" y="156"/>
                  </a:cubicBezTo>
                  <a:close/>
                  <a:moveTo>
                    <a:pt x="188" y="45"/>
                  </a:moveTo>
                  <a:cubicBezTo>
                    <a:pt x="190" y="51"/>
                    <a:pt x="188" y="54"/>
                    <a:pt x="184" y="56"/>
                  </a:cubicBezTo>
                  <a:cubicBezTo>
                    <a:pt x="179" y="57"/>
                    <a:pt x="176" y="56"/>
                    <a:pt x="174" y="50"/>
                  </a:cubicBezTo>
                  <a:cubicBezTo>
                    <a:pt x="169" y="38"/>
                    <a:pt x="159" y="28"/>
                    <a:pt x="145" y="19"/>
                  </a:cubicBezTo>
                  <a:cubicBezTo>
                    <a:pt x="143" y="17"/>
                    <a:pt x="143" y="16"/>
                    <a:pt x="146" y="17"/>
                  </a:cubicBezTo>
                  <a:cubicBezTo>
                    <a:pt x="158" y="19"/>
                    <a:pt x="170" y="24"/>
                    <a:pt x="179" y="31"/>
                  </a:cubicBezTo>
                  <a:cubicBezTo>
                    <a:pt x="184" y="35"/>
                    <a:pt x="187" y="39"/>
                    <a:pt x="188" y="45"/>
                  </a:cubicBezTo>
                  <a:close/>
                  <a:moveTo>
                    <a:pt x="216" y="29"/>
                  </a:moveTo>
                  <a:cubicBezTo>
                    <a:pt x="218" y="35"/>
                    <a:pt x="216" y="39"/>
                    <a:pt x="212" y="40"/>
                  </a:cubicBezTo>
                  <a:cubicBezTo>
                    <a:pt x="208" y="42"/>
                    <a:pt x="204" y="40"/>
                    <a:pt x="202" y="35"/>
                  </a:cubicBezTo>
                  <a:cubicBezTo>
                    <a:pt x="197" y="23"/>
                    <a:pt x="187" y="12"/>
                    <a:pt x="173" y="3"/>
                  </a:cubicBezTo>
                  <a:cubicBezTo>
                    <a:pt x="171" y="1"/>
                    <a:pt x="172" y="0"/>
                    <a:pt x="174" y="1"/>
                  </a:cubicBezTo>
                  <a:cubicBezTo>
                    <a:pt x="187" y="3"/>
                    <a:pt x="198" y="8"/>
                    <a:pt x="208" y="15"/>
                  </a:cubicBezTo>
                  <a:cubicBezTo>
                    <a:pt x="212" y="19"/>
                    <a:pt x="215" y="24"/>
                    <a:pt x="216" y="29"/>
                  </a:cubicBez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34" name="Freeform 26">
              <a:extLst>
                <a:ext uri="{FF2B5EF4-FFF2-40B4-BE49-F238E27FC236}">
                  <a16:creationId xmlns:a16="http://schemas.microsoft.com/office/drawing/2014/main" id="{7DFC36A1-76D3-48C7-B7EB-373F225A565D}"/>
                </a:ext>
              </a:extLst>
            </p:cNvPr>
            <p:cNvSpPr>
              <a:spLocks noEditPoints="1"/>
            </p:cNvSpPr>
            <p:nvPr/>
          </p:nvSpPr>
          <p:spPr bwMode="black">
            <a:xfrm>
              <a:off x="10880790" y="5636662"/>
              <a:ext cx="170368" cy="131495"/>
            </a:xfrm>
            <a:custGeom>
              <a:avLst/>
              <a:gdLst/>
              <a:ahLst/>
              <a:cxnLst>
                <a:cxn ang="0">
                  <a:pos x="19" y="36"/>
                </a:cxn>
                <a:cxn ang="0">
                  <a:pos x="3" y="3"/>
                </a:cxn>
                <a:cxn ang="0">
                  <a:pos x="4" y="0"/>
                </a:cxn>
                <a:cxn ang="0">
                  <a:pos x="31" y="12"/>
                </a:cxn>
                <a:cxn ang="0">
                  <a:pos x="35" y="30"/>
                </a:cxn>
                <a:cxn ang="0">
                  <a:pos x="31" y="79"/>
                </a:cxn>
                <a:cxn ang="0">
                  <a:pos x="44" y="150"/>
                </a:cxn>
                <a:cxn ang="0">
                  <a:pos x="56" y="150"/>
                </a:cxn>
                <a:cxn ang="0">
                  <a:pos x="98" y="80"/>
                </a:cxn>
                <a:cxn ang="0">
                  <a:pos x="102" y="82"/>
                </a:cxn>
                <a:cxn ang="0">
                  <a:pos x="72" y="148"/>
                </a:cxn>
                <a:cxn ang="0">
                  <a:pos x="67" y="174"/>
                </a:cxn>
                <a:cxn ang="0">
                  <a:pos x="59" y="184"/>
                </a:cxn>
                <a:cxn ang="0">
                  <a:pos x="28" y="148"/>
                </a:cxn>
                <a:cxn ang="0">
                  <a:pos x="19" y="97"/>
                </a:cxn>
                <a:cxn ang="0">
                  <a:pos x="19" y="36"/>
                </a:cxn>
                <a:cxn ang="0">
                  <a:pos x="210" y="44"/>
                </a:cxn>
                <a:cxn ang="0">
                  <a:pos x="243" y="115"/>
                </a:cxn>
                <a:cxn ang="0">
                  <a:pos x="232" y="127"/>
                </a:cxn>
                <a:cxn ang="0">
                  <a:pos x="223" y="118"/>
                </a:cxn>
                <a:cxn ang="0">
                  <a:pos x="207" y="64"/>
                </a:cxn>
                <a:cxn ang="0">
                  <a:pos x="171" y="20"/>
                </a:cxn>
                <a:cxn ang="0">
                  <a:pos x="173" y="17"/>
                </a:cxn>
                <a:cxn ang="0">
                  <a:pos x="210" y="44"/>
                </a:cxn>
              </a:cxnLst>
              <a:rect l="0" t="0" r="r" b="b"/>
              <a:pathLst>
                <a:path w="243" h="187">
                  <a:moveTo>
                    <a:pt x="19" y="36"/>
                  </a:moveTo>
                  <a:cubicBezTo>
                    <a:pt x="19" y="19"/>
                    <a:pt x="14" y="8"/>
                    <a:pt x="3" y="3"/>
                  </a:cubicBezTo>
                  <a:cubicBezTo>
                    <a:pt x="0" y="2"/>
                    <a:pt x="1" y="1"/>
                    <a:pt x="4" y="0"/>
                  </a:cubicBezTo>
                  <a:cubicBezTo>
                    <a:pt x="13" y="1"/>
                    <a:pt x="22" y="5"/>
                    <a:pt x="31" y="12"/>
                  </a:cubicBezTo>
                  <a:cubicBezTo>
                    <a:pt x="39" y="18"/>
                    <a:pt x="40" y="24"/>
                    <a:pt x="35" y="30"/>
                  </a:cubicBezTo>
                  <a:cubicBezTo>
                    <a:pt x="32" y="50"/>
                    <a:pt x="31" y="66"/>
                    <a:pt x="31" y="79"/>
                  </a:cubicBezTo>
                  <a:cubicBezTo>
                    <a:pt x="31" y="113"/>
                    <a:pt x="35" y="137"/>
                    <a:pt x="44" y="150"/>
                  </a:cubicBezTo>
                  <a:cubicBezTo>
                    <a:pt x="48" y="157"/>
                    <a:pt x="52" y="157"/>
                    <a:pt x="56" y="150"/>
                  </a:cubicBezTo>
                  <a:cubicBezTo>
                    <a:pt x="69" y="129"/>
                    <a:pt x="83" y="105"/>
                    <a:pt x="98" y="80"/>
                  </a:cubicBezTo>
                  <a:cubicBezTo>
                    <a:pt x="101" y="76"/>
                    <a:pt x="102" y="77"/>
                    <a:pt x="102" y="82"/>
                  </a:cubicBezTo>
                  <a:cubicBezTo>
                    <a:pt x="91" y="106"/>
                    <a:pt x="81" y="128"/>
                    <a:pt x="72" y="148"/>
                  </a:cubicBezTo>
                  <a:cubicBezTo>
                    <a:pt x="67" y="159"/>
                    <a:pt x="65" y="167"/>
                    <a:pt x="67" y="174"/>
                  </a:cubicBezTo>
                  <a:cubicBezTo>
                    <a:pt x="70" y="184"/>
                    <a:pt x="68" y="187"/>
                    <a:pt x="59" y="184"/>
                  </a:cubicBezTo>
                  <a:cubicBezTo>
                    <a:pt x="47" y="180"/>
                    <a:pt x="36" y="168"/>
                    <a:pt x="28" y="148"/>
                  </a:cubicBezTo>
                  <a:cubicBezTo>
                    <a:pt x="22" y="134"/>
                    <a:pt x="19" y="117"/>
                    <a:pt x="19" y="97"/>
                  </a:cubicBezTo>
                  <a:cubicBezTo>
                    <a:pt x="19" y="76"/>
                    <a:pt x="19" y="56"/>
                    <a:pt x="19" y="36"/>
                  </a:cubicBezTo>
                  <a:close/>
                  <a:moveTo>
                    <a:pt x="210" y="44"/>
                  </a:moveTo>
                  <a:cubicBezTo>
                    <a:pt x="232" y="68"/>
                    <a:pt x="243" y="91"/>
                    <a:pt x="243" y="115"/>
                  </a:cubicBezTo>
                  <a:cubicBezTo>
                    <a:pt x="243" y="123"/>
                    <a:pt x="239" y="127"/>
                    <a:pt x="232" y="127"/>
                  </a:cubicBezTo>
                  <a:cubicBezTo>
                    <a:pt x="227" y="127"/>
                    <a:pt x="224" y="124"/>
                    <a:pt x="223" y="118"/>
                  </a:cubicBezTo>
                  <a:cubicBezTo>
                    <a:pt x="221" y="98"/>
                    <a:pt x="216" y="80"/>
                    <a:pt x="207" y="64"/>
                  </a:cubicBezTo>
                  <a:cubicBezTo>
                    <a:pt x="198" y="48"/>
                    <a:pt x="186" y="34"/>
                    <a:pt x="171" y="20"/>
                  </a:cubicBezTo>
                  <a:cubicBezTo>
                    <a:pt x="168" y="18"/>
                    <a:pt x="169" y="17"/>
                    <a:pt x="173" y="17"/>
                  </a:cubicBezTo>
                  <a:cubicBezTo>
                    <a:pt x="189" y="25"/>
                    <a:pt x="201" y="34"/>
                    <a:pt x="210" y="44"/>
                  </a:cubicBez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35" name="Freeform 27">
              <a:extLst>
                <a:ext uri="{FF2B5EF4-FFF2-40B4-BE49-F238E27FC236}">
                  <a16:creationId xmlns:a16="http://schemas.microsoft.com/office/drawing/2014/main" id="{8C1E4478-DAD1-400F-95EA-AB10A50152E2}"/>
                </a:ext>
              </a:extLst>
            </p:cNvPr>
            <p:cNvSpPr>
              <a:spLocks noEditPoints="1"/>
            </p:cNvSpPr>
            <p:nvPr/>
          </p:nvSpPr>
          <p:spPr bwMode="black">
            <a:xfrm>
              <a:off x="11061974" y="5616380"/>
              <a:ext cx="148734" cy="162932"/>
            </a:xfrm>
            <a:custGeom>
              <a:avLst/>
              <a:gdLst/>
              <a:ahLst/>
              <a:cxnLst>
                <a:cxn ang="0">
                  <a:pos x="124" y="55"/>
                </a:cxn>
                <a:cxn ang="0">
                  <a:pos x="168" y="48"/>
                </a:cxn>
                <a:cxn ang="0">
                  <a:pos x="184" y="41"/>
                </a:cxn>
                <a:cxn ang="0">
                  <a:pos x="194" y="40"/>
                </a:cxn>
                <a:cxn ang="0">
                  <a:pos x="203" y="47"/>
                </a:cxn>
                <a:cxn ang="0">
                  <a:pos x="200" y="55"/>
                </a:cxn>
                <a:cxn ang="0">
                  <a:pos x="124" y="66"/>
                </a:cxn>
                <a:cxn ang="0">
                  <a:pos x="124" y="115"/>
                </a:cxn>
                <a:cxn ang="0">
                  <a:pos x="159" y="111"/>
                </a:cxn>
                <a:cxn ang="0">
                  <a:pos x="179" y="105"/>
                </a:cxn>
                <a:cxn ang="0">
                  <a:pos x="190" y="105"/>
                </a:cxn>
                <a:cxn ang="0">
                  <a:pos x="199" y="111"/>
                </a:cxn>
                <a:cxn ang="0">
                  <a:pos x="196" y="118"/>
                </a:cxn>
                <a:cxn ang="0">
                  <a:pos x="178" y="121"/>
                </a:cxn>
                <a:cxn ang="0">
                  <a:pos x="124" y="126"/>
                </a:cxn>
                <a:cxn ang="0">
                  <a:pos x="124" y="178"/>
                </a:cxn>
                <a:cxn ang="0">
                  <a:pos x="202" y="203"/>
                </a:cxn>
                <a:cxn ang="0">
                  <a:pos x="212" y="219"/>
                </a:cxn>
                <a:cxn ang="0">
                  <a:pos x="208" y="224"/>
                </a:cxn>
                <a:cxn ang="0">
                  <a:pos x="197" y="221"/>
                </a:cxn>
                <a:cxn ang="0">
                  <a:pos x="124" y="190"/>
                </a:cxn>
                <a:cxn ang="0">
                  <a:pos x="117" y="219"/>
                </a:cxn>
                <a:cxn ang="0">
                  <a:pos x="74" y="232"/>
                </a:cxn>
                <a:cxn ang="0">
                  <a:pos x="33" y="219"/>
                </a:cxn>
                <a:cxn ang="0">
                  <a:pos x="27" y="203"/>
                </a:cxn>
                <a:cxn ang="0">
                  <a:pos x="36" y="186"/>
                </a:cxn>
                <a:cxn ang="0">
                  <a:pos x="85" y="175"/>
                </a:cxn>
                <a:cxn ang="0">
                  <a:pos x="112" y="176"/>
                </a:cxn>
                <a:cxn ang="0">
                  <a:pos x="112" y="127"/>
                </a:cxn>
                <a:cxn ang="0">
                  <a:pos x="77" y="128"/>
                </a:cxn>
                <a:cxn ang="0">
                  <a:pos x="49" y="122"/>
                </a:cxn>
                <a:cxn ang="0">
                  <a:pos x="38" y="91"/>
                </a:cxn>
                <a:cxn ang="0">
                  <a:pos x="43" y="91"/>
                </a:cxn>
                <a:cxn ang="0">
                  <a:pos x="49" y="112"/>
                </a:cxn>
                <a:cxn ang="0">
                  <a:pos x="77" y="119"/>
                </a:cxn>
                <a:cxn ang="0">
                  <a:pos x="112" y="117"/>
                </a:cxn>
                <a:cxn ang="0">
                  <a:pos x="112" y="67"/>
                </a:cxn>
                <a:cxn ang="0">
                  <a:pos x="63" y="69"/>
                </a:cxn>
                <a:cxn ang="0">
                  <a:pos x="30" y="66"/>
                </a:cxn>
                <a:cxn ang="0">
                  <a:pos x="2" y="48"/>
                </a:cxn>
                <a:cxn ang="0">
                  <a:pos x="5" y="45"/>
                </a:cxn>
                <a:cxn ang="0">
                  <a:pos x="29" y="58"/>
                </a:cxn>
                <a:cxn ang="0">
                  <a:pos x="66" y="60"/>
                </a:cxn>
                <a:cxn ang="0">
                  <a:pos x="112" y="57"/>
                </a:cxn>
                <a:cxn ang="0">
                  <a:pos x="112" y="38"/>
                </a:cxn>
                <a:cxn ang="0">
                  <a:pos x="109" y="14"/>
                </a:cxn>
                <a:cxn ang="0">
                  <a:pos x="90" y="6"/>
                </a:cxn>
                <a:cxn ang="0">
                  <a:pos x="88" y="2"/>
                </a:cxn>
                <a:cxn ang="0">
                  <a:pos x="103" y="0"/>
                </a:cxn>
                <a:cxn ang="0">
                  <a:pos x="130" y="9"/>
                </a:cxn>
                <a:cxn ang="0">
                  <a:pos x="130" y="20"/>
                </a:cxn>
                <a:cxn ang="0">
                  <a:pos x="124" y="37"/>
                </a:cxn>
                <a:cxn ang="0">
                  <a:pos x="124" y="55"/>
                </a:cxn>
                <a:cxn ang="0">
                  <a:pos x="78" y="183"/>
                </a:cxn>
                <a:cxn ang="0">
                  <a:pos x="46" y="188"/>
                </a:cxn>
                <a:cxn ang="0">
                  <a:pos x="34" y="204"/>
                </a:cxn>
                <a:cxn ang="0">
                  <a:pos x="46" y="219"/>
                </a:cxn>
                <a:cxn ang="0">
                  <a:pos x="72" y="224"/>
                </a:cxn>
                <a:cxn ang="0">
                  <a:pos x="103" y="214"/>
                </a:cxn>
                <a:cxn ang="0">
                  <a:pos x="111" y="186"/>
                </a:cxn>
                <a:cxn ang="0">
                  <a:pos x="78" y="183"/>
                </a:cxn>
              </a:cxnLst>
              <a:rect l="0" t="0" r="r" b="b"/>
              <a:pathLst>
                <a:path w="212" h="232">
                  <a:moveTo>
                    <a:pt x="124" y="55"/>
                  </a:moveTo>
                  <a:cubicBezTo>
                    <a:pt x="142" y="53"/>
                    <a:pt x="156" y="51"/>
                    <a:pt x="168" y="48"/>
                  </a:cubicBezTo>
                  <a:cubicBezTo>
                    <a:pt x="175" y="47"/>
                    <a:pt x="180" y="44"/>
                    <a:pt x="184" y="41"/>
                  </a:cubicBezTo>
                  <a:cubicBezTo>
                    <a:pt x="188" y="38"/>
                    <a:pt x="191" y="38"/>
                    <a:pt x="194" y="40"/>
                  </a:cubicBezTo>
                  <a:cubicBezTo>
                    <a:pt x="199" y="43"/>
                    <a:pt x="201" y="45"/>
                    <a:pt x="203" y="47"/>
                  </a:cubicBezTo>
                  <a:cubicBezTo>
                    <a:pt x="207" y="51"/>
                    <a:pt x="206" y="53"/>
                    <a:pt x="200" y="55"/>
                  </a:cubicBezTo>
                  <a:cubicBezTo>
                    <a:pt x="178" y="60"/>
                    <a:pt x="153" y="64"/>
                    <a:pt x="124" y="66"/>
                  </a:cubicBezTo>
                  <a:cubicBezTo>
                    <a:pt x="124" y="82"/>
                    <a:pt x="124" y="99"/>
                    <a:pt x="124" y="115"/>
                  </a:cubicBezTo>
                  <a:cubicBezTo>
                    <a:pt x="139" y="114"/>
                    <a:pt x="151" y="112"/>
                    <a:pt x="159" y="111"/>
                  </a:cubicBezTo>
                  <a:cubicBezTo>
                    <a:pt x="170" y="109"/>
                    <a:pt x="176" y="108"/>
                    <a:pt x="179" y="105"/>
                  </a:cubicBezTo>
                  <a:cubicBezTo>
                    <a:pt x="183" y="103"/>
                    <a:pt x="187" y="103"/>
                    <a:pt x="190" y="105"/>
                  </a:cubicBezTo>
                  <a:cubicBezTo>
                    <a:pt x="193" y="108"/>
                    <a:pt x="196" y="109"/>
                    <a:pt x="199" y="111"/>
                  </a:cubicBezTo>
                  <a:cubicBezTo>
                    <a:pt x="201" y="113"/>
                    <a:pt x="201" y="115"/>
                    <a:pt x="196" y="118"/>
                  </a:cubicBezTo>
                  <a:cubicBezTo>
                    <a:pt x="194" y="119"/>
                    <a:pt x="188" y="120"/>
                    <a:pt x="178" y="121"/>
                  </a:cubicBezTo>
                  <a:cubicBezTo>
                    <a:pt x="159" y="123"/>
                    <a:pt x="141" y="125"/>
                    <a:pt x="124" y="126"/>
                  </a:cubicBezTo>
                  <a:cubicBezTo>
                    <a:pt x="124" y="144"/>
                    <a:pt x="124" y="161"/>
                    <a:pt x="124" y="178"/>
                  </a:cubicBezTo>
                  <a:cubicBezTo>
                    <a:pt x="154" y="184"/>
                    <a:pt x="179" y="193"/>
                    <a:pt x="202" y="203"/>
                  </a:cubicBezTo>
                  <a:cubicBezTo>
                    <a:pt x="209" y="206"/>
                    <a:pt x="212" y="211"/>
                    <a:pt x="212" y="219"/>
                  </a:cubicBezTo>
                  <a:cubicBezTo>
                    <a:pt x="212" y="222"/>
                    <a:pt x="210" y="224"/>
                    <a:pt x="208" y="224"/>
                  </a:cubicBezTo>
                  <a:cubicBezTo>
                    <a:pt x="205" y="225"/>
                    <a:pt x="202" y="224"/>
                    <a:pt x="197" y="221"/>
                  </a:cubicBezTo>
                  <a:cubicBezTo>
                    <a:pt x="173" y="206"/>
                    <a:pt x="148" y="196"/>
                    <a:pt x="124" y="190"/>
                  </a:cubicBezTo>
                  <a:cubicBezTo>
                    <a:pt x="125" y="202"/>
                    <a:pt x="122" y="212"/>
                    <a:pt x="117" y="219"/>
                  </a:cubicBezTo>
                  <a:cubicBezTo>
                    <a:pt x="108" y="228"/>
                    <a:pt x="94" y="232"/>
                    <a:pt x="74" y="232"/>
                  </a:cubicBezTo>
                  <a:cubicBezTo>
                    <a:pt x="56" y="232"/>
                    <a:pt x="42" y="228"/>
                    <a:pt x="33" y="219"/>
                  </a:cubicBezTo>
                  <a:cubicBezTo>
                    <a:pt x="29" y="214"/>
                    <a:pt x="27" y="209"/>
                    <a:pt x="27" y="203"/>
                  </a:cubicBezTo>
                  <a:cubicBezTo>
                    <a:pt x="27" y="196"/>
                    <a:pt x="30" y="191"/>
                    <a:pt x="36" y="186"/>
                  </a:cubicBezTo>
                  <a:cubicBezTo>
                    <a:pt x="45" y="179"/>
                    <a:pt x="62" y="175"/>
                    <a:pt x="85" y="175"/>
                  </a:cubicBezTo>
                  <a:cubicBezTo>
                    <a:pt x="90" y="175"/>
                    <a:pt x="99" y="175"/>
                    <a:pt x="112" y="176"/>
                  </a:cubicBezTo>
                  <a:cubicBezTo>
                    <a:pt x="112" y="160"/>
                    <a:pt x="112" y="143"/>
                    <a:pt x="112" y="127"/>
                  </a:cubicBezTo>
                  <a:cubicBezTo>
                    <a:pt x="101" y="127"/>
                    <a:pt x="89" y="128"/>
                    <a:pt x="77" y="128"/>
                  </a:cubicBezTo>
                  <a:cubicBezTo>
                    <a:pt x="64" y="128"/>
                    <a:pt x="55" y="126"/>
                    <a:pt x="49" y="122"/>
                  </a:cubicBezTo>
                  <a:cubicBezTo>
                    <a:pt x="41" y="117"/>
                    <a:pt x="37" y="106"/>
                    <a:pt x="38" y="91"/>
                  </a:cubicBezTo>
                  <a:cubicBezTo>
                    <a:pt x="39" y="88"/>
                    <a:pt x="41" y="88"/>
                    <a:pt x="43" y="91"/>
                  </a:cubicBezTo>
                  <a:cubicBezTo>
                    <a:pt x="43" y="101"/>
                    <a:pt x="45" y="108"/>
                    <a:pt x="49" y="112"/>
                  </a:cubicBezTo>
                  <a:cubicBezTo>
                    <a:pt x="54" y="117"/>
                    <a:pt x="63" y="119"/>
                    <a:pt x="77" y="119"/>
                  </a:cubicBezTo>
                  <a:cubicBezTo>
                    <a:pt x="90" y="119"/>
                    <a:pt x="102" y="118"/>
                    <a:pt x="112" y="117"/>
                  </a:cubicBezTo>
                  <a:cubicBezTo>
                    <a:pt x="112" y="100"/>
                    <a:pt x="112" y="84"/>
                    <a:pt x="112" y="67"/>
                  </a:cubicBezTo>
                  <a:cubicBezTo>
                    <a:pt x="98" y="69"/>
                    <a:pt x="81" y="69"/>
                    <a:pt x="63" y="69"/>
                  </a:cubicBezTo>
                  <a:cubicBezTo>
                    <a:pt x="49" y="69"/>
                    <a:pt x="38" y="68"/>
                    <a:pt x="30" y="66"/>
                  </a:cubicBezTo>
                  <a:cubicBezTo>
                    <a:pt x="19" y="63"/>
                    <a:pt x="9" y="57"/>
                    <a:pt x="2" y="48"/>
                  </a:cubicBezTo>
                  <a:cubicBezTo>
                    <a:pt x="0" y="44"/>
                    <a:pt x="1" y="42"/>
                    <a:pt x="5" y="45"/>
                  </a:cubicBezTo>
                  <a:cubicBezTo>
                    <a:pt x="13" y="51"/>
                    <a:pt x="21" y="56"/>
                    <a:pt x="29" y="58"/>
                  </a:cubicBezTo>
                  <a:cubicBezTo>
                    <a:pt x="34" y="60"/>
                    <a:pt x="46" y="60"/>
                    <a:pt x="66" y="60"/>
                  </a:cubicBezTo>
                  <a:cubicBezTo>
                    <a:pt x="81" y="60"/>
                    <a:pt x="96" y="59"/>
                    <a:pt x="112" y="57"/>
                  </a:cubicBezTo>
                  <a:cubicBezTo>
                    <a:pt x="112" y="51"/>
                    <a:pt x="112" y="45"/>
                    <a:pt x="112" y="38"/>
                  </a:cubicBezTo>
                  <a:cubicBezTo>
                    <a:pt x="112" y="25"/>
                    <a:pt x="111" y="17"/>
                    <a:pt x="109" y="14"/>
                  </a:cubicBezTo>
                  <a:cubicBezTo>
                    <a:pt x="105" y="9"/>
                    <a:pt x="99" y="6"/>
                    <a:pt x="90" y="6"/>
                  </a:cubicBezTo>
                  <a:cubicBezTo>
                    <a:pt x="84" y="7"/>
                    <a:pt x="84" y="6"/>
                    <a:pt x="88" y="2"/>
                  </a:cubicBezTo>
                  <a:cubicBezTo>
                    <a:pt x="92" y="0"/>
                    <a:pt x="97" y="0"/>
                    <a:pt x="103" y="0"/>
                  </a:cubicBezTo>
                  <a:cubicBezTo>
                    <a:pt x="111" y="0"/>
                    <a:pt x="119" y="3"/>
                    <a:pt x="130" y="9"/>
                  </a:cubicBezTo>
                  <a:cubicBezTo>
                    <a:pt x="135" y="12"/>
                    <a:pt x="135" y="15"/>
                    <a:pt x="130" y="20"/>
                  </a:cubicBezTo>
                  <a:cubicBezTo>
                    <a:pt x="126" y="23"/>
                    <a:pt x="124" y="29"/>
                    <a:pt x="124" y="37"/>
                  </a:cubicBezTo>
                  <a:cubicBezTo>
                    <a:pt x="124" y="43"/>
                    <a:pt x="124" y="49"/>
                    <a:pt x="124" y="55"/>
                  </a:cubicBezTo>
                  <a:close/>
                  <a:moveTo>
                    <a:pt x="78" y="183"/>
                  </a:moveTo>
                  <a:cubicBezTo>
                    <a:pt x="64" y="183"/>
                    <a:pt x="53" y="185"/>
                    <a:pt x="46" y="188"/>
                  </a:cubicBezTo>
                  <a:cubicBezTo>
                    <a:pt x="38" y="192"/>
                    <a:pt x="34" y="197"/>
                    <a:pt x="34" y="204"/>
                  </a:cubicBezTo>
                  <a:cubicBezTo>
                    <a:pt x="34" y="210"/>
                    <a:pt x="38" y="215"/>
                    <a:pt x="46" y="219"/>
                  </a:cubicBezTo>
                  <a:cubicBezTo>
                    <a:pt x="53" y="223"/>
                    <a:pt x="62" y="224"/>
                    <a:pt x="72" y="224"/>
                  </a:cubicBezTo>
                  <a:cubicBezTo>
                    <a:pt x="85" y="224"/>
                    <a:pt x="96" y="221"/>
                    <a:pt x="103" y="214"/>
                  </a:cubicBezTo>
                  <a:cubicBezTo>
                    <a:pt x="109" y="209"/>
                    <a:pt x="112" y="200"/>
                    <a:pt x="111" y="186"/>
                  </a:cubicBezTo>
                  <a:cubicBezTo>
                    <a:pt x="94" y="184"/>
                    <a:pt x="84" y="183"/>
                    <a:pt x="78" y="183"/>
                  </a:cubicBez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36" name="Freeform 28">
              <a:extLst>
                <a:ext uri="{FF2B5EF4-FFF2-40B4-BE49-F238E27FC236}">
                  <a16:creationId xmlns:a16="http://schemas.microsoft.com/office/drawing/2014/main" id="{85B43755-FA0E-4164-8DE8-68B824F480D1}"/>
                </a:ext>
              </a:extLst>
            </p:cNvPr>
            <p:cNvSpPr>
              <a:spLocks noEditPoints="1"/>
            </p:cNvSpPr>
            <p:nvPr/>
          </p:nvSpPr>
          <p:spPr bwMode="black">
            <a:xfrm>
              <a:off x="11225582" y="5611986"/>
              <a:ext cx="185241" cy="178481"/>
            </a:xfrm>
            <a:custGeom>
              <a:avLst/>
              <a:gdLst/>
              <a:ahLst/>
              <a:cxnLst>
                <a:cxn ang="0">
                  <a:pos x="148" y="63"/>
                </a:cxn>
                <a:cxn ang="0">
                  <a:pos x="215" y="57"/>
                </a:cxn>
                <a:cxn ang="0">
                  <a:pos x="238" y="53"/>
                </a:cxn>
                <a:cxn ang="0">
                  <a:pos x="249" y="56"/>
                </a:cxn>
                <a:cxn ang="0">
                  <a:pos x="263" y="70"/>
                </a:cxn>
                <a:cxn ang="0">
                  <a:pos x="256" y="74"/>
                </a:cxn>
                <a:cxn ang="0">
                  <a:pos x="199" y="69"/>
                </a:cxn>
                <a:cxn ang="0">
                  <a:pos x="148" y="71"/>
                </a:cxn>
                <a:cxn ang="0">
                  <a:pos x="148" y="119"/>
                </a:cxn>
                <a:cxn ang="0">
                  <a:pos x="151" y="151"/>
                </a:cxn>
                <a:cxn ang="0">
                  <a:pos x="90" y="253"/>
                </a:cxn>
                <a:cxn ang="0">
                  <a:pos x="87" y="250"/>
                </a:cxn>
                <a:cxn ang="0">
                  <a:pos x="111" y="228"/>
                </a:cxn>
                <a:cxn ang="0">
                  <a:pos x="137" y="161"/>
                </a:cxn>
                <a:cxn ang="0">
                  <a:pos x="113" y="174"/>
                </a:cxn>
                <a:cxn ang="0">
                  <a:pos x="91" y="164"/>
                </a:cxn>
                <a:cxn ang="0">
                  <a:pos x="83" y="141"/>
                </a:cxn>
                <a:cxn ang="0">
                  <a:pos x="94" y="114"/>
                </a:cxn>
                <a:cxn ang="0">
                  <a:pos x="117" y="105"/>
                </a:cxn>
                <a:cxn ang="0">
                  <a:pos x="135" y="109"/>
                </a:cxn>
                <a:cxn ang="0">
                  <a:pos x="135" y="72"/>
                </a:cxn>
                <a:cxn ang="0">
                  <a:pos x="46" y="90"/>
                </a:cxn>
                <a:cxn ang="0">
                  <a:pos x="30" y="96"/>
                </a:cxn>
                <a:cxn ang="0">
                  <a:pos x="18" y="94"/>
                </a:cxn>
                <a:cxn ang="0">
                  <a:pos x="0" y="69"/>
                </a:cxn>
                <a:cxn ang="0">
                  <a:pos x="4" y="68"/>
                </a:cxn>
                <a:cxn ang="0">
                  <a:pos x="26" y="78"/>
                </a:cxn>
                <a:cxn ang="0">
                  <a:pos x="74" y="72"/>
                </a:cxn>
                <a:cxn ang="0">
                  <a:pos x="135" y="64"/>
                </a:cxn>
                <a:cxn ang="0">
                  <a:pos x="135" y="34"/>
                </a:cxn>
                <a:cxn ang="0">
                  <a:pos x="112" y="6"/>
                </a:cxn>
                <a:cxn ang="0">
                  <a:pos x="112" y="1"/>
                </a:cxn>
                <a:cxn ang="0">
                  <a:pos x="142" y="7"/>
                </a:cxn>
                <a:cxn ang="0">
                  <a:pos x="153" y="17"/>
                </a:cxn>
                <a:cxn ang="0">
                  <a:pos x="151" y="25"/>
                </a:cxn>
                <a:cxn ang="0">
                  <a:pos x="148" y="63"/>
                </a:cxn>
                <a:cxn ang="0">
                  <a:pos x="99" y="119"/>
                </a:cxn>
                <a:cxn ang="0">
                  <a:pos x="93" y="138"/>
                </a:cxn>
                <a:cxn ang="0">
                  <a:pos x="102" y="164"/>
                </a:cxn>
                <a:cxn ang="0">
                  <a:pos x="113" y="168"/>
                </a:cxn>
                <a:cxn ang="0">
                  <a:pos x="126" y="163"/>
                </a:cxn>
                <a:cxn ang="0">
                  <a:pos x="136" y="135"/>
                </a:cxn>
                <a:cxn ang="0">
                  <a:pos x="117" y="110"/>
                </a:cxn>
                <a:cxn ang="0">
                  <a:pos x="99" y="119"/>
                </a:cxn>
              </a:cxnLst>
              <a:rect l="0" t="0" r="r" b="b"/>
              <a:pathLst>
                <a:path w="264" h="254">
                  <a:moveTo>
                    <a:pt x="148" y="63"/>
                  </a:moveTo>
                  <a:cubicBezTo>
                    <a:pt x="182" y="61"/>
                    <a:pt x="204" y="59"/>
                    <a:pt x="215" y="57"/>
                  </a:cubicBezTo>
                  <a:cubicBezTo>
                    <a:pt x="220" y="57"/>
                    <a:pt x="227" y="55"/>
                    <a:pt x="238" y="53"/>
                  </a:cubicBezTo>
                  <a:cubicBezTo>
                    <a:pt x="242" y="52"/>
                    <a:pt x="245" y="53"/>
                    <a:pt x="249" y="56"/>
                  </a:cubicBezTo>
                  <a:cubicBezTo>
                    <a:pt x="257" y="63"/>
                    <a:pt x="262" y="68"/>
                    <a:pt x="263" y="70"/>
                  </a:cubicBezTo>
                  <a:cubicBezTo>
                    <a:pt x="264" y="74"/>
                    <a:pt x="262" y="76"/>
                    <a:pt x="256" y="74"/>
                  </a:cubicBezTo>
                  <a:cubicBezTo>
                    <a:pt x="241" y="71"/>
                    <a:pt x="222" y="69"/>
                    <a:pt x="199" y="69"/>
                  </a:cubicBezTo>
                  <a:cubicBezTo>
                    <a:pt x="184" y="69"/>
                    <a:pt x="167" y="69"/>
                    <a:pt x="148" y="71"/>
                  </a:cubicBezTo>
                  <a:cubicBezTo>
                    <a:pt x="148" y="87"/>
                    <a:pt x="148" y="103"/>
                    <a:pt x="148" y="119"/>
                  </a:cubicBezTo>
                  <a:cubicBezTo>
                    <a:pt x="150" y="127"/>
                    <a:pt x="151" y="137"/>
                    <a:pt x="151" y="151"/>
                  </a:cubicBezTo>
                  <a:cubicBezTo>
                    <a:pt x="151" y="198"/>
                    <a:pt x="131" y="232"/>
                    <a:pt x="90" y="253"/>
                  </a:cubicBezTo>
                  <a:cubicBezTo>
                    <a:pt x="86" y="254"/>
                    <a:pt x="85" y="253"/>
                    <a:pt x="87" y="250"/>
                  </a:cubicBezTo>
                  <a:cubicBezTo>
                    <a:pt x="96" y="243"/>
                    <a:pt x="104" y="236"/>
                    <a:pt x="111" y="228"/>
                  </a:cubicBezTo>
                  <a:cubicBezTo>
                    <a:pt x="127" y="209"/>
                    <a:pt x="136" y="187"/>
                    <a:pt x="137" y="161"/>
                  </a:cubicBezTo>
                  <a:cubicBezTo>
                    <a:pt x="131" y="170"/>
                    <a:pt x="123" y="174"/>
                    <a:pt x="113" y="174"/>
                  </a:cubicBezTo>
                  <a:cubicBezTo>
                    <a:pt x="105" y="174"/>
                    <a:pt x="97" y="171"/>
                    <a:pt x="91" y="164"/>
                  </a:cubicBezTo>
                  <a:cubicBezTo>
                    <a:pt x="85" y="159"/>
                    <a:pt x="83" y="151"/>
                    <a:pt x="83" y="141"/>
                  </a:cubicBezTo>
                  <a:cubicBezTo>
                    <a:pt x="83" y="130"/>
                    <a:pt x="87" y="121"/>
                    <a:pt x="94" y="114"/>
                  </a:cubicBezTo>
                  <a:cubicBezTo>
                    <a:pt x="100" y="108"/>
                    <a:pt x="108" y="105"/>
                    <a:pt x="117" y="105"/>
                  </a:cubicBezTo>
                  <a:cubicBezTo>
                    <a:pt x="123" y="105"/>
                    <a:pt x="129" y="106"/>
                    <a:pt x="135" y="109"/>
                  </a:cubicBezTo>
                  <a:cubicBezTo>
                    <a:pt x="135" y="97"/>
                    <a:pt x="135" y="85"/>
                    <a:pt x="135" y="72"/>
                  </a:cubicBezTo>
                  <a:cubicBezTo>
                    <a:pt x="95" y="78"/>
                    <a:pt x="65" y="84"/>
                    <a:pt x="46" y="90"/>
                  </a:cubicBezTo>
                  <a:cubicBezTo>
                    <a:pt x="38" y="92"/>
                    <a:pt x="33" y="94"/>
                    <a:pt x="30" y="96"/>
                  </a:cubicBezTo>
                  <a:cubicBezTo>
                    <a:pt x="26" y="98"/>
                    <a:pt x="21" y="97"/>
                    <a:pt x="18" y="94"/>
                  </a:cubicBezTo>
                  <a:cubicBezTo>
                    <a:pt x="9" y="88"/>
                    <a:pt x="3" y="80"/>
                    <a:pt x="0" y="69"/>
                  </a:cubicBezTo>
                  <a:cubicBezTo>
                    <a:pt x="0" y="65"/>
                    <a:pt x="1" y="65"/>
                    <a:pt x="4" y="68"/>
                  </a:cubicBezTo>
                  <a:cubicBezTo>
                    <a:pt x="8" y="74"/>
                    <a:pt x="15" y="78"/>
                    <a:pt x="26" y="78"/>
                  </a:cubicBezTo>
                  <a:cubicBezTo>
                    <a:pt x="36" y="78"/>
                    <a:pt x="52" y="76"/>
                    <a:pt x="74" y="72"/>
                  </a:cubicBezTo>
                  <a:cubicBezTo>
                    <a:pt x="91" y="69"/>
                    <a:pt x="111" y="66"/>
                    <a:pt x="135" y="64"/>
                  </a:cubicBezTo>
                  <a:cubicBezTo>
                    <a:pt x="135" y="54"/>
                    <a:pt x="135" y="44"/>
                    <a:pt x="135" y="34"/>
                  </a:cubicBezTo>
                  <a:cubicBezTo>
                    <a:pt x="135" y="17"/>
                    <a:pt x="127" y="7"/>
                    <a:pt x="112" y="6"/>
                  </a:cubicBezTo>
                  <a:cubicBezTo>
                    <a:pt x="109" y="4"/>
                    <a:pt x="109" y="3"/>
                    <a:pt x="112" y="1"/>
                  </a:cubicBezTo>
                  <a:cubicBezTo>
                    <a:pt x="125" y="0"/>
                    <a:pt x="135" y="2"/>
                    <a:pt x="142" y="7"/>
                  </a:cubicBezTo>
                  <a:cubicBezTo>
                    <a:pt x="146" y="9"/>
                    <a:pt x="150" y="12"/>
                    <a:pt x="153" y="17"/>
                  </a:cubicBezTo>
                  <a:cubicBezTo>
                    <a:pt x="156" y="21"/>
                    <a:pt x="155" y="23"/>
                    <a:pt x="151" y="25"/>
                  </a:cubicBezTo>
                  <a:cubicBezTo>
                    <a:pt x="149" y="27"/>
                    <a:pt x="148" y="40"/>
                    <a:pt x="148" y="63"/>
                  </a:cubicBezTo>
                  <a:close/>
                  <a:moveTo>
                    <a:pt x="99" y="119"/>
                  </a:moveTo>
                  <a:cubicBezTo>
                    <a:pt x="95" y="124"/>
                    <a:pt x="93" y="131"/>
                    <a:pt x="93" y="138"/>
                  </a:cubicBezTo>
                  <a:cubicBezTo>
                    <a:pt x="93" y="150"/>
                    <a:pt x="96" y="159"/>
                    <a:pt x="102" y="164"/>
                  </a:cubicBezTo>
                  <a:cubicBezTo>
                    <a:pt x="104" y="166"/>
                    <a:pt x="108" y="168"/>
                    <a:pt x="113" y="168"/>
                  </a:cubicBezTo>
                  <a:cubicBezTo>
                    <a:pt x="118" y="168"/>
                    <a:pt x="123" y="166"/>
                    <a:pt x="126" y="163"/>
                  </a:cubicBezTo>
                  <a:cubicBezTo>
                    <a:pt x="132" y="156"/>
                    <a:pt x="136" y="147"/>
                    <a:pt x="136" y="135"/>
                  </a:cubicBezTo>
                  <a:cubicBezTo>
                    <a:pt x="136" y="118"/>
                    <a:pt x="129" y="110"/>
                    <a:pt x="117" y="110"/>
                  </a:cubicBezTo>
                  <a:cubicBezTo>
                    <a:pt x="108" y="110"/>
                    <a:pt x="102" y="113"/>
                    <a:pt x="99" y="119"/>
                  </a:cubicBez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grpSp>
      <p:grpSp>
        <p:nvGrpSpPr>
          <p:cNvPr id="37" name="Group 36">
            <a:extLst>
              <a:ext uri="{FF2B5EF4-FFF2-40B4-BE49-F238E27FC236}">
                <a16:creationId xmlns:a16="http://schemas.microsoft.com/office/drawing/2014/main" id="{7F6E070C-86E2-43C7-B55C-F1B183E3A839}"/>
              </a:ext>
            </a:extLst>
          </p:cNvPr>
          <p:cNvGrpSpPr/>
          <p:nvPr/>
        </p:nvGrpSpPr>
        <p:grpSpPr bwMode="black">
          <a:xfrm>
            <a:off x="10797348" y="3410373"/>
            <a:ext cx="810452" cy="212642"/>
            <a:chOff x="7458381" y="5575585"/>
            <a:chExt cx="830083" cy="225342"/>
          </a:xfrm>
          <a:solidFill>
            <a:schemeClr val="accent6">
              <a:lumMod val="50000"/>
            </a:schemeClr>
          </a:solidFill>
          <a:effectLst/>
        </p:grpSpPr>
        <p:sp>
          <p:nvSpPr>
            <p:cNvPr id="38" name="Freeform 21">
              <a:extLst>
                <a:ext uri="{FF2B5EF4-FFF2-40B4-BE49-F238E27FC236}">
                  <a16:creationId xmlns:a16="http://schemas.microsoft.com/office/drawing/2014/main" id="{05499C68-CED3-4DFD-86EE-B697997ACF1E}"/>
                </a:ext>
              </a:extLst>
            </p:cNvPr>
            <p:cNvSpPr>
              <a:spLocks noEditPoints="1"/>
            </p:cNvSpPr>
            <p:nvPr/>
          </p:nvSpPr>
          <p:spPr bwMode="black">
            <a:xfrm>
              <a:off x="7458381" y="5586058"/>
              <a:ext cx="135813" cy="160476"/>
            </a:xfrm>
            <a:custGeom>
              <a:avLst/>
              <a:gdLst/>
              <a:ahLst/>
              <a:cxnLst>
                <a:cxn ang="0">
                  <a:pos x="170" y="98"/>
                </a:cxn>
                <a:cxn ang="0">
                  <a:pos x="162" y="140"/>
                </a:cxn>
                <a:cxn ang="0">
                  <a:pos x="140" y="173"/>
                </a:cxn>
                <a:cxn ang="0">
                  <a:pos x="105" y="194"/>
                </a:cxn>
                <a:cxn ang="0">
                  <a:pos x="60" y="201"/>
                </a:cxn>
                <a:cxn ang="0">
                  <a:pos x="0" y="201"/>
                </a:cxn>
                <a:cxn ang="0">
                  <a:pos x="0" y="0"/>
                </a:cxn>
                <a:cxn ang="0">
                  <a:pos x="62" y="0"/>
                </a:cxn>
                <a:cxn ang="0">
                  <a:pos x="143" y="25"/>
                </a:cxn>
                <a:cxn ang="0">
                  <a:pos x="170" y="98"/>
                </a:cxn>
                <a:cxn ang="0">
                  <a:pos x="134" y="99"/>
                </a:cxn>
                <a:cxn ang="0">
                  <a:pos x="129" y="69"/>
                </a:cxn>
                <a:cxn ang="0">
                  <a:pos x="115" y="47"/>
                </a:cxn>
                <a:cxn ang="0">
                  <a:pos x="92" y="33"/>
                </a:cxn>
                <a:cxn ang="0">
                  <a:pos x="61" y="29"/>
                </a:cxn>
                <a:cxn ang="0">
                  <a:pos x="33" y="29"/>
                </a:cxn>
                <a:cxn ang="0">
                  <a:pos x="33" y="172"/>
                </a:cxn>
                <a:cxn ang="0">
                  <a:pos x="60" y="172"/>
                </a:cxn>
                <a:cxn ang="0">
                  <a:pos x="92" y="167"/>
                </a:cxn>
                <a:cxn ang="0">
                  <a:pos x="115" y="152"/>
                </a:cxn>
                <a:cxn ang="0">
                  <a:pos x="129" y="129"/>
                </a:cxn>
                <a:cxn ang="0">
                  <a:pos x="134" y="99"/>
                </a:cxn>
              </a:cxnLst>
              <a:rect l="0" t="0" r="r" b="b"/>
              <a:pathLst>
                <a:path w="170" h="201">
                  <a:moveTo>
                    <a:pt x="170" y="98"/>
                  </a:moveTo>
                  <a:cubicBezTo>
                    <a:pt x="170" y="113"/>
                    <a:pt x="167" y="128"/>
                    <a:pt x="162" y="140"/>
                  </a:cubicBezTo>
                  <a:cubicBezTo>
                    <a:pt x="157" y="153"/>
                    <a:pt x="149" y="164"/>
                    <a:pt x="140" y="173"/>
                  </a:cubicBezTo>
                  <a:cubicBezTo>
                    <a:pt x="130" y="182"/>
                    <a:pt x="119" y="189"/>
                    <a:pt x="105" y="194"/>
                  </a:cubicBezTo>
                  <a:cubicBezTo>
                    <a:pt x="92" y="199"/>
                    <a:pt x="77" y="201"/>
                    <a:pt x="60" y="201"/>
                  </a:cubicBezTo>
                  <a:cubicBezTo>
                    <a:pt x="0" y="201"/>
                    <a:pt x="0" y="201"/>
                    <a:pt x="0" y="201"/>
                  </a:cubicBezTo>
                  <a:cubicBezTo>
                    <a:pt x="0" y="0"/>
                    <a:pt x="0" y="0"/>
                    <a:pt x="0" y="0"/>
                  </a:cubicBezTo>
                  <a:cubicBezTo>
                    <a:pt x="62" y="0"/>
                    <a:pt x="62" y="0"/>
                    <a:pt x="62" y="0"/>
                  </a:cubicBezTo>
                  <a:cubicBezTo>
                    <a:pt x="98" y="0"/>
                    <a:pt x="125" y="8"/>
                    <a:pt x="143" y="25"/>
                  </a:cubicBezTo>
                  <a:cubicBezTo>
                    <a:pt x="161" y="41"/>
                    <a:pt x="170" y="66"/>
                    <a:pt x="170" y="98"/>
                  </a:cubicBezTo>
                  <a:close/>
                  <a:moveTo>
                    <a:pt x="134" y="99"/>
                  </a:moveTo>
                  <a:cubicBezTo>
                    <a:pt x="134" y="87"/>
                    <a:pt x="133" y="77"/>
                    <a:pt x="129" y="69"/>
                  </a:cubicBezTo>
                  <a:cubicBezTo>
                    <a:pt x="126" y="60"/>
                    <a:pt x="122" y="53"/>
                    <a:pt x="115" y="47"/>
                  </a:cubicBezTo>
                  <a:cubicBezTo>
                    <a:pt x="109" y="41"/>
                    <a:pt x="101" y="36"/>
                    <a:pt x="92" y="33"/>
                  </a:cubicBezTo>
                  <a:cubicBezTo>
                    <a:pt x="83" y="30"/>
                    <a:pt x="72" y="29"/>
                    <a:pt x="61" y="29"/>
                  </a:cubicBezTo>
                  <a:cubicBezTo>
                    <a:pt x="33" y="29"/>
                    <a:pt x="33" y="29"/>
                    <a:pt x="33" y="29"/>
                  </a:cubicBezTo>
                  <a:cubicBezTo>
                    <a:pt x="33" y="172"/>
                    <a:pt x="33" y="172"/>
                    <a:pt x="33" y="172"/>
                  </a:cubicBezTo>
                  <a:cubicBezTo>
                    <a:pt x="60" y="172"/>
                    <a:pt x="60" y="172"/>
                    <a:pt x="60" y="172"/>
                  </a:cubicBezTo>
                  <a:cubicBezTo>
                    <a:pt x="72" y="172"/>
                    <a:pt x="83" y="171"/>
                    <a:pt x="92" y="167"/>
                  </a:cubicBezTo>
                  <a:cubicBezTo>
                    <a:pt x="101" y="164"/>
                    <a:pt x="109" y="159"/>
                    <a:pt x="115" y="152"/>
                  </a:cubicBezTo>
                  <a:cubicBezTo>
                    <a:pt x="121" y="146"/>
                    <a:pt x="126" y="138"/>
                    <a:pt x="129" y="129"/>
                  </a:cubicBezTo>
                  <a:cubicBezTo>
                    <a:pt x="133" y="120"/>
                    <a:pt x="134" y="110"/>
                    <a:pt x="134" y="99"/>
                  </a:cubicBez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39" name="Freeform 22">
              <a:extLst>
                <a:ext uri="{FF2B5EF4-FFF2-40B4-BE49-F238E27FC236}">
                  <a16:creationId xmlns:a16="http://schemas.microsoft.com/office/drawing/2014/main" id="{19286330-2A04-46FD-9D92-F0D6B21C2A48}"/>
                </a:ext>
              </a:extLst>
            </p:cNvPr>
            <p:cNvSpPr>
              <a:spLocks/>
            </p:cNvSpPr>
            <p:nvPr/>
          </p:nvSpPr>
          <p:spPr bwMode="black">
            <a:xfrm>
              <a:off x="7601289" y="5631667"/>
              <a:ext cx="98313" cy="114867"/>
            </a:xfrm>
            <a:custGeom>
              <a:avLst/>
              <a:gdLst/>
              <a:ahLst/>
              <a:cxnLst>
                <a:cxn ang="0">
                  <a:pos x="109" y="279"/>
                </a:cxn>
                <a:cxn ang="0">
                  <a:pos x="291" y="279"/>
                </a:cxn>
                <a:cxn ang="0">
                  <a:pos x="291" y="340"/>
                </a:cxn>
                <a:cxn ang="0">
                  <a:pos x="0" y="340"/>
                </a:cxn>
                <a:cxn ang="0">
                  <a:pos x="0" y="314"/>
                </a:cxn>
                <a:cxn ang="0">
                  <a:pos x="184" y="61"/>
                </a:cxn>
                <a:cxn ang="0">
                  <a:pos x="19" y="61"/>
                </a:cxn>
                <a:cxn ang="0">
                  <a:pos x="19" y="0"/>
                </a:cxn>
                <a:cxn ang="0">
                  <a:pos x="288" y="0"/>
                </a:cxn>
                <a:cxn ang="0">
                  <a:pos x="288" y="30"/>
                </a:cxn>
                <a:cxn ang="0">
                  <a:pos x="109" y="279"/>
                </a:cxn>
              </a:cxnLst>
              <a:rect l="0" t="0" r="r" b="b"/>
              <a:pathLst>
                <a:path w="291" h="340">
                  <a:moveTo>
                    <a:pt x="109" y="279"/>
                  </a:moveTo>
                  <a:lnTo>
                    <a:pt x="291" y="279"/>
                  </a:lnTo>
                  <a:lnTo>
                    <a:pt x="291" y="340"/>
                  </a:lnTo>
                  <a:lnTo>
                    <a:pt x="0" y="340"/>
                  </a:lnTo>
                  <a:lnTo>
                    <a:pt x="0" y="314"/>
                  </a:lnTo>
                  <a:lnTo>
                    <a:pt x="184" y="61"/>
                  </a:lnTo>
                  <a:lnTo>
                    <a:pt x="19" y="61"/>
                  </a:lnTo>
                  <a:lnTo>
                    <a:pt x="19" y="0"/>
                  </a:lnTo>
                  <a:lnTo>
                    <a:pt x="288" y="0"/>
                  </a:lnTo>
                  <a:lnTo>
                    <a:pt x="288" y="30"/>
                  </a:lnTo>
                  <a:lnTo>
                    <a:pt x="109" y="279"/>
                  </a:ln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40" name="Freeform 23">
              <a:extLst>
                <a:ext uri="{FF2B5EF4-FFF2-40B4-BE49-F238E27FC236}">
                  <a16:creationId xmlns:a16="http://schemas.microsoft.com/office/drawing/2014/main" id="{CDFD0F6E-113B-4BC5-B8A3-2CF5AFE1CA69}"/>
                </a:ext>
              </a:extLst>
            </p:cNvPr>
            <p:cNvSpPr>
              <a:spLocks noEditPoints="1"/>
            </p:cNvSpPr>
            <p:nvPr/>
          </p:nvSpPr>
          <p:spPr bwMode="black">
            <a:xfrm>
              <a:off x="7713791" y="5575585"/>
              <a:ext cx="32095" cy="170949"/>
            </a:xfrm>
            <a:custGeom>
              <a:avLst/>
              <a:gdLst/>
              <a:ahLst/>
              <a:cxnLst>
                <a:cxn ang="0">
                  <a:pos x="40" y="20"/>
                </a:cxn>
                <a:cxn ang="0">
                  <a:pos x="38" y="27"/>
                </a:cxn>
                <a:cxn ang="0">
                  <a:pos x="34" y="33"/>
                </a:cxn>
                <a:cxn ang="0">
                  <a:pos x="28" y="37"/>
                </a:cxn>
                <a:cxn ang="0">
                  <a:pos x="20" y="38"/>
                </a:cxn>
                <a:cxn ang="0">
                  <a:pos x="12" y="37"/>
                </a:cxn>
                <a:cxn ang="0">
                  <a:pos x="6" y="33"/>
                </a:cxn>
                <a:cxn ang="0">
                  <a:pos x="1" y="27"/>
                </a:cxn>
                <a:cxn ang="0">
                  <a:pos x="0" y="20"/>
                </a:cxn>
                <a:cxn ang="0">
                  <a:pos x="2" y="12"/>
                </a:cxn>
                <a:cxn ang="0">
                  <a:pos x="6" y="6"/>
                </a:cxn>
                <a:cxn ang="0">
                  <a:pos x="12" y="2"/>
                </a:cxn>
                <a:cxn ang="0">
                  <a:pos x="20" y="0"/>
                </a:cxn>
                <a:cxn ang="0">
                  <a:pos x="28" y="2"/>
                </a:cxn>
                <a:cxn ang="0">
                  <a:pos x="34" y="6"/>
                </a:cxn>
                <a:cxn ang="0">
                  <a:pos x="38" y="12"/>
                </a:cxn>
                <a:cxn ang="0">
                  <a:pos x="40" y="20"/>
                </a:cxn>
                <a:cxn ang="0">
                  <a:pos x="3" y="214"/>
                </a:cxn>
                <a:cxn ang="0">
                  <a:pos x="3" y="70"/>
                </a:cxn>
                <a:cxn ang="0">
                  <a:pos x="36" y="70"/>
                </a:cxn>
                <a:cxn ang="0">
                  <a:pos x="36" y="214"/>
                </a:cxn>
                <a:cxn ang="0">
                  <a:pos x="3" y="214"/>
                </a:cxn>
              </a:cxnLst>
              <a:rect l="0" t="0" r="r" b="b"/>
              <a:pathLst>
                <a:path w="40" h="214">
                  <a:moveTo>
                    <a:pt x="40" y="20"/>
                  </a:moveTo>
                  <a:cubicBezTo>
                    <a:pt x="40" y="22"/>
                    <a:pt x="39" y="24"/>
                    <a:pt x="38" y="27"/>
                  </a:cubicBezTo>
                  <a:cubicBezTo>
                    <a:pt x="37" y="29"/>
                    <a:pt x="36" y="31"/>
                    <a:pt x="34" y="33"/>
                  </a:cubicBezTo>
                  <a:cubicBezTo>
                    <a:pt x="32" y="34"/>
                    <a:pt x="30" y="36"/>
                    <a:pt x="28" y="37"/>
                  </a:cubicBezTo>
                  <a:cubicBezTo>
                    <a:pt x="25" y="38"/>
                    <a:pt x="23" y="38"/>
                    <a:pt x="20" y="38"/>
                  </a:cubicBezTo>
                  <a:cubicBezTo>
                    <a:pt x="17" y="38"/>
                    <a:pt x="14" y="38"/>
                    <a:pt x="12" y="37"/>
                  </a:cubicBezTo>
                  <a:cubicBezTo>
                    <a:pt x="10" y="36"/>
                    <a:pt x="7" y="34"/>
                    <a:pt x="6" y="33"/>
                  </a:cubicBezTo>
                  <a:cubicBezTo>
                    <a:pt x="4" y="31"/>
                    <a:pt x="2" y="29"/>
                    <a:pt x="1" y="27"/>
                  </a:cubicBezTo>
                  <a:cubicBezTo>
                    <a:pt x="1" y="24"/>
                    <a:pt x="0" y="22"/>
                    <a:pt x="0" y="20"/>
                  </a:cubicBezTo>
                  <a:cubicBezTo>
                    <a:pt x="0" y="17"/>
                    <a:pt x="1" y="14"/>
                    <a:pt x="2" y="12"/>
                  </a:cubicBezTo>
                  <a:cubicBezTo>
                    <a:pt x="3" y="10"/>
                    <a:pt x="4" y="8"/>
                    <a:pt x="6" y="6"/>
                  </a:cubicBezTo>
                  <a:cubicBezTo>
                    <a:pt x="8" y="4"/>
                    <a:pt x="10" y="3"/>
                    <a:pt x="12" y="2"/>
                  </a:cubicBezTo>
                  <a:cubicBezTo>
                    <a:pt x="14" y="1"/>
                    <a:pt x="17" y="0"/>
                    <a:pt x="20" y="0"/>
                  </a:cubicBezTo>
                  <a:cubicBezTo>
                    <a:pt x="23" y="0"/>
                    <a:pt x="25" y="1"/>
                    <a:pt x="28" y="2"/>
                  </a:cubicBezTo>
                  <a:cubicBezTo>
                    <a:pt x="30" y="3"/>
                    <a:pt x="32" y="4"/>
                    <a:pt x="34" y="6"/>
                  </a:cubicBezTo>
                  <a:cubicBezTo>
                    <a:pt x="36" y="8"/>
                    <a:pt x="37" y="10"/>
                    <a:pt x="38" y="12"/>
                  </a:cubicBezTo>
                  <a:cubicBezTo>
                    <a:pt x="39" y="14"/>
                    <a:pt x="40" y="17"/>
                    <a:pt x="40" y="20"/>
                  </a:cubicBezTo>
                  <a:close/>
                  <a:moveTo>
                    <a:pt x="3" y="214"/>
                  </a:moveTo>
                  <a:cubicBezTo>
                    <a:pt x="3" y="70"/>
                    <a:pt x="3" y="70"/>
                    <a:pt x="3" y="70"/>
                  </a:cubicBezTo>
                  <a:cubicBezTo>
                    <a:pt x="36" y="70"/>
                    <a:pt x="36" y="70"/>
                    <a:pt x="36" y="70"/>
                  </a:cubicBezTo>
                  <a:cubicBezTo>
                    <a:pt x="36" y="214"/>
                    <a:pt x="36" y="214"/>
                    <a:pt x="36" y="214"/>
                  </a:cubicBezTo>
                  <a:lnTo>
                    <a:pt x="3" y="214"/>
                  </a:ln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41" name="Freeform 24">
              <a:extLst>
                <a:ext uri="{FF2B5EF4-FFF2-40B4-BE49-F238E27FC236}">
                  <a16:creationId xmlns:a16="http://schemas.microsoft.com/office/drawing/2014/main" id="{1C5CDB70-5478-49FD-80FE-50D3A8DF3F06}"/>
                </a:ext>
              </a:extLst>
            </p:cNvPr>
            <p:cNvSpPr>
              <a:spLocks noEditPoints="1"/>
            </p:cNvSpPr>
            <p:nvPr/>
          </p:nvSpPr>
          <p:spPr bwMode="black">
            <a:xfrm>
              <a:off x="7764130" y="5629302"/>
              <a:ext cx="104394" cy="159462"/>
            </a:xfrm>
            <a:custGeom>
              <a:avLst/>
              <a:gdLst/>
              <a:ahLst/>
              <a:cxnLst>
                <a:cxn ang="0">
                  <a:pos x="33" y="85"/>
                </a:cxn>
                <a:cxn ang="0">
                  <a:pos x="45" y="115"/>
                </a:cxn>
                <a:cxn ang="0">
                  <a:pos x="77" y="125"/>
                </a:cxn>
                <a:cxn ang="0">
                  <a:pos x="100" y="121"/>
                </a:cxn>
                <a:cxn ang="0">
                  <a:pos x="120" y="111"/>
                </a:cxn>
                <a:cxn ang="0">
                  <a:pos x="120" y="139"/>
                </a:cxn>
                <a:cxn ang="0">
                  <a:pos x="113" y="142"/>
                </a:cxn>
                <a:cxn ang="0">
                  <a:pos x="104" y="145"/>
                </a:cxn>
                <a:cxn ang="0">
                  <a:pos x="92" y="148"/>
                </a:cxn>
                <a:cxn ang="0">
                  <a:pos x="77" y="150"/>
                </a:cxn>
                <a:cxn ang="0">
                  <a:pos x="73" y="160"/>
                </a:cxn>
                <a:cxn ang="0">
                  <a:pos x="72" y="169"/>
                </a:cxn>
                <a:cxn ang="0">
                  <a:pos x="75" y="179"/>
                </a:cxn>
                <a:cxn ang="0">
                  <a:pos x="84" y="182"/>
                </a:cxn>
                <a:cxn ang="0">
                  <a:pos x="87" y="182"/>
                </a:cxn>
                <a:cxn ang="0">
                  <a:pos x="91" y="181"/>
                </a:cxn>
                <a:cxn ang="0">
                  <a:pos x="94" y="180"/>
                </a:cxn>
                <a:cxn ang="0">
                  <a:pos x="98" y="178"/>
                </a:cxn>
                <a:cxn ang="0">
                  <a:pos x="98" y="196"/>
                </a:cxn>
                <a:cxn ang="0">
                  <a:pos x="88" y="199"/>
                </a:cxn>
                <a:cxn ang="0">
                  <a:pos x="77" y="200"/>
                </a:cxn>
                <a:cxn ang="0">
                  <a:pos x="55" y="194"/>
                </a:cxn>
                <a:cxn ang="0">
                  <a:pos x="49" y="175"/>
                </a:cxn>
                <a:cxn ang="0">
                  <a:pos x="51" y="162"/>
                </a:cxn>
                <a:cxn ang="0">
                  <a:pos x="58" y="150"/>
                </a:cxn>
                <a:cxn ang="0">
                  <a:pos x="34" y="143"/>
                </a:cxn>
                <a:cxn ang="0">
                  <a:pos x="16" y="128"/>
                </a:cxn>
                <a:cxn ang="0">
                  <a:pos x="4" y="106"/>
                </a:cxn>
                <a:cxn ang="0">
                  <a:pos x="0" y="77"/>
                </a:cxn>
                <a:cxn ang="0">
                  <a:pos x="6" y="42"/>
                </a:cxn>
                <a:cxn ang="0">
                  <a:pos x="22" y="18"/>
                </a:cxn>
                <a:cxn ang="0">
                  <a:pos x="44" y="4"/>
                </a:cxn>
                <a:cxn ang="0">
                  <a:pos x="68" y="0"/>
                </a:cxn>
                <a:cxn ang="0">
                  <a:pos x="96" y="5"/>
                </a:cxn>
                <a:cxn ang="0">
                  <a:pos x="116" y="19"/>
                </a:cxn>
                <a:cxn ang="0">
                  <a:pos x="127" y="41"/>
                </a:cxn>
                <a:cxn ang="0">
                  <a:pos x="131" y="69"/>
                </a:cxn>
                <a:cxn ang="0">
                  <a:pos x="131" y="85"/>
                </a:cxn>
                <a:cxn ang="0">
                  <a:pos x="33" y="85"/>
                </a:cxn>
                <a:cxn ang="0">
                  <a:pos x="97" y="46"/>
                </a:cxn>
                <a:cxn ang="0">
                  <a:pos x="92" y="35"/>
                </a:cxn>
                <a:cxn ang="0">
                  <a:pos x="82" y="28"/>
                </a:cxn>
                <a:cxn ang="0">
                  <a:pos x="68" y="25"/>
                </a:cxn>
                <a:cxn ang="0">
                  <a:pos x="56" y="28"/>
                </a:cxn>
                <a:cxn ang="0">
                  <a:pos x="46" y="35"/>
                </a:cxn>
                <a:cxn ang="0">
                  <a:pos x="38" y="46"/>
                </a:cxn>
                <a:cxn ang="0">
                  <a:pos x="33" y="60"/>
                </a:cxn>
                <a:cxn ang="0">
                  <a:pos x="99" y="60"/>
                </a:cxn>
                <a:cxn ang="0">
                  <a:pos x="97" y="46"/>
                </a:cxn>
              </a:cxnLst>
              <a:rect l="0" t="0" r="r" b="b"/>
              <a:pathLst>
                <a:path w="131" h="200">
                  <a:moveTo>
                    <a:pt x="33" y="85"/>
                  </a:moveTo>
                  <a:cubicBezTo>
                    <a:pt x="34" y="98"/>
                    <a:pt x="38" y="108"/>
                    <a:pt x="45" y="115"/>
                  </a:cubicBezTo>
                  <a:cubicBezTo>
                    <a:pt x="53" y="122"/>
                    <a:pt x="63" y="125"/>
                    <a:pt x="77" y="125"/>
                  </a:cubicBezTo>
                  <a:cubicBezTo>
                    <a:pt x="85" y="125"/>
                    <a:pt x="92" y="124"/>
                    <a:pt x="100" y="121"/>
                  </a:cubicBezTo>
                  <a:cubicBezTo>
                    <a:pt x="108" y="119"/>
                    <a:pt x="114" y="115"/>
                    <a:pt x="120" y="111"/>
                  </a:cubicBezTo>
                  <a:cubicBezTo>
                    <a:pt x="120" y="139"/>
                    <a:pt x="120" y="139"/>
                    <a:pt x="120" y="139"/>
                  </a:cubicBezTo>
                  <a:cubicBezTo>
                    <a:pt x="118" y="140"/>
                    <a:pt x="116" y="141"/>
                    <a:pt x="113" y="142"/>
                  </a:cubicBezTo>
                  <a:cubicBezTo>
                    <a:pt x="111" y="143"/>
                    <a:pt x="107" y="144"/>
                    <a:pt x="104" y="145"/>
                  </a:cubicBezTo>
                  <a:cubicBezTo>
                    <a:pt x="100" y="147"/>
                    <a:pt x="96" y="148"/>
                    <a:pt x="92" y="148"/>
                  </a:cubicBezTo>
                  <a:cubicBezTo>
                    <a:pt x="87" y="149"/>
                    <a:pt x="82" y="150"/>
                    <a:pt x="77" y="150"/>
                  </a:cubicBezTo>
                  <a:cubicBezTo>
                    <a:pt x="76" y="153"/>
                    <a:pt x="74" y="156"/>
                    <a:pt x="73" y="160"/>
                  </a:cubicBezTo>
                  <a:cubicBezTo>
                    <a:pt x="72" y="163"/>
                    <a:pt x="72" y="166"/>
                    <a:pt x="72" y="169"/>
                  </a:cubicBezTo>
                  <a:cubicBezTo>
                    <a:pt x="72" y="174"/>
                    <a:pt x="73" y="177"/>
                    <a:pt x="75" y="179"/>
                  </a:cubicBezTo>
                  <a:cubicBezTo>
                    <a:pt x="77" y="181"/>
                    <a:pt x="80" y="182"/>
                    <a:pt x="84" y="182"/>
                  </a:cubicBezTo>
                  <a:cubicBezTo>
                    <a:pt x="85" y="182"/>
                    <a:pt x="86" y="182"/>
                    <a:pt x="87" y="182"/>
                  </a:cubicBezTo>
                  <a:cubicBezTo>
                    <a:pt x="88" y="182"/>
                    <a:pt x="89" y="181"/>
                    <a:pt x="91" y="181"/>
                  </a:cubicBezTo>
                  <a:cubicBezTo>
                    <a:pt x="92" y="181"/>
                    <a:pt x="93" y="180"/>
                    <a:pt x="94" y="180"/>
                  </a:cubicBezTo>
                  <a:cubicBezTo>
                    <a:pt x="96" y="179"/>
                    <a:pt x="97" y="179"/>
                    <a:pt x="98" y="178"/>
                  </a:cubicBezTo>
                  <a:cubicBezTo>
                    <a:pt x="98" y="196"/>
                    <a:pt x="98" y="196"/>
                    <a:pt x="98" y="196"/>
                  </a:cubicBezTo>
                  <a:cubicBezTo>
                    <a:pt x="95" y="197"/>
                    <a:pt x="92" y="198"/>
                    <a:pt x="88" y="199"/>
                  </a:cubicBezTo>
                  <a:cubicBezTo>
                    <a:pt x="84" y="200"/>
                    <a:pt x="81" y="200"/>
                    <a:pt x="77" y="200"/>
                  </a:cubicBezTo>
                  <a:cubicBezTo>
                    <a:pt x="67" y="200"/>
                    <a:pt x="60" y="198"/>
                    <a:pt x="55" y="194"/>
                  </a:cubicBezTo>
                  <a:cubicBezTo>
                    <a:pt x="51" y="189"/>
                    <a:pt x="49" y="183"/>
                    <a:pt x="49" y="175"/>
                  </a:cubicBezTo>
                  <a:cubicBezTo>
                    <a:pt x="49" y="171"/>
                    <a:pt x="49" y="166"/>
                    <a:pt x="51" y="162"/>
                  </a:cubicBezTo>
                  <a:cubicBezTo>
                    <a:pt x="53" y="158"/>
                    <a:pt x="55" y="154"/>
                    <a:pt x="58" y="150"/>
                  </a:cubicBezTo>
                  <a:cubicBezTo>
                    <a:pt x="49" y="149"/>
                    <a:pt x="41" y="147"/>
                    <a:pt x="34" y="143"/>
                  </a:cubicBezTo>
                  <a:cubicBezTo>
                    <a:pt x="27" y="139"/>
                    <a:pt x="21" y="135"/>
                    <a:pt x="16" y="128"/>
                  </a:cubicBezTo>
                  <a:cubicBezTo>
                    <a:pt x="11" y="122"/>
                    <a:pt x="7" y="115"/>
                    <a:pt x="4" y="106"/>
                  </a:cubicBezTo>
                  <a:cubicBezTo>
                    <a:pt x="1" y="97"/>
                    <a:pt x="0" y="88"/>
                    <a:pt x="0" y="77"/>
                  </a:cubicBezTo>
                  <a:cubicBezTo>
                    <a:pt x="0" y="63"/>
                    <a:pt x="2" y="52"/>
                    <a:pt x="6" y="42"/>
                  </a:cubicBezTo>
                  <a:cubicBezTo>
                    <a:pt x="10" y="33"/>
                    <a:pt x="16" y="25"/>
                    <a:pt x="22" y="18"/>
                  </a:cubicBezTo>
                  <a:cubicBezTo>
                    <a:pt x="29" y="12"/>
                    <a:pt x="36" y="7"/>
                    <a:pt x="44" y="4"/>
                  </a:cubicBezTo>
                  <a:cubicBezTo>
                    <a:pt x="52" y="1"/>
                    <a:pt x="60" y="0"/>
                    <a:pt x="68" y="0"/>
                  </a:cubicBezTo>
                  <a:cubicBezTo>
                    <a:pt x="79" y="0"/>
                    <a:pt x="88" y="2"/>
                    <a:pt x="96" y="5"/>
                  </a:cubicBezTo>
                  <a:cubicBezTo>
                    <a:pt x="104" y="8"/>
                    <a:pt x="110" y="13"/>
                    <a:pt x="116" y="19"/>
                  </a:cubicBezTo>
                  <a:cubicBezTo>
                    <a:pt x="121" y="25"/>
                    <a:pt x="125" y="32"/>
                    <a:pt x="127" y="41"/>
                  </a:cubicBezTo>
                  <a:cubicBezTo>
                    <a:pt x="130" y="49"/>
                    <a:pt x="131" y="59"/>
                    <a:pt x="131" y="69"/>
                  </a:cubicBezTo>
                  <a:cubicBezTo>
                    <a:pt x="131" y="85"/>
                    <a:pt x="131" y="85"/>
                    <a:pt x="131" y="85"/>
                  </a:cubicBezTo>
                  <a:lnTo>
                    <a:pt x="33" y="85"/>
                  </a:lnTo>
                  <a:close/>
                  <a:moveTo>
                    <a:pt x="97" y="46"/>
                  </a:moveTo>
                  <a:cubicBezTo>
                    <a:pt x="96" y="42"/>
                    <a:pt x="94" y="38"/>
                    <a:pt x="92" y="35"/>
                  </a:cubicBezTo>
                  <a:cubicBezTo>
                    <a:pt x="89" y="32"/>
                    <a:pt x="86" y="30"/>
                    <a:pt x="82" y="28"/>
                  </a:cubicBezTo>
                  <a:cubicBezTo>
                    <a:pt x="79" y="26"/>
                    <a:pt x="74" y="25"/>
                    <a:pt x="68" y="25"/>
                  </a:cubicBezTo>
                  <a:cubicBezTo>
                    <a:pt x="64" y="25"/>
                    <a:pt x="60" y="26"/>
                    <a:pt x="56" y="28"/>
                  </a:cubicBezTo>
                  <a:cubicBezTo>
                    <a:pt x="52" y="29"/>
                    <a:pt x="49" y="32"/>
                    <a:pt x="46" y="35"/>
                  </a:cubicBezTo>
                  <a:cubicBezTo>
                    <a:pt x="42" y="38"/>
                    <a:pt x="40" y="42"/>
                    <a:pt x="38" y="46"/>
                  </a:cubicBezTo>
                  <a:cubicBezTo>
                    <a:pt x="36" y="50"/>
                    <a:pt x="34" y="55"/>
                    <a:pt x="33" y="60"/>
                  </a:cubicBezTo>
                  <a:cubicBezTo>
                    <a:pt x="99" y="60"/>
                    <a:pt x="99" y="60"/>
                    <a:pt x="99" y="60"/>
                  </a:cubicBezTo>
                  <a:cubicBezTo>
                    <a:pt x="99" y="55"/>
                    <a:pt x="98" y="51"/>
                    <a:pt x="97" y="46"/>
                  </a:cubicBez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42" name="Freeform 25">
              <a:extLst>
                <a:ext uri="{FF2B5EF4-FFF2-40B4-BE49-F238E27FC236}">
                  <a16:creationId xmlns:a16="http://schemas.microsoft.com/office/drawing/2014/main" id="{225FB499-F86A-4C4D-9C54-29C2D87B54DA}"/>
                </a:ext>
              </a:extLst>
            </p:cNvPr>
            <p:cNvSpPr>
              <a:spLocks/>
            </p:cNvSpPr>
            <p:nvPr/>
          </p:nvSpPr>
          <p:spPr bwMode="black">
            <a:xfrm>
              <a:off x="7888794" y="5576598"/>
              <a:ext cx="105070" cy="169936"/>
            </a:xfrm>
            <a:custGeom>
              <a:avLst/>
              <a:gdLst/>
              <a:ahLst/>
              <a:cxnLst>
                <a:cxn ang="0">
                  <a:pos x="212" y="503"/>
                </a:cxn>
                <a:cxn ang="0">
                  <a:pos x="77" y="340"/>
                </a:cxn>
                <a:cxn ang="0">
                  <a:pos x="77" y="340"/>
                </a:cxn>
                <a:cxn ang="0">
                  <a:pos x="77" y="503"/>
                </a:cxn>
                <a:cxn ang="0">
                  <a:pos x="0" y="503"/>
                </a:cxn>
                <a:cxn ang="0">
                  <a:pos x="0" y="0"/>
                </a:cxn>
                <a:cxn ang="0">
                  <a:pos x="77" y="0"/>
                </a:cxn>
                <a:cxn ang="0">
                  <a:pos x="77" y="319"/>
                </a:cxn>
                <a:cxn ang="0">
                  <a:pos x="77" y="319"/>
                </a:cxn>
                <a:cxn ang="0">
                  <a:pos x="205" y="163"/>
                </a:cxn>
                <a:cxn ang="0">
                  <a:pos x="302" y="163"/>
                </a:cxn>
                <a:cxn ang="0">
                  <a:pos x="155" y="326"/>
                </a:cxn>
                <a:cxn ang="0">
                  <a:pos x="311" y="503"/>
                </a:cxn>
                <a:cxn ang="0">
                  <a:pos x="212" y="503"/>
                </a:cxn>
              </a:cxnLst>
              <a:rect l="0" t="0" r="r" b="b"/>
              <a:pathLst>
                <a:path w="311" h="503">
                  <a:moveTo>
                    <a:pt x="212" y="503"/>
                  </a:moveTo>
                  <a:lnTo>
                    <a:pt x="77" y="340"/>
                  </a:lnTo>
                  <a:lnTo>
                    <a:pt x="77" y="340"/>
                  </a:lnTo>
                  <a:lnTo>
                    <a:pt x="77" y="503"/>
                  </a:lnTo>
                  <a:lnTo>
                    <a:pt x="0" y="503"/>
                  </a:lnTo>
                  <a:lnTo>
                    <a:pt x="0" y="0"/>
                  </a:lnTo>
                  <a:lnTo>
                    <a:pt x="77" y="0"/>
                  </a:lnTo>
                  <a:lnTo>
                    <a:pt x="77" y="319"/>
                  </a:lnTo>
                  <a:lnTo>
                    <a:pt x="77" y="319"/>
                  </a:lnTo>
                  <a:lnTo>
                    <a:pt x="205" y="163"/>
                  </a:lnTo>
                  <a:lnTo>
                    <a:pt x="302" y="163"/>
                  </a:lnTo>
                  <a:lnTo>
                    <a:pt x="155" y="326"/>
                  </a:lnTo>
                  <a:lnTo>
                    <a:pt x="311" y="503"/>
                  </a:lnTo>
                  <a:lnTo>
                    <a:pt x="212" y="503"/>
                  </a:ln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43" name="Freeform 26">
              <a:extLst>
                <a:ext uri="{FF2B5EF4-FFF2-40B4-BE49-F238E27FC236}">
                  <a16:creationId xmlns:a16="http://schemas.microsoft.com/office/drawing/2014/main" id="{6101095D-1CAB-4622-88E4-414C0AB99D94}"/>
                </a:ext>
              </a:extLst>
            </p:cNvPr>
            <p:cNvSpPr>
              <a:spLocks/>
            </p:cNvSpPr>
            <p:nvPr/>
          </p:nvSpPr>
          <p:spPr bwMode="black">
            <a:xfrm>
              <a:off x="8003661" y="5631667"/>
              <a:ext cx="102705" cy="117908"/>
            </a:xfrm>
            <a:custGeom>
              <a:avLst/>
              <a:gdLst/>
              <a:ahLst/>
              <a:cxnLst>
                <a:cxn ang="0">
                  <a:pos x="96" y="144"/>
                </a:cxn>
                <a:cxn ang="0">
                  <a:pos x="96" y="123"/>
                </a:cxn>
                <a:cxn ang="0">
                  <a:pos x="95" y="123"/>
                </a:cxn>
                <a:cxn ang="0">
                  <a:pos x="88" y="132"/>
                </a:cxn>
                <a:cxn ang="0">
                  <a:pos x="78" y="140"/>
                </a:cxn>
                <a:cxn ang="0">
                  <a:pos x="66" y="146"/>
                </a:cxn>
                <a:cxn ang="0">
                  <a:pos x="52" y="148"/>
                </a:cxn>
                <a:cxn ang="0">
                  <a:pos x="14" y="133"/>
                </a:cxn>
                <a:cxn ang="0">
                  <a:pos x="0" y="88"/>
                </a:cxn>
                <a:cxn ang="0">
                  <a:pos x="0" y="0"/>
                </a:cxn>
                <a:cxn ang="0">
                  <a:pos x="33" y="0"/>
                </a:cxn>
                <a:cxn ang="0">
                  <a:pos x="33" y="84"/>
                </a:cxn>
                <a:cxn ang="0">
                  <a:pos x="35" y="101"/>
                </a:cxn>
                <a:cxn ang="0">
                  <a:pos x="42" y="113"/>
                </a:cxn>
                <a:cxn ang="0">
                  <a:pos x="51" y="119"/>
                </a:cxn>
                <a:cxn ang="0">
                  <a:pos x="63" y="121"/>
                </a:cxn>
                <a:cxn ang="0">
                  <a:pos x="76" y="119"/>
                </a:cxn>
                <a:cxn ang="0">
                  <a:pos x="86" y="111"/>
                </a:cxn>
                <a:cxn ang="0">
                  <a:pos x="93" y="100"/>
                </a:cxn>
                <a:cxn ang="0">
                  <a:pos x="96" y="84"/>
                </a:cxn>
                <a:cxn ang="0">
                  <a:pos x="96" y="0"/>
                </a:cxn>
                <a:cxn ang="0">
                  <a:pos x="129" y="0"/>
                </a:cxn>
                <a:cxn ang="0">
                  <a:pos x="129" y="144"/>
                </a:cxn>
                <a:cxn ang="0">
                  <a:pos x="96" y="144"/>
                </a:cxn>
              </a:cxnLst>
              <a:rect l="0" t="0" r="r" b="b"/>
              <a:pathLst>
                <a:path w="129" h="148">
                  <a:moveTo>
                    <a:pt x="96" y="144"/>
                  </a:moveTo>
                  <a:cubicBezTo>
                    <a:pt x="96" y="123"/>
                    <a:pt x="96" y="123"/>
                    <a:pt x="96" y="123"/>
                  </a:cubicBezTo>
                  <a:cubicBezTo>
                    <a:pt x="95" y="123"/>
                    <a:pt x="95" y="123"/>
                    <a:pt x="95" y="123"/>
                  </a:cubicBezTo>
                  <a:cubicBezTo>
                    <a:pt x="93" y="126"/>
                    <a:pt x="91" y="129"/>
                    <a:pt x="88" y="132"/>
                  </a:cubicBezTo>
                  <a:cubicBezTo>
                    <a:pt x="85" y="135"/>
                    <a:pt x="82" y="138"/>
                    <a:pt x="78" y="140"/>
                  </a:cubicBezTo>
                  <a:cubicBezTo>
                    <a:pt x="75" y="143"/>
                    <a:pt x="71" y="144"/>
                    <a:pt x="66" y="146"/>
                  </a:cubicBezTo>
                  <a:cubicBezTo>
                    <a:pt x="62" y="147"/>
                    <a:pt x="57" y="148"/>
                    <a:pt x="52" y="148"/>
                  </a:cubicBezTo>
                  <a:cubicBezTo>
                    <a:pt x="35" y="148"/>
                    <a:pt x="22" y="143"/>
                    <a:pt x="14" y="133"/>
                  </a:cubicBezTo>
                  <a:cubicBezTo>
                    <a:pt x="5" y="123"/>
                    <a:pt x="0" y="108"/>
                    <a:pt x="0" y="88"/>
                  </a:cubicBezTo>
                  <a:cubicBezTo>
                    <a:pt x="0" y="0"/>
                    <a:pt x="0" y="0"/>
                    <a:pt x="0" y="0"/>
                  </a:cubicBezTo>
                  <a:cubicBezTo>
                    <a:pt x="33" y="0"/>
                    <a:pt x="33" y="0"/>
                    <a:pt x="33" y="0"/>
                  </a:cubicBezTo>
                  <a:cubicBezTo>
                    <a:pt x="33" y="84"/>
                    <a:pt x="33" y="84"/>
                    <a:pt x="33" y="84"/>
                  </a:cubicBezTo>
                  <a:cubicBezTo>
                    <a:pt x="33" y="90"/>
                    <a:pt x="34" y="96"/>
                    <a:pt x="35" y="101"/>
                  </a:cubicBezTo>
                  <a:cubicBezTo>
                    <a:pt x="37" y="106"/>
                    <a:pt x="39" y="110"/>
                    <a:pt x="42" y="113"/>
                  </a:cubicBezTo>
                  <a:cubicBezTo>
                    <a:pt x="44" y="116"/>
                    <a:pt x="47" y="118"/>
                    <a:pt x="51" y="119"/>
                  </a:cubicBezTo>
                  <a:cubicBezTo>
                    <a:pt x="55" y="120"/>
                    <a:pt x="59" y="121"/>
                    <a:pt x="63" y="121"/>
                  </a:cubicBezTo>
                  <a:cubicBezTo>
                    <a:pt x="68" y="121"/>
                    <a:pt x="72" y="120"/>
                    <a:pt x="76" y="119"/>
                  </a:cubicBezTo>
                  <a:cubicBezTo>
                    <a:pt x="80" y="117"/>
                    <a:pt x="83" y="115"/>
                    <a:pt x="86" y="111"/>
                  </a:cubicBezTo>
                  <a:cubicBezTo>
                    <a:pt x="89" y="108"/>
                    <a:pt x="91" y="104"/>
                    <a:pt x="93" y="100"/>
                  </a:cubicBezTo>
                  <a:cubicBezTo>
                    <a:pt x="95" y="95"/>
                    <a:pt x="96" y="89"/>
                    <a:pt x="96" y="84"/>
                  </a:cubicBezTo>
                  <a:cubicBezTo>
                    <a:pt x="96" y="0"/>
                    <a:pt x="96" y="0"/>
                    <a:pt x="96" y="0"/>
                  </a:cubicBezTo>
                  <a:cubicBezTo>
                    <a:pt x="129" y="0"/>
                    <a:pt x="129" y="0"/>
                    <a:pt x="129" y="0"/>
                  </a:cubicBezTo>
                  <a:cubicBezTo>
                    <a:pt x="129" y="144"/>
                    <a:pt x="129" y="144"/>
                    <a:pt x="129" y="144"/>
                  </a:cubicBezTo>
                  <a:lnTo>
                    <a:pt x="96" y="144"/>
                  </a:ln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44" name="Freeform 27">
              <a:extLst>
                <a:ext uri="{FF2B5EF4-FFF2-40B4-BE49-F238E27FC236}">
                  <a16:creationId xmlns:a16="http://schemas.microsoft.com/office/drawing/2014/main" id="{F6C91866-CF82-44C9-8940-13C354C161FE}"/>
                </a:ext>
              </a:extLst>
            </p:cNvPr>
            <p:cNvSpPr>
              <a:spLocks noEditPoints="1"/>
            </p:cNvSpPr>
            <p:nvPr/>
          </p:nvSpPr>
          <p:spPr bwMode="black">
            <a:xfrm>
              <a:off x="8099947" y="5575585"/>
              <a:ext cx="65542" cy="225342"/>
            </a:xfrm>
            <a:custGeom>
              <a:avLst/>
              <a:gdLst/>
              <a:ahLst/>
              <a:cxnLst>
                <a:cxn ang="0">
                  <a:pos x="74" y="238"/>
                </a:cxn>
                <a:cxn ang="0">
                  <a:pos x="63" y="261"/>
                </a:cxn>
                <a:cxn ang="0">
                  <a:pos x="45" y="276"/>
                </a:cxn>
                <a:cxn ang="0">
                  <a:pos x="20" y="282"/>
                </a:cxn>
                <a:cxn ang="0">
                  <a:pos x="15" y="281"/>
                </a:cxn>
                <a:cxn ang="0">
                  <a:pos x="9" y="280"/>
                </a:cxn>
                <a:cxn ang="0">
                  <a:pos x="4" y="279"/>
                </a:cxn>
                <a:cxn ang="0">
                  <a:pos x="0" y="278"/>
                </a:cxn>
                <a:cxn ang="0">
                  <a:pos x="0" y="250"/>
                </a:cxn>
                <a:cxn ang="0">
                  <a:pos x="9" y="254"/>
                </a:cxn>
                <a:cxn ang="0">
                  <a:pos x="18" y="255"/>
                </a:cxn>
                <a:cxn ang="0">
                  <a:pos x="29" y="253"/>
                </a:cxn>
                <a:cxn ang="0">
                  <a:pos x="37" y="246"/>
                </a:cxn>
                <a:cxn ang="0">
                  <a:pos x="43" y="232"/>
                </a:cxn>
                <a:cxn ang="0">
                  <a:pos x="45" y="213"/>
                </a:cxn>
                <a:cxn ang="0">
                  <a:pos x="45" y="70"/>
                </a:cxn>
                <a:cxn ang="0">
                  <a:pos x="78" y="70"/>
                </a:cxn>
                <a:cxn ang="0">
                  <a:pos x="78" y="209"/>
                </a:cxn>
                <a:cxn ang="0">
                  <a:pos x="74" y="238"/>
                </a:cxn>
                <a:cxn ang="0">
                  <a:pos x="82" y="20"/>
                </a:cxn>
                <a:cxn ang="0">
                  <a:pos x="80" y="27"/>
                </a:cxn>
                <a:cxn ang="0">
                  <a:pos x="76" y="33"/>
                </a:cxn>
                <a:cxn ang="0">
                  <a:pos x="70" y="37"/>
                </a:cxn>
                <a:cxn ang="0">
                  <a:pos x="62" y="38"/>
                </a:cxn>
                <a:cxn ang="0">
                  <a:pos x="54" y="37"/>
                </a:cxn>
                <a:cxn ang="0">
                  <a:pos x="48" y="33"/>
                </a:cxn>
                <a:cxn ang="0">
                  <a:pos x="44" y="27"/>
                </a:cxn>
                <a:cxn ang="0">
                  <a:pos x="42" y="20"/>
                </a:cxn>
                <a:cxn ang="0">
                  <a:pos x="44" y="12"/>
                </a:cxn>
                <a:cxn ang="0">
                  <a:pos x="48" y="6"/>
                </a:cxn>
                <a:cxn ang="0">
                  <a:pos x="54" y="2"/>
                </a:cxn>
                <a:cxn ang="0">
                  <a:pos x="62" y="0"/>
                </a:cxn>
                <a:cxn ang="0">
                  <a:pos x="70" y="2"/>
                </a:cxn>
                <a:cxn ang="0">
                  <a:pos x="76" y="6"/>
                </a:cxn>
                <a:cxn ang="0">
                  <a:pos x="80" y="12"/>
                </a:cxn>
                <a:cxn ang="0">
                  <a:pos x="82" y="20"/>
                </a:cxn>
              </a:cxnLst>
              <a:rect l="0" t="0" r="r" b="b"/>
              <a:pathLst>
                <a:path w="82" h="282">
                  <a:moveTo>
                    <a:pt x="74" y="238"/>
                  </a:moveTo>
                  <a:cubicBezTo>
                    <a:pt x="72" y="247"/>
                    <a:pt x="68" y="255"/>
                    <a:pt x="63" y="261"/>
                  </a:cubicBezTo>
                  <a:cubicBezTo>
                    <a:pt x="59" y="268"/>
                    <a:pt x="52" y="273"/>
                    <a:pt x="45" y="276"/>
                  </a:cubicBezTo>
                  <a:cubicBezTo>
                    <a:pt x="38" y="280"/>
                    <a:pt x="30" y="282"/>
                    <a:pt x="20" y="282"/>
                  </a:cubicBezTo>
                  <a:cubicBezTo>
                    <a:pt x="18" y="282"/>
                    <a:pt x="16" y="282"/>
                    <a:pt x="15" y="281"/>
                  </a:cubicBezTo>
                  <a:cubicBezTo>
                    <a:pt x="13" y="281"/>
                    <a:pt x="11" y="281"/>
                    <a:pt x="9" y="280"/>
                  </a:cubicBezTo>
                  <a:cubicBezTo>
                    <a:pt x="8" y="280"/>
                    <a:pt x="6" y="280"/>
                    <a:pt x="4" y="279"/>
                  </a:cubicBezTo>
                  <a:cubicBezTo>
                    <a:pt x="3" y="279"/>
                    <a:pt x="1" y="278"/>
                    <a:pt x="0" y="278"/>
                  </a:cubicBezTo>
                  <a:cubicBezTo>
                    <a:pt x="0" y="250"/>
                    <a:pt x="0" y="250"/>
                    <a:pt x="0" y="250"/>
                  </a:cubicBezTo>
                  <a:cubicBezTo>
                    <a:pt x="3" y="251"/>
                    <a:pt x="6" y="252"/>
                    <a:pt x="9" y="254"/>
                  </a:cubicBezTo>
                  <a:cubicBezTo>
                    <a:pt x="12" y="255"/>
                    <a:pt x="16" y="255"/>
                    <a:pt x="18" y="255"/>
                  </a:cubicBezTo>
                  <a:cubicBezTo>
                    <a:pt x="22" y="255"/>
                    <a:pt x="26" y="255"/>
                    <a:pt x="29" y="253"/>
                  </a:cubicBezTo>
                  <a:cubicBezTo>
                    <a:pt x="32" y="251"/>
                    <a:pt x="35" y="249"/>
                    <a:pt x="37" y="246"/>
                  </a:cubicBezTo>
                  <a:cubicBezTo>
                    <a:pt x="40" y="242"/>
                    <a:pt x="42" y="238"/>
                    <a:pt x="43" y="232"/>
                  </a:cubicBezTo>
                  <a:cubicBezTo>
                    <a:pt x="45" y="227"/>
                    <a:pt x="45" y="220"/>
                    <a:pt x="45" y="213"/>
                  </a:cubicBezTo>
                  <a:cubicBezTo>
                    <a:pt x="45" y="70"/>
                    <a:pt x="45" y="70"/>
                    <a:pt x="45" y="70"/>
                  </a:cubicBezTo>
                  <a:cubicBezTo>
                    <a:pt x="78" y="70"/>
                    <a:pt x="78" y="70"/>
                    <a:pt x="78" y="70"/>
                  </a:cubicBezTo>
                  <a:cubicBezTo>
                    <a:pt x="78" y="209"/>
                    <a:pt x="78" y="209"/>
                    <a:pt x="78" y="209"/>
                  </a:cubicBezTo>
                  <a:cubicBezTo>
                    <a:pt x="78" y="220"/>
                    <a:pt x="77" y="229"/>
                    <a:pt x="74" y="238"/>
                  </a:cubicBezTo>
                  <a:close/>
                  <a:moveTo>
                    <a:pt x="82" y="20"/>
                  </a:moveTo>
                  <a:cubicBezTo>
                    <a:pt x="82" y="22"/>
                    <a:pt x="81" y="24"/>
                    <a:pt x="80" y="27"/>
                  </a:cubicBezTo>
                  <a:cubicBezTo>
                    <a:pt x="79" y="29"/>
                    <a:pt x="78" y="31"/>
                    <a:pt x="76" y="33"/>
                  </a:cubicBezTo>
                  <a:cubicBezTo>
                    <a:pt x="74" y="34"/>
                    <a:pt x="72" y="36"/>
                    <a:pt x="70" y="37"/>
                  </a:cubicBezTo>
                  <a:cubicBezTo>
                    <a:pt x="67" y="38"/>
                    <a:pt x="65" y="38"/>
                    <a:pt x="62" y="38"/>
                  </a:cubicBezTo>
                  <a:cubicBezTo>
                    <a:pt x="59" y="38"/>
                    <a:pt x="56" y="38"/>
                    <a:pt x="54" y="37"/>
                  </a:cubicBezTo>
                  <a:cubicBezTo>
                    <a:pt x="52" y="36"/>
                    <a:pt x="49" y="34"/>
                    <a:pt x="48" y="33"/>
                  </a:cubicBezTo>
                  <a:cubicBezTo>
                    <a:pt x="46" y="31"/>
                    <a:pt x="45" y="29"/>
                    <a:pt x="44" y="27"/>
                  </a:cubicBezTo>
                  <a:cubicBezTo>
                    <a:pt x="43" y="24"/>
                    <a:pt x="42" y="22"/>
                    <a:pt x="42" y="20"/>
                  </a:cubicBezTo>
                  <a:cubicBezTo>
                    <a:pt x="42" y="17"/>
                    <a:pt x="43" y="14"/>
                    <a:pt x="44" y="12"/>
                  </a:cubicBezTo>
                  <a:cubicBezTo>
                    <a:pt x="45" y="10"/>
                    <a:pt x="46" y="8"/>
                    <a:pt x="48" y="6"/>
                  </a:cubicBezTo>
                  <a:cubicBezTo>
                    <a:pt x="50" y="4"/>
                    <a:pt x="52" y="3"/>
                    <a:pt x="54" y="2"/>
                  </a:cubicBezTo>
                  <a:cubicBezTo>
                    <a:pt x="56" y="1"/>
                    <a:pt x="59" y="0"/>
                    <a:pt x="62" y="0"/>
                  </a:cubicBezTo>
                  <a:cubicBezTo>
                    <a:pt x="65" y="0"/>
                    <a:pt x="67" y="1"/>
                    <a:pt x="70" y="2"/>
                  </a:cubicBezTo>
                  <a:cubicBezTo>
                    <a:pt x="72" y="3"/>
                    <a:pt x="74" y="4"/>
                    <a:pt x="76" y="6"/>
                  </a:cubicBezTo>
                  <a:cubicBezTo>
                    <a:pt x="78" y="8"/>
                    <a:pt x="79" y="10"/>
                    <a:pt x="80" y="12"/>
                  </a:cubicBezTo>
                  <a:cubicBezTo>
                    <a:pt x="81" y="14"/>
                    <a:pt x="82" y="17"/>
                    <a:pt x="82" y="20"/>
                  </a:cubicBez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45" name="Freeform 28">
              <a:extLst>
                <a:ext uri="{FF2B5EF4-FFF2-40B4-BE49-F238E27FC236}">
                  <a16:creationId xmlns:a16="http://schemas.microsoft.com/office/drawing/2014/main" id="{6398DD27-7021-4C8E-8318-189F17A5D289}"/>
                </a:ext>
              </a:extLst>
            </p:cNvPr>
            <p:cNvSpPr>
              <a:spLocks noEditPoints="1"/>
            </p:cNvSpPr>
            <p:nvPr/>
          </p:nvSpPr>
          <p:spPr bwMode="black">
            <a:xfrm>
              <a:off x="8183732" y="5629302"/>
              <a:ext cx="104732" cy="159462"/>
            </a:xfrm>
            <a:custGeom>
              <a:avLst/>
              <a:gdLst/>
              <a:ahLst/>
              <a:cxnLst>
                <a:cxn ang="0">
                  <a:pos x="33" y="85"/>
                </a:cxn>
                <a:cxn ang="0">
                  <a:pos x="45" y="115"/>
                </a:cxn>
                <a:cxn ang="0">
                  <a:pos x="77" y="125"/>
                </a:cxn>
                <a:cxn ang="0">
                  <a:pos x="100" y="121"/>
                </a:cxn>
                <a:cxn ang="0">
                  <a:pos x="120" y="111"/>
                </a:cxn>
                <a:cxn ang="0">
                  <a:pos x="120" y="139"/>
                </a:cxn>
                <a:cxn ang="0">
                  <a:pos x="113" y="142"/>
                </a:cxn>
                <a:cxn ang="0">
                  <a:pos x="104" y="145"/>
                </a:cxn>
                <a:cxn ang="0">
                  <a:pos x="92" y="148"/>
                </a:cxn>
                <a:cxn ang="0">
                  <a:pos x="77" y="150"/>
                </a:cxn>
                <a:cxn ang="0">
                  <a:pos x="73" y="160"/>
                </a:cxn>
                <a:cxn ang="0">
                  <a:pos x="72" y="169"/>
                </a:cxn>
                <a:cxn ang="0">
                  <a:pos x="75" y="179"/>
                </a:cxn>
                <a:cxn ang="0">
                  <a:pos x="84" y="182"/>
                </a:cxn>
                <a:cxn ang="0">
                  <a:pos x="87" y="182"/>
                </a:cxn>
                <a:cxn ang="0">
                  <a:pos x="91" y="181"/>
                </a:cxn>
                <a:cxn ang="0">
                  <a:pos x="94" y="180"/>
                </a:cxn>
                <a:cxn ang="0">
                  <a:pos x="98" y="178"/>
                </a:cxn>
                <a:cxn ang="0">
                  <a:pos x="98" y="196"/>
                </a:cxn>
                <a:cxn ang="0">
                  <a:pos x="88" y="199"/>
                </a:cxn>
                <a:cxn ang="0">
                  <a:pos x="77" y="200"/>
                </a:cxn>
                <a:cxn ang="0">
                  <a:pos x="56" y="194"/>
                </a:cxn>
                <a:cxn ang="0">
                  <a:pos x="49" y="175"/>
                </a:cxn>
                <a:cxn ang="0">
                  <a:pos x="51" y="162"/>
                </a:cxn>
                <a:cxn ang="0">
                  <a:pos x="58" y="150"/>
                </a:cxn>
                <a:cxn ang="0">
                  <a:pos x="34" y="143"/>
                </a:cxn>
                <a:cxn ang="0">
                  <a:pos x="16" y="128"/>
                </a:cxn>
                <a:cxn ang="0">
                  <a:pos x="4" y="106"/>
                </a:cxn>
                <a:cxn ang="0">
                  <a:pos x="0" y="77"/>
                </a:cxn>
                <a:cxn ang="0">
                  <a:pos x="6" y="42"/>
                </a:cxn>
                <a:cxn ang="0">
                  <a:pos x="22" y="18"/>
                </a:cxn>
                <a:cxn ang="0">
                  <a:pos x="44" y="4"/>
                </a:cxn>
                <a:cxn ang="0">
                  <a:pos x="68" y="0"/>
                </a:cxn>
                <a:cxn ang="0">
                  <a:pos x="96" y="5"/>
                </a:cxn>
                <a:cxn ang="0">
                  <a:pos x="116" y="19"/>
                </a:cxn>
                <a:cxn ang="0">
                  <a:pos x="127" y="41"/>
                </a:cxn>
                <a:cxn ang="0">
                  <a:pos x="131" y="69"/>
                </a:cxn>
                <a:cxn ang="0">
                  <a:pos x="131" y="85"/>
                </a:cxn>
                <a:cxn ang="0">
                  <a:pos x="33" y="85"/>
                </a:cxn>
                <a:cxn ang="0">
                  <a:pos x="97" y="46"/>
                </a:cxn>
                <a:cxn ang="0">
                  <a:pos x="92" y="35"/>
                </a:cxn>
                <a:cxn ang="0">
                  <a:pos x="82" y="28"/>
                </a:cxn>
                <a:cxn ang="0">
                  <a:pos x="68" y="25"/>
                </a:cxn>
                <a:cxn ang="0">
                  <a:pos x="56" y="28"/>
                </a:cxn>
                <a:cxn ang="0">
                  <a:pos x="46" y="35"/>
                </a:cxn>
                <a:cxn ang="0">
                  <a:pos x="38" y="46"/>
                </a:cxn>
                <a:cxn ang="0">
                  <a:pos x="33" y="60"/>
                </a:cxn>
                <a:cxn ang="0">
                  <a:pos x="99" y="60"/>
                </a:cxn>
                <a:cxn ang="0">
                  <a:pos x="97" y="46"/>
                </a:cxn>
              </a:cxnLst>
              <a:rect l="0" t="0" r="r" b="b"/>
              <a:pathLst>
                <a:path w="131" h="200">
                  <a:moveTo>
                    <a:pt x="33" y="85"/>
                  </a:moveTo>
                  <a:cubicBezTo>
                    <a:pt x="34" y="98"/>
                    <a:pt x="38" y="108"/>
                    <a:pt x="45" y="115"/>
                  </a:cubicBezTo>
                  <a:cubicBezTo>
                    <a:pt x="53" y="122"/>
                    <a:pt x="63" y="125"/>
                    <a:pt x="77" y="125"/>
                  </a:cubicBezTo>
                  <a:cubicBezTo>
                    <a:pt x="85" y="125"/>
                    <a:pt x="93" y="124"/>
                    <a:pt x="100" y="121"/>
                  </a:cubicBezTo>
                  <a:cubicBezTo>
                    <a:pt x="108" y="119"/>
                    <a:pt x="114" y="115"/>
                    <a:pt x="120" y="111"/>
                  </a:cubicBezTo>
                  <a:cubicBezTo>
                    <a:pt x="120" y="139"/>
                    <a:pt x="120" y="139"/>
                    <a:pt x="120" y="139"/>
                  </a:cubicBezTo>
                  <a:cubicBezTo>
                    <a:pt x="118" y="140"/>
                    <a:pt x="116" y="141"/>
                    <a:pt x="113" y="142"/>
                  </a:cubicBezTo>
                  <a:cubicBezTo>
                    <a:pt x="111" y="143"/>
                    <a:pt x="107" y="144"/>
                    <a:pt x="104" y="145"/>
                  </a:cubicBezTo>
                  <a:cubicBezTo>
                    <a:pt x="100" y="147"/>
                    <a:pt x="96" y="148"/>
                    <a:pt x="92" y="148"/>
                  </a:cubicBezTo>
                  <a:cubicBezTo>
                    <a:pt x="87" y="149"/>
                    <a:pt x="82" y="150"/>
                    <a:pt x="77" y="150"/>
                  </a:cubicBezTo>
                  <a:cubicBezTo>
                    <a:pt x="76" y="153"/>
                    <a:pt x="74" y="156"/>
                    <a:pt x="73" y="160"/>
                  </a:cubicBezTo>
                  <a:cubicBezTo>
                    <a:pt x="72" y="163"/>
                    <a:pt x="72" y="166"/>
                    <a:pt x="72" y="169"/>
                  </a:cubicBezTo>
                  <a:cubicBezTo>
                    <a:pt x="72" y="174"/>
                    <a:pt x="73" y="177"/>
                    <a:pt x="75" y="179"/>
                  </a:cubicBezTo>
                  <a:cubicBezTo>
                    <a:pt x="77" y="181"/>
                    <a:pt x="80" y="182"/>
                    <a:pt x="84" y="182"/>
                  </a:cubicBezTo>
                  <a:cubicBezTo>
                    <a:pt x="85" y="182"/>
                    <a:pt x="86" y="182"/>
                    <a:pt x="87" y="182"/>
                  </a:cubicBezTo>
                  <a:cubicBezTo>
                    <a:pt x="88" y="182"/>
                    <a:pt x="89" y="181"/>
                    <a:pt x="91" y="181"/>
                  </a:cubicBezTo>
                  <a:cubicBezTo>
                    <a:pt x="92" y="181"/>
                    <a:pt x="93" y="180"/>
                    <a:pt x="94" y="180"/>
                  </a:cubicBezTo>
                  <a:cubicBezTo>
                    <a:pt x="96" y="179"/>
                    <a:pt x="97" y="179"/>
                    <a:pt x="98" y="178"/>
                  </a:cubicBezTo>
                  <a:cubicBezTo>
                    <a:pt x="98" y="196"/>
                    <a:pt x="98" y="196"/>
                    <a:pt x="98" y="196"/>
                  </a:cubicBezTo>
                  <a:cubicBezTo>
                    <a:pt x="95" y="197"/>
                    <a:pt x="92" y="198"/>
                    <a:pt x="88" y="199"/>
                  </a:cubicBezTo>
                  <a:cubicBezTo>
                    <a:pt x="85" y="200"/>
                    <a:pt x="81" y="200"/>
                    <a:pt x="77" y="200"/>
                  </a:cubicBezTo>
                  <a:cubicBezTo>
                    <a:pt x="67" y="200"/>
                    <a:pt x="60" y="198"/>
                    <a:pt x="56" y="194"/>
                  </a:cubicBezTo>
                  <a:cubicBezTo>
                    <a:pt x="51" y="189"/>
                    <a:pt x="49" y="183"/>
                    <a:pt x="49" y="175"/>
                  </a:cubicBezTo>
                  <a:cubicBezTo>
                    <a:pt x="49" y="171"/>
                    <a:pt x="49" y="166"/>
                    <a:pt x="51" y="162"/>
                  </a:cubicBezTo>
                  <a:cubicBezTo>
                    <a:pt x="53" y="158"/>
                    <a:pt x="55" y="154"/>
                    <a:pt x="58" y="150"/>
                  </a:cubicBezTo>
                  <a:cubicBezTo>
                    <a:pt x="49" y="149"/>
                    <a:pt x="41" y="147"/>
                    <a:pt x="34" y="143"/>
                  </a:cubicBezTo>
                  <a:cubicBezTo>
                    <a:pt x="27" y="139"/>
                    <a:pt x="21" y="135"/>
                    <a:pt x="16" y="128"/>
                  </a:cubicBezTo>
                  <a:cubicBezTo>
                    <a:pt x="11" y="122"/>
                    <a:pt x="7" y="115"/>
                    <a:pt x="4" y="106"/>
                  </a:cubicBezTo>
                  <a:cubicBezTo>
                    <a:pt x="1" y="97"/>
                    <a:pt x="0" y="88"/>
                    <a:pt x="0" y="77"/>
                  </a:cubicBezTo>
                  <a:cubicBezTo>
                    <a:pt x="0" y="63"/>
                    <a:pt x="2" y="52"/>
                    <a:pt x="6" y="42"/>
                  </a:cubicBezTo>
                  <a:cubicBezTo>
                    <a:pt x="10" y="33"/>
                    <a:pt x="16" y="25"/>
                    <a:pt x="22" y="18"/>
                  </a:cubicBezTo>
                  <a:cubicBezTo>
                    <a:pt x="29" y="12"/>
                    <a:pt x="36" y="7"/>
                    <a:pt x="44" y="4"/>
                  </a:cubicBezTo>
                  <a:cubicBezTo>
                    <a:pt x="52" y="1"/>
                    <a:pt x="60" y="0"/>
                    <a:pt x="68" y="0"/>
                  </a:cubicBezTo>
                  <a:cubicBezTo>
                    <a:pt x="79" y="0"/>
                    <a:pt x="88" y="2"/>
                    <a:pt x="96" y="5"/>
                  </a:cubicBezTo>
                  <a:cubicBezTo>
                    <a:pt x="104" y="8"/>
                    <a:pt x="110" y="13"/>
                    <a:pt x="116" y="19"/>
                  </a:cubicBezTo>
                  <a:cubicBezTo>
                    <a:pt x="121" y="25"/>
                    <a:pt x="125" y="32"/>
                    <a:pt x="127" y="41"/>
                  </a:cubicBezTo>
                  <a:cubicBezTo>
                    <a:pt x="130" y="49"/>
                    <a:pt x="131" y="59"/>
                    <a:pt x="131" y="69"/>
                  </a:cubicBezTo>
                  <a:cubicBezTo>
                    <a:pt x="131" y="85"/>
                    <a:pt x="131" y="85"/>
                    <a:pt x="131" y="85"/>
                  </a:cubicBezTo>
                  <a:lnTo>
                    <a:pt x="33" y="85"/>
                  </a:lnTo>
                  <a:close/>
                  <a:moveTo>
                    <a:pt x="97" y="46"/>
                  </a:moveTo>
                  <a:cubicBezTo>
                    <a:pt x="96" y="42"/>
                    <a:pt x="94" y="38"/>
                    <a:pt x="92" y="35"/>
                  </a:cubicBezTo>
                  <a:cubicBezTo>
                    <a:pt x="89" y="32"/>
                    <a:pt x="86" y="30"/>
                    <a:pt x="82" y="28"/>
                  </a:cubicBezTo>
                  <a:cubicBezTo>
                    <a:pt x="79" y="26"/>
                    <a:pt x="74" y="25"/>
                    <a:pt x="68" y="25"/>
                  </a:cubicBezTo>
                  <a:cubicBezTo>
                    <a:pt x="64" y="25"/>
                    <a:pt x="60" y="26"/>
                    <a:pt x="56" y="28"/>
                  </a:cubicBezTo>
                  <a:cubicBezTo>
                    <a:pt x="52" y="29"/>
                    <a:pt x="49" y="32"/>
                    <a:pt x="46" y="35"/>
                  </a:cubicBezTo>
                  <a:cubicBezTo>
                    <a:pt x="43" y="38"/>
                    <a:pt x="40" y="42"/>
                    <a:pt x="38" y="46"/>
                  </a:cubicBezTo>
                  <a:cubicBezTo>
                    <a:pt x="36" y="50"/>
                    <a:pt x="34" y="55"/>
                    <a:pt x="33" y="60"/>
                  </a:cubicBezTo>
                  <a:cubicBezTo>
                    <a:pt x="99" y="60"/>
                    <a:pt x="99" y="60"/>
                    <a:pt x="99" y="60"/>
                  </a:cubicBezTo>
                  <a:cubicBezTo>
                    <a:pt x="99" y="55"/>
                    <a:pt x="98" y="51"/>
                    <a:pt x="97" y="46"/>
                  </a:cubicBez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grpSp>
      <p:grpSp>
        <p:nvGrpSpPr>
          <p:cNvPr id="46" name="Group 45">
            <a:extLst>
              <a:ext uri="{FF2B5EF4-FFF2-40B4-BE49-F238E27FC236}">
                <a16:creationId xmlns:a16="http://schemas.microsoft.com/office/drawing/2014/main" id="{16D2344A-3896-4A1D-8983-362499511DFF}"/>
              </a:ext>
            </a:extLst>
          </p:cNvPr>
          <p:cNvGrpSpPr/>
          <p:nvPr/>
        </p:nvGrpSpPr>
        <p:grpSpPr bwMode="black">
          <a:xfrm>
            <a:off x="10061571" y="3942113"/>
            <a:ext cx="747828" cy="186858"/>
            <a:chOff x="4872260" y="5575584"/>
            <a:chExt cx="765942" cy="198016"/>
          </a:xfrm>
          <a:solidFill>
            <a:schemeClr val="accent6">
              <a:lumMod val="50000"/>
            </a:schemeClr>
          </a:solidFill>
          <a:effectLst/>
        </p:grpSpPr>
        <p:sp>
          <p:nvSpPr>
            <p:cNvPr id="47" name="Freeform 30">
              <a:extLst>
                <a:ext uri="{FF2B5EF4-FFF2-40B4-BE49-F238E27FC236}">
                  <a16:creationId xmlns:a16="http://schemas.microsoft.com/office/drawing/2014/main" id="{7DB40137-B779-4E10-908D-A301A979FC6B}"/>
                </a:ext>
              </a:extLst>
            </p:cNvPr>
            <p:cNvSpPr>
              <a:spLocks noEditPoints="1"/>
            </p:cNvSpPr>
            <p:nvPr/>
          </p:nvSpPr>
          <p:spPr bwMode="black">
            <a:xfrm>
              <a:off x="4872260" y="5578313"/>
              <a:ext cx="145392" cy="181255"/>
            </a:xfrm>
            <a:custGeom>
              <a:avLst/>
              <a:gdLst/>
              <a:ahLst/>
              <a:cxnLst>
                <a:cxn ang="0">
                  <a:pos x="131" y="197"/>
                </a:cxn>
                <a:cxn ang="0">
                  <a:pos x="131" y="144"/>
                </a:cxn>
                <a:cxn ang="0">
                  <a:pos x="27" y="144"/>
                </a:cxn>
                <a:cxn ang="0">
                  <a:pos x="27" y="197"/>
                </a:cxn>
                <a:cxn ang="0">
                  <a:pos x="0" y="197"/>
                </a:cxn>
                <a:cxn ang="0">
                  <a:pos x="0" y="118"/>
                </a:cxn>
                <a:cxn ang="0">
                  <a:pos x="13" y="118"/>
                </a:cxn>
                <a:cxn ang="0">
                  <a:pos x="38" y="65"/>
                </a:cxn>
                <a:cxn ang="0">
                  <a:pos x="48" y="0"/>
                </a:cxn>
                <a:cxn ang="0">
                  <a:pos x="135" y="0"/>
                </a:cxn>
                <a:cxn ang="0">
                  <a:pos x="135" y="118"/>
                </a:cxn>
                <a:cxn ang="0">
                  <a:pos x="158" y="118"/>
                </a:cxn>
                <a:cxn ang="0">
                  <a:pos x="158" y="197"/>
                </a:cxn>
                <a:cxn ang="0">
                  <a:pos x="131" y="197"/>
                </a:cxn>
                <a:cxn ang="0">
                  <a:pos x="103" y="26"/>
                </a:cxn>
                <a:cxn ang="0">
                  <a:pos x="73" y="26"/>
                </a:cxn>
                <a:cxn ang="0">
                  <a:pos x="65" y="74"/>
                </a:cxn>
                <a:cxn ang="0">
                  <a:pos x="46" y="118"/>
                </a:cxn>
                <a:cxn ang="0">
                  <a:pos x="103" y="118"/>
                </a:cxn>
                <a:cxn ang="0">
                  <a:pos x="103" y="26"/>
                </a:cxn>
              </a:cxnLst>
              <a:rect l="0" t="0" r="r" b="b"/>
              <a:pathLst>
                <a:path w="158" h="197">
                  <a:moveTo>
                    <a:pt x="131" y="197"/>
                  </a:moveTo>
                  <a:cubicBezTo>
                    <a:pt x="131" y="144"/>
                    <a:pt x="131" y="144"/>
                    <a:pt x="131" y="144"/>
                  </a:cubicBezTo>
                  <a:cubicBezTo>
                    <a:pt x="27" y="144"/>
                    <a:pt x="27" y="144"/>
                    <a:pt x="27" y="144"/>
                  </a:cubicBezTo>
                  <a:cubicBezTo>
                    <a:pt x="27" y="197"/>
                    <a:pt x="27" y="197"/>
                    <a:pt x="27" y="197"/>
                  </a:cubicBezTo>
                  <a:cubicBezTo>
                    <a:pt x="0" y="197"/>
                    <a:pt x="0" y="197"/>
                    <a:pt x="0" y="197"/>
                  </a:cubicBezTo>
                  <a:cubicBezTo>
                    <a:pt x="0" y="118"/>
                    <a:pt x="0" y="118"/>
                    <a:pt x="0" y="118"/>
                  </a:cubicBezTo>
                  <a:cubicBezTo>
                    <a:pt x="13" y="118"/>
                    <a:pt x="13" y="118"/>
                    <a:pt x="13" y="118"/>
                  </a:cubicBezTo>
                  <a:cubicBezTo>
                    <a:pt x="23" y="102"/>
                    <a:pt x="32" y="84"/>
                    <a:pt x="38" y="65"/>
                  </a:cubicBezTo>
                  <a:cubicBezTo>
                    <a:pt x="43" y="45"/>
                    <a:pt x="47" y="24"/>
                    <a:pt x="48" y="0"/>
                  </a:cubicBezTo>
                  <a:cubicBezTo>
                    <a:pt x="135" y="0"/>
                    <a:pt x="135" y="0"/>
                    <a:pt x="135" y="0"/>
                  </a:cubicBezTo>
                  <a:cubicBezTo>
                    <a:pt x="135" y="118"/>
                    <a:pt x="135" y="118"/>
                    <a:pt x="135" y="118"/>
                  </a:cubicBezTo>
                  <a:cubicBezTo>
                    <a:pt x="158" y="118"/>
                    <a:pt x="158" y="118"/>
                    <a:pt x="158" y="118"/>
                  </a:cubicBezTo>
                  <a:cubicBezTo>
                    <a:pt x="158" y="197"/>
                    <a:pt x="158" y="197"/>
                    <a:pt x="158" y="197"/>
                  </a:cubicBezTo>
                  <a:lnTo>
                    <a:pt x="131" y="197"/>
                  </a:lnTo>
                  <a:close/>
                  <a:moveTo>
                    <a:pt x="103" y="26"/>
                  </a:moveTo>
                  <a:cubicBezTo>
                    <a:pt x="73" y="26"/>
                    <a:pt x="73" y="26"/>
                    <a:pt x="73" y="26"/>
                  </a:cubicBezTo>
                  <a:cubicBezTo>
                    <a:pt x="72" y="43"/>
                    <a:pt x="69" y="59"/>
                    <a:pt x="65" y="74"/>
                  </a:cubicBezTo>
                  <a:cubicBezTo>
                    <a:pt x="61" y="89"/>
                    <a:pt x="54" y="104"/>
                    <a:pt x="46" y="118"/>
                  </a:cubicBezTo>
                  <a:cubicBezTo>
                    <a:pt x="103" y="118"/>
                    <a:pt x="103" y="118"/>
                    <a:pt x="103" y="118"/>
                  </a:cubicBezTo>
                  <a:lnTo>
                    <a:pt x="103" y="26"/>
                  </a:ln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48" name="Freeform 31">
              <a:extLst>
                <a:ext uri="{FF2B5EF4-FFF2-40B4-BE49-F238E27FC236}">
                  <a16:creationId xmlns:a16="http://schemas.microsoft.com/office/drawing/2014/main" id="{4D861AD8-B120-4FA1-ACEC-D46823277E67}"/>
                </a:ext>
              </a:extLst>
            </p:cNvPr>
            <p:cNvSpPr>
              <a:spLocks noEditPoints="1"/>
            </p:cNvSpPr>
            <p:nvPr/>
          </p:nvSpPr>
          <p:spPr bwMode="black">
            <a:xfrm>
              <a:off x="5025838" y="5578313"/>
              <a:ext cx="116158" cy="132530"/>
            </a:xfrm>
            <a:custGeom>
              <a:avLst/>
              <a:gdLst/>
              <a:ahLst/>
              <a:cxnLst>
                <a:cxn ang="0">
                  <a:pos x="93" y="144"/>
                </a:cxn>
                <a:cxn ang="0">
                  <a:pos x="93" y="90"/>
                </a:cxn>
                <a:cxn ang="0">
                  <a:pos x="77" y="90"/>
                </a:cxn>
                <a:cxn ang="0">
                  <a:pos x="70" y="90"/>
                </a:cxn>
                <a:cxn ang="0">
                  <a:pos x="63" y="93"/>
                </a:cxn>
                <a:cxn ang="0">
                  <a:pos x="56" y="99"/>
                </a:cxn>
                <a:cxn ang="0">
                  <a:pos x="50" y="110"/>
                </a:cxn>
                <a:cxn ang="0">
                  <a:pos x="36" y="144"/>
                </a:cxn>
                <a:cxn ang="0">
                  <a:pos x="0" y="144"/>
                </a:cxn>
                <a:cxn ang="0">
                  <a:pos x="17" y="106"/>
                </a:cxn>
                <a:cxn ang="0">
                  <a:pos x="28" y="90"/>
                </a:cxn>
                <a:cxn ang="0">
                  <a:pos x="45" y="80"/>
                </a:cxn>
                <a:cxn ang="0">
                  <a:pos x="18" y="68"/>
                </a:cxn>
                <a:cxn ang="0">
                  <a:pos x="9" y="42"/>
                </a:cxn>
                <a:cxn ang="0">
                  <a:pos x="12" y="26"/>
                </a:cxn>
                <a:cxn ang="0">
                  <a:pos x="22" y="13"/>
                </a:cxn>
                <a:cxn ang="0">
                  <a:pos x="39" y="4"/>
                </a:cxn>
                <a:cxn ang="0">
                  <a:pos x="66" y="0"/>
                </a:cxn>
                <a:cxn ang="0">
                  <a:pos x="126" y="0"/>
                </a:cxn>
                <a:cxn ang="0">
                  <a:pos x="126" y="144"/>
                </a:cxn>
                <a:cxn ang="0">
                  <a:pos x="93" y="144"/>
                </a:cxn>
                <a:cxn ang="0">
                  <a:pos x="93" y="24"/>
                </a:cxn>
                <a:cxn ang="0">
                  <a:pos x="71" y="24"/>
                </a:cxn>
                <a:cxn ang="0">
                  <a:pos x="50" y="29"/>
                </a:cxn>
                <a:cxn ang="0">
                  <a:pos x="43" y="45"/>
                </a:cxn>
                <a:cxn ang="0">
                  <a:pos x="50" y="62"/>
                </a:cxn>
                <a:cxn ang="0">
                  <a:pos x="71" y="67"/>
                </a:cxn>
                <a:cxn ang="0">
                  <a:pos x="93" y="67"/>
                </a:cxn>
                <a:cxn ang="0">
                  <a:pos x="93" y="24"/>
                </a:cxn>
              </a:cxnLst>
              <a:rect l="0" t="0" r="r" b="b"/>
              <a:pathLst>
                <a:path w="126" h="144">
                  <a:moveTo>
                    <a:pt x="93" y="144"/>
                  </a:moveTo>
                  <a:cubicBezTo>
                    <a:pt x="93" y="90"/>
                    <a:pt x="93" y="90"/>
                    <a:pt x="93" y="90"/>
                  </a:cubicBezTo>
                  <a:cubicBezTo>
                    <a:pt x="77" y="90"/>
                    <a:pt x="77" y="90"/>
                    <a:pt x="77" y="90"/>
                  </a:cubicBezTo>
                  <a:cubicBezTo>
                    <a:pt x="75" y="90"/>
                    <a:pt x="73" y="90"/>
                    <a:pt x="70" y="90"/>
                  </a:cubicBezTo>
                  <a:cubicBezTo>
                    <a:pt x="68" y="91"/>
                    <a:pt x="65" y="92"/>
                    <a:pt x="63" y="93"/>
                  </a:cubicBezTo>
                  <a:cubicBezTo>
                    <a:pt x="61" y="95"/>
                    <a:pt x="58" y="97"/>
                    <a:pt x="56" y="99"/>
                  </a:cubicBezTo>
                  <a:cubicBezTo>
                    <a:pt x="54" y="102"/>
                    <a:pt x="52" y="106"/>
                    <a:pt x="50" y="110"/>
                  </a:cubicBezTo>
                  <a:cubicBezTo>
                    <a:pt x="36" y="144"/>
                    <a:pt x="36" y="144"/>
                    <a:pt x="36" y="144"/>
                  </a:cubicBezTo>
                  <a:cubicBezTo>
                    <a:pt x="0" y="144"/>
                    <a:pt x="0" y="144"/>
                    <a:pt x="0" y="144"/>
                  </a:cubicBezTo>
                  <a:cubicBezTo>
                    <a:pt x="17" y="106"/>
                    <a:pt x="17" y="106"/>
                    <a:pt x="17" y="106"/>
                  </a:cubicBezTo>
                  <a:cubicBezTo>
                    <a:pt x="20" y="99"/>
                    <a:pt x="24" y="94"/>
                    <a:pt x="28" y="90"/>
                  </a:cubicBezTo>
                  <a:cubicBezTo>
                    <a:pt x="32" y="86"/>
                    <a:pt x="38" y="82"/>
                    <a:pt x="45" y="80"/>
                  </a:cubicBezTo>
                  <a:cubicBezTo>
                    <a:pt x="33" y="79"/>
                    <a:pt x="24" y="74"/>
                    <a:pt x="18" y="68"/>
                  </a:cubicBezTo>
                  <a:cubicBezTo>
                    <a:pt x="12" y="61"/>
                    <a:pt x="9" y="53"/>
                    <a:pt x="9" y="42"/>
                  </a:cubicBezTo>
                  <a:cubicBezTo>
                    <a:pt x="9" y="36"/>
                    <a:pt x="10" y="31"/>
                    <a:pt x="12" y="26"/>
                  </a:cubicBezTo>
                  <a:cubicBezTo>
                    <a:pt x="14" y="21"/>
                    <a:pt x="18" y="17"/>
                    <a:pt x="22" y="13"/>
                  </a:cubicBezTo>
                  <a:cubicBezTo>
                    <a:pt x="27" y="9"/>
                    <a:pt x="32" y="6"/>
                    <a:pt x="39" y="4"/>
                  </a:cubicBezTo>
                  <a:cubicBezTo>
                    <a:pt x="47" y="1"/>
                    <a:pt x="55" y="0"/>
                    <a:pt x="66" y="0"/>
                  </a:cubicBezTo>
                  <a:cubicBezTo>
                    <a:pt x="126" y="0"/>
                    <a:pt x="126" y="0"/>
                    <a:pt x="126" y="0"/>
                  </a:cubicBezTo>
                  <a:cubicBezTo>
                    <a:pt x="126" y="144"/>
                    <a:pt x="126" y="144"/>
                    <a:pt x="126" y="144"/>
                  </a:cubicBezTo>
                  <a:lnTo>
                    <a:pt x="93" y="144"/>
                  </a:lnTo>
                  <a:close/>
                  <a:moveTo>
                    <a:pt x="93" y="24"/>
                  </a:moveTo>
                  <a:cubicBezTo>
                    <a:pt x="71" y="24"/>
                    <a:pt x="71" y="24"/>
                    <a:pt x="71" y="24"/>
                  </a:cubicBezTo>
                  <a:cubicBezTo>
                    <a:pt x="61" y="24"/>
                    <a:pt x="54" y="25"/>
                    <a:pt x="50" y="29"/>
                  </a:cubicBezTo>
                  <a:cubicBezTo>
                    <a:pt x="45" y="32"/>
                    <a:pt x="43" y="38"/>
                    <a:pt x="43" y="45"/>
                  </a:cubicBezTo>
                  <a:cubicBezTo>
                    <a:pt x="43" y="53"/>
                    <a:pt x="45" y="58"/>
                    <a:pt x="50" y="62"/>
                  </a:cubicBezTo>
                  <a:cubicBezTo>
                    <a:pt x="55" y="66"/>
                    <a:pt x="62" y="67"/>
                    <a:pt x="71" y="67"/>
                  </a:cubicBezTo>
                  <a:cubicBezTo>
                    <a:pt x="93" y="67"/>
                    <a:pt x="93" y="67"/>
                    <a:pt x="93" y="67"/>
                  </a:cubicBezTo>
                  <a:lnTo>
                    <a:pt x="93" y="24"/>
                  </a:ln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49" name="Freeform 32">
              <a:extLst>
                <a:ext uri="{FF2B5EF4-FFF2-40B4-BE49-F238E27FC236}">
                  <a16:creationId xmlns:a16="http://schemas.microsoft.com/office/drawing/2014/main" id="{2F0CFCB6-FD58-4319-AA9C-8944F0F7B2F6}"/>
                </a:ext>
              </a:extLst>
            </p:cNvPr>
            <p:cNvSpPr>
              <a:spLocks/>
            </p:cNvSpPr>
            <p:nvPr/>
          </p:nvSpPr>
          <p:spPr bwMode="black">
            <a:xfrm>
              <a:off x="5177078" y="5578313"/>
              <a:ext cx="121615" cy="132530"/>
            </a:xfrm>
            <a:custGeom>
              <a:avLst/>
              <a:gdLst/>
              <a:ahLst/>
              <a:cxnLst>
                <a:cxn ang="0">
                  <a:pos x="210" y="340"/>
                </a:cxn>
                <a:cxn ang="0">
                  <a:pos x="78" y="177"/>
                </a:cxn>
                <a:cxn ang="0">
                  <a:pos x="75" y="177"/>
                </a:cxn>
                <a:cxn ang="0">
                  <a:pos x="75" y="340"/>
                </a:cxn>
                <a:cxn ang="0">
                  <a:pos x="0" y="340"/>
                </a:cxn>
                <a:cxn ang="0">
                  <a:pos x="0" y="0"/>
                </a:cxn>
                <a:cxn ang="0">
                  <a:pos x="75" y="0"/>
                </a:cxn>
                <a:cxn ang="0">
                  <a:pos x="75" y="156"/>
                </a:cxn>
                <a:cxn ang="0">
                  <a:pos x="78" y="156"/>
                </a:cxn>
                <a:cxn ang="0">
                  <a:pos x="203" y="0"/>
                </a:cxn>
                <a:cxn ang="0">
                  <a:pos x="300" y="0"/>
                </a:cxn>
                <a:cxn ang="0">
                  <a:pos x="156" y="163"/>
                </a:cxn>
                <a:cxn ang="0">
                  <a:pos x="312" y="340"/>
                </a:cxn>
                <a:cxn ang="0">
                  <a:pos x="210" y="340"/>
                </a:cxn>
              </a:cxnLst>
              <a:rect l="0" t="0" r="r" b="b"/>
              <a:pathLst>
                <a:path w="312" h="340">
                  <a:moveTo>
                    <a:pt x="210" y="340"/>
                  </a:moveTo>
                  <a:lnTo>
                    <a:pt x="78" y="177"/>
                  </a:lnTo>
                  <a:lnTo>
                    <a:pt x="75" y="177"/>
                  </a:lnTo>
                  <a:lnTo>
                    <a:pt x="75" y="340"/>
                  </a:lnTo>
                  <a:lnTo>
                    <a:pt x="0" y="340"/>
                  </a:lnTo>
                  <a:lnTo>
                    <a:pt x="0" y="0"/>
                  </a:lnTo>
                  <a:lnTo>
                    <a:pt x="75" y="0"/>
                  </a:lnTo>
                  <a:lnTo>
                    <a:pt x="75" y="156"/>
                  </a:lnTo>
                  <a:lnTo>
                    <a:pt x="78" y="156"/>
                  </a:lnTo>
                  <a:lnTo>
                    <a:pt x="203" y="0"/>
                  </a:lnTo>
                  <a:lnTo>
                    <a:pt x="300" y="0"/>
                  </a:lnTo>
                  <a:lnTo>
                    <a:pt x="156" y="163"/>
                  </a:lnTo>
                  <a:lnTo>
                    <a:pt x="312" y="340"/>
                  </a:lnTo>
                  <a:lnTo>
                    <a:pt x="210" y="340"/>
                  </a:ln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50" name="Freeform 33">
              <a:extLst>
                <a:ext uri="{FF2B5EF4-FFF2-40B4-BE49-F238E27FC236}">
                  <a16:creationId xmlns:a16="http://schemas.microsoft.com/office/drawing/2014/main" id="{2FF044A3-BDD9-45FA-8098-58CA4663142C}"/>
                </a:ext>
              </a:extLst>
            </p:cNvPr>
            <p:cNvSpPr>
              <a:spLocks/>
            </p:cNvSpPr>
            <p:nvPr/>
          </p:nvSpPr>
          <p:spPr bwMode="black">
            <a:xfrm>
              <a:off x="5292846" y="5578313"/>
              <a:ext cx="133699" cy="195287"/>
            </a:xfrm>
            <a:custGeom>
              <a:avLst/>
              <a:gdLst/>
              <a:ahLst/>
              <a:cxnLst>
                <a:cxn ang="0">
                  <a:pos x="83" y="161"/>
                </a:cxn>
                <a:cxn ang="0">
                  <a:pos x="59" y="200"/>
                </a:cxn>
                <a:cxn ang="0">
                  <a:pos x="26" y="212"/>
                </a:cxn>
                <a:cxn ang="0">
                  <a:pos x="16" y="211"/>
                </a:cxn>
                <a:cxn ang="0">
                  <a:pos x="6" y="209"/>
                </a:cxn>
                <a:cxn ang="0">
                  <a:pos x="6" y="182"/>
                </a:cxn>
                <a:cxn ang="0">
                  <a:pos x="14" y="184"/>
                </a:cxn>
                <a:cxn ang="0">
                  <a:pos x="22" y="185"/>
                </a:cxn>
                <a:cxn ang="0">
                  <a:pos x="36" y="181"/>
                </a:cxn>
                <a:cxn ang="0">
                  <a:pos x="47" y="167"/>
                </a:cxn>
                <a:cxn ang="0">
                  <a:pos x="57" y="144"/>
                </a:cxn>
                <a:cxn ang="0">
                  <a:pos x="0" y="0"/>
                </a:cxn>
                <a:cxn ang="0">
                  <a:pos x="36" y="0"/>
                </a:cxn>
                <a:cxn ang="0">
                  <a:pos x="70" y="102"/>
                </a:cxn>
                <a:cxn ang="0">
                  <a:pos x="72" y="109"/>
                </a:cxn>
                <a:cxn ang="0">
                  <a:pos x="73" y="115"/>
                </a:cxn>
                <a:cxn ang="0">
                  <a:pos x="74" y="115"/>
                </a:cxn>
                <a:cxn ang="0">
                  <a:pos x="75" y="109"/>
                </a:cxn>
                <a:cxn ang="0">
                  <a:pos x="77" y="102"/>
                </a:cxn>
                <a:cxn ang="0">
                  <a:pos x="112" y="0"/>
                </a:cxn>
                <a:cxn ang="0">
                  <a:pos x="145" y="0"/>
                </a:cxn>
                <a:cxn ang="0">
                  <a:pos x="83" y="161"/>
                </a:cxn>
              </a:cxnLst>
              <a:rect l="0" t="0" r="r" b="b"/>
              <a:pathLst>
                <a:path w="145" h="212">
                  <a:moveTo>
                    <a:pt x="83" y="161"/>
                  </a:moveTo>
                  <a:cubicBezTo>
                    <a:pt x="76" y="179"/>
                    <a:pt x="68" y="192"/>
                    <a:pt x="59" y="200"/>
                  </a:cubicBezTo>
                  <a:cubicBezTo>
                    <a:pt x="49" y="208"/>
                    <a:pt x="38" y="212"/>
                    <a:pt x="26" y="212"/>
                  </a:cubicBezTo>
                  <a:cubicBezTo>
                    <a:pt x="23" y="212"/>
                    <a:pt x="20" y="212"/>
                    <a:pt x="16" y="211"/>
                  </a:cubicBezTo>
                  <a:cubicBezTo>
                    <a:pt x="12" y="211"/>
                    <a:pt x="9" y="210"/>
                    <a:pt x="6" y="209"/>
                  </a:cubicBezTo>
                  <a:cubicBezTo>
                    <a:pt x="6" y="182"/>
                    <a:pt x="6" y="182"/>
                    <a:pt x="6" y="182"/>
                  </a:cubicBezTo>
                  <a:cubicBezTo>
                    <a:pt x="8" y="183"/>
                    <a:pt x="11" y="184"/>
                    <a:pt x="14" y="184"/>
                  </a:cubicBezTo>
                  <a:cubicBezTo>
                    <a:pt x="17" y="185"/>
                    <a:pt x="20" y="185"/>
                    <a:pt x="22" y="185"/>
                  </a:cubicBezTo>
                  <a:cubicBezTo>
                    <a:pt x="27" y="185"/>
                    <a:pt x="32" y="184"/>
                    <a:pt x="36" y="181"/>
                  </a:cubicBezTo>
                  <a:cubicBezTo>
                    <a:pt x="41" y="178"/>
                    <a:pt x="45" y="174"/>
                    <a:pt x="47" y="167"/>
                  </a:cubicBezTo>
                  <a:cubicBezTo>
                    <a:pt x="57" y="144"/>
                    <a:pt x="57" y="144"/>
                    <a:pt x="57" y="144"/>
                  </a:cubicBezTo>
                  <a:cubicBezTo>
                    <a:pt x="0" y="0"/>
                    <a:pt x="0" y="0"/>
                    <a:pt x="0" y="0"/>
                  </a:cubicBezTo>
                  <a:cubicBezTo>
                    <a:pt x="36" y="0"/>
                    <a:pt x="36" y="0"/>
                    <a:pt x="36" y="0"/>
                  </a:cubicBezTo>
                  <a:cubicBezTo>
                    <a:pt x="70" y="102"/>
                    <a:pt x="70" y="102"/>
                    <a:pt x="70" y="102"/>
                  </a:cubicBezTo>
                  <a:cubicBezTo>
                    <a:pt x="71" y="104"/>
                    <a:pt x="71" y="106"/>
                    <a:pt x="72" y="109"/>
                  </a:cubicBezTo>
                  <a:cubicBezTo>
                    <a:pt x="72" y="112"/>
                    <a:pt x="73" y="114"/>
                    <a:pt x="73" y="115"/>
                  </a:cubicBezTo>
                  <a:cubicBezTo>
                    <a:pt x="74" y="115"/>
                    <a:pt x="74" y="115"/>
                    <a:pt x="74" y="115"/>
                  </a:cubicBezTo>
                  <a:cubicBezTo>
                    <a:pt x="74" y="114"/>
                    <a:pt x="75" y="112"/>
                    <a:pt x="75" y="109"/>
                  </a:cubicBezTo>
                  <a:cubicBezTo>
                    <a:pt x="76" y="107"/>
                    <a:pt x="76" y="104"/>
                    <a:pt x="77" y="102"/>
                  </a:cubicBezTo>
                  <a:cubicBezTo>
                    <a:pt x="112" y="0"/>
                    <a:pt x="112" y="0"/>
                    <a:pt x="112" y="0"/>
                  </a:cubicBezTo>
                  <a:cubicBezTo>
                    <a:pt x="145" y="0"/>
                    <a:pt x="145" y="0"/>
                    <a:pt x="145" y="0"/>
                  </a:cubicBezTo>
                  <a:lnTo>
                    <a:pt x="83" y="161"/>
                  </a:ln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51" name="Freeform 34">
              <a:extLst>
                <a:ext uri="{FF2B5EF4-FFF2-40B4-BE49-F238E27FC236}">
                  <a16:creationId xmlns:a16="http://schemas.microsoft.com/office/drawing/2014/main" id="{7CBF2781-A45E-47B8-8B0A-DFEFDBEF6DD0}"/>
                </a:ext>
              </a:extLst>
            </p:cNvPr>
            <p:cNvSpPr>
              <a:spLocks noEditPoints="1"/>
            </p:cNvSpPr>
            <p:nvPr/>
          </p:nvSpPr>
          <p:spPr bwMode="black">
            <a:xfrm>
              <a:off x="5442137" y="5575584"/>
              <a:ext cx="196065" cy="138767"/>
            </a:xfrm>
            <a:custGeom>
              <a:avLst/>
              <a:gdLst/>
              <a:ahLst/>
              <a:cxnLst>
                <a:cxn ang="0">
                  <a:pos x="213" y="74"/>
                </a:cxn>
                <a:cxn ang="0">
                  <a:pos x="208" y="106"/>
                </a:cxn>
                <a:cxn ang="0">
                  <a:pos x="194" y="130"/>
                </a:cxn>
                <a:cxn ang="0">
                  <a:pos x="171" y="145"/>
                </a:cxn>
                <a:cxn ang="0">
                  <a:pos x="140" y="151"/>
                </a:cxn>
                <a:cxn ang="0">
                  <a:pos x="112" y="146"/>
                </a:cxn>
                <a:cxn ang="0">
                  <a:pos x="90" y="133"/>
                </a:cxn>
                <a:cxn ang="0">
                  <a:pos x="76" y="112"/>
                </a:cxn>
                <a:cxn ang="0">
                  <a:pos x="70" y="85"/>
                </a:cxn>
                <a:cxn ang="0">
                  <a:pos x="32" y="85"/>
                </a:cxn>
                <a:cxn ang="0">
                  <a:pos x="32" y="147"/>
                </a:cxn>
                <a:cxn ang="0">
                  <a:pos x="0" y="147"/>
                </a:cxn>
                <a:cxn ang="0">
                  <a:pos x="0" y="3"/>
                </a:cxn>
                <a:cxn ang="0">
                  <a:pos x="32" y="3"/>
                </a:cxn>
                <a:cxn ang="0">
                  <a:pos x="32" y="59"/>
                </a:cxn>
                <a:cxn ang="0">
                  <a:pos x="71" y="59"/>
                </a:cxn>
                <a:cxn ang="0">
                  <a:pos x="79" y="33"/>
                </a:cxn>
                <a:cxn ang="0">
                  <a:pos x="95" y="15"/>
                </a:cxn>
                <a:cxn ang="0">
                  <a:pos x="117" y="4"/>
                </a:cxn>
                <a:cxn ang="0">
                  <a:pos x="144" y="0"/>
                </a:cxn>
                <a:cxn ang="0">
                  <a:pos x="174" y="5"/>
                </a:cxn>
                <a:cxn ang="0">
                  <a:pos x="196" y="20"/>
                </a:cxn>
                <a:cxn ang="0">
                  <a:pos x="209" y="44"/>
                </a:cxn>
                <a:cxn ang="0">
                  <a:pos x="213" y="74"/>
                </a:cxn>
                <a:cxn ang="0">
                  <a:pos x="179" y="75"/>
                </a:cxn>
                <a:cxn ang="0">
                  <a:pos x="170" y="39"/>
                </a:cxn>
                <a:cxn ang="0">
                  <a:pos x="142" y="26"/>
                </a:cxn>
                <a:cxn ang="0">
                  <a:pos x="126" y="29"/>
                </a:cxn>
                <a:cxn ang="0">
                  <a:pos x="114" y="38"/>
                </a:cxn>
                <a:cxn ang="0">
                  <a:pos x="106" y="54"/>
                </a:cxn>
                <a:cxn ang="0">
                  <a:pos x="103" y="76"/>
                </a:cxn>
                <a:cxn ang="0">
                  <a:pos x="106" y="97"/>
                </a:cxn>
                <a:cxn ang="0">
                  <a:pos x="114" y="112"/>
                </a:cxn>
                <a:cxn ang="0">
                  <a:pos x="126" y="121"/>
                </a:cxn>
                <a:cxn ang="0">
                  <a:pos x="142" y="124"/>
                </a:cxn>
                <a:cxn ang="0">
                  <a:pos x="170" y="112"/>
                </a:cxn>
                <a:cxn ang="0">
                  <a:pos x="179" y="75"/>
                </a:cxn>
              </a:cxnLst>
              <a:rect l="0" t="0" r="r" b="b"/>
              <a:pathLst>
                <a:path w="213" h="151">
                  <a:moveTo>
                    <a:pt x="213" y="74"/>
                  </a:moveTo>
                  <a:cubicBezTo>
                    <a:pt x="213" y="86"/>
                    <a:pt x="211" y="96"/>
                    <a:pt x="208" y="106"/>
                  </a:cubicBezTo>
                  <a:cubicBezTo>
                    <a:pt x="205" y="115"/>
                    <a:pt x="200" y="124"/>
                    <a:pt x="194" y="130"/>
                  </a:cubicBezTo>
                  <a:cubicBezTo>
                    <a:pt x="187" y="137"/>
                    <a:pt x="180" y="142"/>
                    <a:pt x="171" y="145"/>
                  </a:cubicBezTo>
                  <a:cubicBezTo>
                    <a:pt x="162" y="149"/>
                    <a:pt x="151" y="151"/>
                    <a:pt x="140" y="151"/>
                  </a:cubicBezTo>
                  <a:cubicBezTo>
                    <a:pt x="130" y="151"/>
                    <a:pt x="120" y="149"/>
                    <a:pt x="112" y="146"/>
                  </a:cubicBezTo>
                  <a:cubicBezTo>
                    <a:pt x="103" y="143"/>
                    <a:pt x="96" y="139"/>
                    <a:pt x="90" y="133"/>
                  </a:cubicBezTo>
                  <a:cubicBezTo>
                    <a:pt x="84" y="127"/>
                    <a:pt x="80" y="121"/>
                    <a:pt x="76" y="112"/>
                  </a:cubicBezTo>
                  <a:cubicBezTo>
                    <a:pt x="73" y="104"/>
                    <a:pt x="71" y="95"/>
                    <a:pt x="70" y="85"/>
                  </a:cubicBezTo>
                  <a:cubicBezTo>
                    <a:pt x="32" y="85"/>
                    <a:pt x="32" y="85"/>
                    <a:pt x="32" y="85"/>
                  </a:cubicBezTo>
                  <a:cubicBezTo>
                    <a:pt x="32" y="147"/>
                    <a:pt x="32" y="147"/>
                    <a:pt x="32" y="147"/>
                  </a:cubicBezTo>
                  <a:cubicBezTo>
                    <a:pt x="0" y="147"/>
                    <a:pt x="0" y="147"/>
                    <a:pt x="0" y="147"/>
                  </a:cubicBezTo>
                  <a:cubicBezTo>
                    <a:pt x="0" y="3"/>
                    <a:pt x="0" y="3"/>
                    <a:pt x="0" y="3"/>
                  </a:cubicBezTo>
                  <a:cubicBezTo>
                    <a:pt x="32" y="3"/>
                    <a:pt x="32" y="3"/>
                    <a:pt x="32" y="3"/>
                  </a:cubicBezTo>
                  <a:cubicBezTo>
                    <a:pt x="32" y="59"/>
                    <a:pt x="32" y="59"/>
                    <a:pt x="32" y="59"/>
                  </a:cubicBezTo>
                  <a:cubicBezTo>
                    <a:pt x="71" y="59"/>
                    <a:pt x="71" y="59"/>
                    <a:pt x="71" y="59"/>
                  </a:cubicBezTo>
                  <a:cubicBezTo>
                    <a:pt x="72" y="49"/>
                    <a:pt x="75" y="41"/>
                    <a:pt x="79" y="33"/>
                  </a:cubicBezTo>
                  <a:cubicBezTo>
                    <a:pt x="83" y="26"/>
                    <a:pt x="89" y="20"/>
                    <a:pt x="95" y="15"/>
                  </a:cubicBezTo>
                  <a:cubicBezTo>
                    <a:pt x="101" y="10"/>
                    <a:pt x="108" y="6"/>
                    <a:pt x="117" y="4"/>
                  </a:cubicBezTo>
                  <a:cubicBezTo>
                    <a:pt x="125" y="1"/>
                    <a:pt x="134" y="0"/>
                    <a:pt x="144" y="0"/>
                  </a:cubicBezTo>
                  <a:cubicBezTo>
                    <a:pt x="155" y="0"/>
                    <a:pt x="165" y="2"/>
                    <a:pt x="174" y="5"/>
                  </a:cubicBezTo>
                  <a:cubicBezTo>
                    <a:pt x="183" y="9"/>
                    <a:pt x="190" y="14"/>
                    <a:pt x="196" y="20"/>
                  </a:cubicBezTo>
                  <a:cubicBezTo>
                    <a:pt x="202" y="27"/>
                    <a:pt x="206" y="35"/>
                    <a:pt x="209" y="44"/>
                  </a:cubicBezTo>
                  <a:cubicBezTo>
                    <a:pt x="212" y="53"/>
                    <a:pt x="213" y="63"/>
                    <a:pt x="213" y="74"/>
                  </a:cubicBezTo>
                  <a:close/>
                  <a:moveTo>
                    <a:pt x="179" y="75"/>
                  </a:moveTo>
                  <a:cubicBezTo>
                    <a:pt x="179" y="59"/>
                    <a:pt x="176" y="47"/>
                    <a:pt x="170" y="39"/>
                  </a:cubicBezTo>
                  <a:cubicBezTo>
                    <a:pt x="164" y="30"/>
                    <a:pt x="154" y="26"/>
                    <a:pt x="142" y="26"/>
                  </a:cubicBezTo>
                  <a:cubicBezTo>
                    <a:pt x="136" y="26"/>
                    <a:pt x="131" y="27"/>
                    <a:pt x="126" y="29"/>
                  </a:cubicBezTo>
                  <a:cubicBezTo>
                    <a:pt x="121" y="31"/>
                    <a:pt x="117" y="34"/>
                    <a:pt x="114" y="38"/>
                  </a:cubicBezTo>
                  <a:cubicBezTo>
                    <a:pt x="110" y="42"/>
                    <a:pt x="108" y="48"/>
                    <a:pt x="106" y="54"/>
                  </a:cubicBezTo>
                  <a:cubicBezTo>
                    <a:pt x="104" y="60"/>
                    <a:pt x="103" y="67"/>
                    <a:pt x="103" y="76"/>
                  </a:cubicBezTo>
                  <a:cubicBezTo>
                    <a:pt x="103" y="84"/>
                    <a:pt x="104" y="91"/>
                    <a:pt x="106" y="97"/>
                  </a:cubicBezTo>
                  <a:cubicBezTo>
                    <a:pt x="108" y="103"/>
                    <a:pt x="110" y="108"/>
                    <a:pt x="114" y="112"/>
                  </a:cubicBezTo>
                  <a:cubicBezTo>
                    <a:pt x="117" y="116"/>
                    <a:pt x="121" y="119"/>
                    <a:pt x="126" y="121"/>
                  </a:cubicBezTo>
                  <a:cubicBezTo>
                    <a:pt x="131" y="123"/>
                    <a:pt x="136" y="124"/>
                    <a:pt x="142" y="124"/>
                  </a:cubicBezTo>
                  <a:cubicBezTo>
                    <a:pt x="155" y="124"/>
                    <a:pt x="164" y="120"/>
                    <a:pt x="170" y="112"/>
                  </a:cubicBezTo>
                  <a:cubicBezTo>
                    <a:pt x="176" y="103"/>
                    <a:pt x="179" y="91"/>
                    <a:pt x="179" y="75"/>
                  </a:cubicBez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grpSp>
      <p:grpSp>
        <p:nvGrpSpPr>
          <p:cNvPr id="52" name="Group 51">
            <a:extLst>
              <a:ext uri="{FF2B5EF4-FFF2-40B4-BE49-F238E27FC236}">
                <a16:creationId xmlns:a16="http://schemas.microsoft.com/office/drawing/2014/main" id="{FEFE2BF9-295B-461D-9305-698A8CD6B94D}"/>
              </a:ext>
            </a:extLst>
          </p:cNvPr>
          <p:cNvGrpSpPr/>
          <p:nvPr/>
        </p:nvGrpSpPr>
        <p:grpSpPr bwMode="black">
          <a:xfrm>
            <a:off x="7172141" y="2377843"/>
            <a:ext cx="1024904" cy="160611"/>
            <a:chOff x="891368" y="5611897"/>
            <a:chExt cx="1049730" cy="170204"/>
          </a:xfrm>
          <a:solidFill>
            <a:schemeClr val="accent6">
              <a:lumMod val="50000"/>
            </a:schemeClr>
          </a:solidFill>
          <a:effectLst/>
        </p:grpSpPr>
        <p:sp>
          <p:nvSpPr>
            <p:cNvPr id="53" name="Freeform 32">
              <a:extLst>
                <a:ext uri="{FF2B5EF4-FFF2-40B4-BE49-F238E27FC236}">
                  <a16:creationId xmlns:a16="http://schemas.microsoft.com/office/drawing/2014/main" id="{2945637E-5C0C-4784-B6A8-6D3360CD5C87}"/>
                </a:ext>
              </a:extLst>
            </p:cNvPr>
            <p:cNvSpPr>
              <a:spLocks/>
            </p:cNvSpPr>
            <p:nvPr/>
          </p:nvSpPr>
          <p:spPr bwMode="black">
            <a:xfrm>
              <a:off x="891368" y="5618377"/>
              <a:ext cx="93741" cy="163724"/>
            </a:xfrm>
            <a:custGeom>
              <a:avLst/>
              <a:gdLst/>
              <a:ahLst/>
              <a:cxnLst>
                <a:cxn ang="0">
                  <a:pos x="120" y="152"/>
                </a:cxn>
                <a:cxn ang="0">
                  <a:pos x="116" y="173"/>
                </a:cxn>
                <a:cxn ang="0">
                  <a:pos x="104" y="191"/>
                </a:cxn>
                <a:cxn ang="0">
                  <a:pos x="82" y="204"/>
                </a:cxn>
                <a:cxn ang="0">
                  <a:pos x="48" y="209"/>
                </a:cxn>
                <a:cxn ang="0">
                  <a:pos x="35" y="208"/>
                </a:cxn>
                <a:cxn ang="0">
                  <a:pos x="21" y="205"/>
                </a:cxn>
                <a:cxn ang="0">
                  <a:pos x="9" y="201"/>
                </a:cxn>
                <a:cxn ang="0">
                  <a:pos x="0" y="197"/>
                </a:cxn>
                <a:cxn ang="0">
                  <a:pos x="0" y="160"/>
                </a:cxn>
                <a:cxn ang="0">
                  <a:pos x="12" y="169"/>
                </a:cxn>
                <a:cxn ang="0">
                  <a:pos x="25" y="175"/>
                </a:cxn>
                <a:cxn ang="0">
                  <a:pos x="39" y="179"/>
                </a:cxn>
                <a:cxn ang="0">
                  <a:pos x="52" y="180"/>
                </a:cxn>
                <a:cxn ang="0">
                  <a:pos x="68" y="178"/>
                </a:cxn>
                <a:cxn ang="0">
                  <a:pos x="78" y="172"/>
                </a:cxn>
                <a:cxn ang="0">
                  <a:pos x="83" y="164"/>
                </a:cxn>
                <a:cxn ang="0">
                  <a:pos x="84" y="155"/>
                </a:cxn>
                <a:cxn ang="0">
                  <a:pos x="82" y="145"/>
                </a:cxn>
                <a:cxn ang="0">
                  <a:pos x="75" y="135"/>
                </a:cxn>
                <a:cxn ang="0">
                  <a:pos x="63" y="125"/>
                </a:cxn>
                <a:cxn ang="0">
                  <a:pos x="45" y="115"/>
                </a:cxn>
                <a:cxn ang="0">
                  <a:pos x="23" y="101"/>
                </a:cxn>
                <a:cxn ang="0">
                  <a:pos x="9" y="87"/>
                </a:cxn>
                <a:cxn ang="0">
                  <a:pos x="2" y="73"/>
                </a:cxn>
                <a:cxn ang="0">
                  <a:pos x="0" y="57"/>
                </a:cxn>
                <a:cxn ang="0">
                  <a:pos x="4" y="34"/>
                </a:cxn>
                <a:cxn ang="0">
                  <a:pos x="18" y="16"/>
                </a:cxn>
                <a:cxn ang="0">
                  <a:pos x="40" y="5"/>
                </a:cxn>
                <a:cxn ang="0">
                  <a:pos x="68" y="0"/>
                </a:cxn>
                <a:cxn ang="0">
                  <a:pos x="81" y="1"/>
                </a:cxn>
                <a:cxn ang="0">
                  <a:pos x="94" y="3"/>
                </a:cxn>
                <a:cxn ang="0">
                  <a:pos x="104" y="6"/>
                </a:cxn>
                <a:cxn ang="0">
                  <a:pos x="112" y="8"/>
                </a:cxn>
                <a:cxn ang="0">
                  <a:pos x="112" y="43"/>
                </a:cxn>
                <a:cxn ang="0">
                  <a:pos x="102" y="37"/>
                </a:cxn>
                <a:cxn ang="0">
                  <a:pos x="92" y="33"/>
                </a:cxn>
                <a:cxn ang="0">
                  <a:pos x="80" y="30"/>
                </a:cxn>
                <a:cxn ang="0">
                  <a:pos x="68" y="29"/>
                </a:cxn>
                <a:cxn ang="0">
                  <a:pos x="54" y="31"/>
                </a:cxn>
                <a:cxn ang="0">
                  <a:pos x="44" y="36"/>
                </a:cxn>
                <a:cxn ang="0">
                  <a:pos x="38" y="44"/>
                </a:cxn>
                <a:cxn ang="0">
                  <a:pos x="35" y="54"/>
                </a:cxn>
                <a:cxn ang="0">
                  <a:pos x="37" y="65"/>
                </a:cxn>
                <a:cxn ang="0">
                  <a:pos x="43" y="74"/>
                </a:cxn>
                <a:cxn ang="0">
                  <a:pos x="54" y="83"/>
                </a:cxn>
                <a:cxn ang="0">
                  <a:pos x="70" y="92"/>
                </a:cxn>
                <a:cxn ang="0">
                  <a:pos x="92" y="105"/>
                </a:cxn>
                <a:cxn ang="0">
                  <a:pos x="107" y="119"/>
                </a:cxn>
                <a:cxn ang="0">
                  <a:pos x="117" y="134"/>
                </a:cxn>
                <a:cxn ang="0">
                  <a:pos x="120" y="152"/>
                </a:cxn>
              </a:cxnLst>
              <a:rect l="0" t="0" r="r" b="b"/>
              <a:pathLst>
                <a:path w="120" h="209">
                  <a:moveTo>
                    <a:pt x="120" y="152"/>
                  </a:moveTo>
                  <a:cubicBezTo>
                    <a:pt x="120" y="159"/>
                    <a:pt x="119" y="166"/>
                    <a:pt x="116" y="173"/>
                  </a:cubicBezTo>
                  <a:cubicBezTo>
                    <a:pt x="114" y="180"/>
                    <a:pt x="110" y="186"/>
                    <a:pt x="104" y="191"/>
                  </a:cubicBezTo>
                  <a:cubicBezTo>
                    <a:pt x="98" y="196"/>
                    <a:pt x="91" y="201"/>
                    <a:pt x="82" y="204"/>
                  </a:cubicBezTo>
                  <a:cubicBezTo>
                    <a:pt x="73" y="207"/>
                    <a:pt x="62" y="209"/>
                    <a:pt x="48" y="209"/>
                  </a:cubicBezTo>
                  <a:cubicBezTo>
                    <a:pt x="44" y="209"/>
                    <a:pt x="40" y="208"/>
                    <a:pt x="35" y="208"/>
                  </a:cubicBezTo>
                  <a:cubicBezTo>
                    <a:pt x="30" y="207"/>
                    <a:pt x="26" y="206"/>
                    <a:pt x="21" y="205"/>
                  </a:cubicBezTo>
                  <a:cubicBezTo>
                    <a:pt x="17" y="204"/>
                    <a:pt x="13" y="203"/>
                    <a:pt x="9" y="201"/>
                  </a:cubicBezTo>
                  <a:cubicBezTo>
                    <a:pt x="6" y="200"/>
                    <a:pt x="3" y="198"/>
                    <a:pt x="0" y="197"/>
                  </a:cubicBezTo>
                  <a:cubicBezTo>
                    <a:pt x="0" y="160"/>
                    <a:pt x="0" y="160"/>
                    <a:pt x="0" y="160"/>
                  </a:cubicBezTo>
                  <a:cubicBezTo>
                    <a:pt x="4" y="163"/>
                    <a:pt x="7" y="166"/>
                    <a:pt x="12" y="169"/>
                  </a:cubicBezTo>
                  <a:cubicBezTo>
                    <a:pt x="16" y="171"/>
                    <a:pt x="20" y="173"/>
                    <a:pt x="25" y="175"/>
                  </a:cubicBezTo>
                  <a:cubicBezTo>
                    <a:pt x="30" y="177"/>
                    <a:pt x="34" y="178"/>
                    <a:pt x="39" y="179"/>
                  </a:cubicBezTo>
                  <a:cubicBezTo>
                    <a:pt x="43" y="180"/>
                    <a:pt x="48" y="180"/>
                    <a:pt x="52" y="180"/>
                  </a:cubicBezTo>
                  <a:cubicBezTo>
                    <a:pt x="58" y="180"/>
                    <a:pt x="64" y="179"/>
                    <a:pt x="68" y="178"/>
                  </a:cubicBezTo>
                  <a:cubicBezTo>
                    <a:pt x="72" y="176"/>
                    <a:pt x="76" y="174"/>
                    <a:pt x="78" y="172"/>
                  </a:cubicBezTo>
                  <a:cubicBezTo>
                    <a:pt x="80" y="170"/>
                    <a:pt x="82" y="167"/>
                    <a:pt x="83" y="164"/>
                  </a:cubicBezTo>
                  <a:cubicBezTo>
                    <a:pt x="84" y="161"/>
                    <a:pt x="84" y="158"/>
                    <a:pt x="84" y="155"/>
                  </a:cubicBezTo>
                  <a:cubicBezTo>
                    <a:pt x="84" y="151"/>
                    <a:pt x="84" y="148"/>
                    <a:pt x="82" y="145"/>
                  </a:cubicBezTo>
                  <a:cubicBezTo>
                    <a:pt x="81" y="141"/>
                    <a:pt x="78" y="138"/>
                    <a:pt x="75" y="135"/>
                  </a:cubicBezTo>
                  <a:cubicBezTo>
                    <a:pt x="72" y="132"/>
                    <a:pt x="68" y="129"/>
                    <a:pt x="63" y="125"/>
                  </a:cubicBezTo>
                  <a:cubicBezTo>
                    <a:pt x="58" y="122"/>
                    <a:pt x="52" y="119"/>
                    <a:pt x="45" y="115"/>
                  </a:cubicBezTo>
                  <a:cubicBezTo>
                    <a:pt x="36" y="110"/>
                    <a:pt x="29" y="106"/>
                    <a:pt x="23" y="101"/>
                  </a:cubicBezTo>
                  <a:cubicBezTo>
                    <a:pt x="17" y="97"/>
                    <a:pt x="13" y="92"/>
                    <a:pt x="9" y="87"/>
                  </a:cubicBezTo>
                  <a:cubicBezTo>
                    <a:pt x="6" y="83"/>
                    <a:pt x="3" y="78"/>
                    <a:pt x="2" y="73"/>
                  </a:cubicBezTo>
                  <a:cubicBezTo>
                    <a:pt x="0" y="68"/>
                    <a:pt x="0" y="62"/>
                    <a:pt x="0" y="57"/>
                  </a:cubicBezTo>
                  <a:cubicBezTo>
                    <a:pt x="0" y="49"/>
                    <a:pt x="1" y="41"/>
                    <a:pt x="4" y="34"/>
                  </a:cubicBezTo>
                  <a:cubicBezTo>
                    <a:pt x="8" y="27"/>
                    <a:pt x="12" y="21"/>
                    <a:pt x="18" y="16"/>
                  </a:cubicBezTo>
                  <a:cubicBezTo>
                    <a:pt x="24" y="11"/>
                    <a:pt x="31" y="7"/>
                    <a:pt x="40" y="5"/>
                  </a:cubicBezTo>
                  <a:cubicBezTo>
                    <a:pt x="48" y="2"/>
                    <a:pt x="58" y="0"/>
                    <a:pt x="68" y="0"/>
                  </a:cubicBezTo>
                  <a:cubicBezTo>
                    <a:pt x="72" y="0"/>
                    <a:pt x="77" y="1"/>
                    <a:pt x="81" y="1"/>
                  </a:cubicBezTo>
                  <a:cubicBezTo>
                    <a:pt x="86" y="2"/>
                    <a:pt x="90" y="2"/>
                    <a:pt x="94" y="3"/>
                  </a:cubicBezTo>
                  <a:cubicBezTo>
                    <a:pt x="98" y="4"/>
                    <a:pt x="101" y="5"/>
                    <a:pt x="104" y="6"/>
                  </a:cubicBezTo>
                  <a:cubicBezTo>
                    <a:pt x="108" y="6"/>
                    <a:pt x="110" y="7"/>
                    <a:pt x="112" y="8"/>
                  </a:cubicBezTo>
                  <a:cubicBezTo>
                    <a:pt x="112" y="43"/>
                    <a:pt x="112" y="43"/>
                    <a:pt x="112" y="43"/>
                  </a:cubicBezTo>
                  <a:cubicBezTo>
                    <a:pt x="109" y="41"/>
                    <a:pt x="106" y="39"/>
                    <a:pt x="102" y="37"/>
                  </a:cubicBezTo>
                  <a:cubicBezTo>
                    <a:pt x="99" y="35"/>
                    <a:pt x="95" y="34"/>
                    <a:pt x="92" y="33"/>
                  </a:cubicBezTo>
                  <a:cubicBezTo>
                    <a:pt x="88" y="31"/>
                    <a:pt x="84" y="31"/>
                    <a:pt x="80" y="30"/>
                  </a:cubicBezTo>
                  <a:cubicBezTo>
                    <a:pt x="76" y="29"/>
                    <a:pt x="72" y="29"/>
                    <a:pt x="68" y="29"/>
                  </a:cubicBezTo>
                  <a:cubicBezTo>
                    <a:pt x="63" y="29"/>
                    <a:pt x="58" y="30"/>
                    <a:pt x="54" y="31"/>
                  </a:cubicBezTo>
                  <a:cubicBezTo>
                    <a:pt x="50" y="32"/>
                    <a:pt x="47" y="34"/>
                    <a:pt x="44" y="36"/>
                  </a:cubicBezTo>
                  <a:cubicBezTo>
                    <a:pt x="41" y="38"/>
                    <a:pt x="39" y="41"/>
                    <a:pt x="38" y="44"/>
                  </a:cubicBezTo>
                  <a:cubicBezTo>
                    <a:pt x="36" y="47"/>
                    <a:pt x="35" y="51"/>
                    <a:pt x="35" y="54"/>
                  </a:cubicBezTo>
                  <a:cubicBezTo>
                    <a:pt x="35" y="58"/>
                    <a:pt x="36" y="62"/>
                    <a:pt x="37" y="65"/>
                  </a:cubicBezTo>
                  <a:cubicBezTo>
                    <a:pt x="38" y="68"/>
                    <a:pt x="40" y="71"/>
                    <a:pt x="43" y="74"/>
                  </a:cubicBezTo>
                  <a:cubicBezTo>
                    <a:pt x="46" y="77"/>
                    <a:pt x="49" y="80"/>
                    <a:pt x="54" y="83"/>
                  </a:cubicBezTo>
                  <a:cubicBezTo>
                    <a:pt x="58" y="86"/>
                    <a:pt x="64" y="89"/>
                    <a:pt x="70" y="92"/>
                  </a:cubicBezTo>
                  <a:cubicBezTo>
                    <a:pt x="78" y="96"/>
                    <a:pt x="86" y="101"/>
                    <a:pt x="92" y="105"/>
                  </a:cubicBezTo>
                  <a:cubicBezTo>
                    <a:pt x="98" y="109"/>
                    <a:pt x="103" y="114"/>
                    <a:pt x="107" y="119"/>
                  </a:cubicBezTo>
                  <a:cubicBezTo>
                    <a:pt x="112" y="123"/>
                    <a:pt x="115" y="129"/>
                    <a:pt x="117" y="134"/>
                  </a:cubicBezTo>
                  <a:cubicBezTo>
                    <a:pt x="119" y="139"/>
                    <a:pt x="120" y="145"/>
                    <a:pt x="120" y="152"/>
                  </a:cubicBez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54" name="Freeform 33">
              <a:extLst>
                <a:ext uri="{FF2B5EF4-FFF2-40B4-BE49-F238E27FC236}">
                  <a16:creationId xmlns:a16="http://schemas.microsoft.com/office/drawing/2014/main" id="{08DAA8C3-3728-4EC7-AC71-E7B2068642CB}"/>
                </a:ext>
              </a:extLst>
            </p:cNvPr>
            <p:cNvSpPr>
              <a:spLocks noEditPoints="1"/>
            </p:cNvSpPr>
            <p:nvPr/>
          </p:nvSpPr>
          <p:spPr bwMode="black">
            <a:xfrm>
              <a:off x="996773" y="5663736"/>
              <a:ext cx="94605" cy="118365"/>
            </a:xfrm>
            <a:custGeom>
              <a:avLst/>
              <a:gdLst/>
              <a:ahLst/>
              <a:cxnLst>
                <a:cxn ang="0">
                  <a:pos x="89" y="147"/>
                </a:cxn>
                <a:cxn ang="0">
                  <a:pos x="89" y="127"/>
                </a:cxn>
                <a:cxn ang="0">
                  <a:pos x="88" y="127"/>
                </a:cxn>
                <a:cxn ang="0">
                  <a:pos x="70" y="145"/>
                </a:cxn>
                <a:cxn ang="0">
                  <a:pos x="46" y="151"/>
                </a:cxn>
                <a:cxn ang="0">
                  <a:pos x="26" y="148"/>
                </a:cxn>
                <a:cxn ang="0">
                  <a:pos x="12" y="139"/>
                </a:cxn>
                <a:cxn ang="0">
                  <a:pos x="3" y="125"/>
                </a:cxn>
                <a:cxn ang="0">
                  <a:pos x="0" y="108"/>
                </a:cxn>
                <a:cxn ang="0">
                  <a:pos x="3" y="91"/>
                </a:cxn>
                <a:cxn ang="0">
                  <a:pos x="11" y="76"/>
                </a:cxn>
                <a:cxn ang="0">
                  <a:pos x="25" y="66"/>
                </a:cxn>
                <a:cxn ang="0">
                  <a:pos x="47" y="60"/>
                </a:cxn>
                <a:cxn ang="0">
                  <a:pos x="89" y="55"/>
                </a:cxn>
                <a:cxn ang="0">
                  <a:pos x="82" y="32"/>
                </a:cxn>
                <a:cxn ang="0">
                  <a:pos x="62" y="25"/>
                </a:cxn>
                <a:cxn ang="0">
                  <a:pos x="36" y="30"/>
                </a:cxn>
                <a:cxn ang="0">
                  <a:pos x="14" y="41"/>
                </a:cxn>
                <a:cxn ang="0">
                  <a:pos x="14" y="13"/>
                </a:cxn>
                <a:cxn ang="0">
                  <a:pos x="23" y="8"/>
                </a:cxn>
                <a:cxn ang="0">
                  <a:pos x="35" y="4"/>
                </a:cxn>
                <a:cxn ang="0">
                  <a:pos x="50" y="1"/>
                </a:cxn>
                <a:cxn ang="0">
                  <a:pos x="65" y="0"/>
                </a:cxn>
                <a:cxn ang="0">
                  <a:pos x="90" y="4"/>
                </a:cxn>
                <a:cxn ang="0">
                  <a:pos x="107" y="15"/>
                </a:cxn>
                <a:cxn ang="0">
                  <a:pos x="117" y="32"/>
                </a:cxn>
                <a:cxn ang="0">
                  <a:pos x="121" y="56"/>
                </a:cxn>
                <a:cxn ang="0">
                  <a:pos x="121" y="147"/>
                </a:cxn>
                <a:cxn ang="0">
                  <a:pos x="89" y="147"/>
                </a:cxn>
                <a:cxn ang="0">
                  <a:pos x="58" y="81"/>
                </a:cxn>
                <a:cxn ang="0">
                  <a:pos x="45" y="84"/>
                </a:cxn>
                <a:cxn ang="0">
                  <a:pos x="37" y="89"/>
                </a:cxn>
                <a:cxn ang="0">
                  <a:pos x="33" y="96"/>
                </a:cxn>
                <a:cxn ang="0">
                  <a:pos x="32" y="105"/>
                </a:cxn>
                <a:cxn ang="0">
                  <a:pos x="33" y="113"/>
                </a:cxn>
                <a:cxn ang="0">
                  <a:pos x="38" y="119"/>
                </a:cxn>
                <a:cxn ang="0">
                  <a:pos x="46" y="123"/>
                </a:cxn>
                <a:cxn ang="0">
                  <a:pos x="56" y="125"/>
                </a:cxn>
                <a:cxn ang="0">
                  <a:pos x="69" y="122"/>
                </a:cxn>
                <a:cxn ang="0">
                  <a:pos x="80" y="115"/>
                </a:cxn>
                <a:cxn ang="0">
                  <a:pos x="87" y="104"/>
                </a:cxn>
                <a:cxn ang="0">
                  <a:pos x="89" y="90"/>
                </a:cxn>
                <a:cxn ang="0">
                  <a:pos x="89" y="77"/>
                </a:cxn>
                <a:cxn ang="0">
                  <a:pos x="58" y="81"/>
                </a:cxn>
              </a:cxnLst>
              <a:rect l="0" t="0" r="r" b="b"/>
              <a:pathLst>
                <a:path w="121" h="151">
                  <a:moveTo>
                    <a:pt x="89" y="147"/>
                  </a:moveTo>
                  <a:cubicBezTo>
                    <a:pt x="89" y="127"/>
                    <a:pt x="89" y="127"/>
                    <a:pt x="89" y="127"/>
                  </a:cubicBezTo>
                  <a:cubicBezTo>
                    <a:pt x="88" y="127"/>
                    <a:pt x="88" y="127"/>
                    <a:pt x="88" y="127"/>
                  </a:cubicBezTo>
                  <a:cubicBezTo>
                    <a:pt x="83" y="135"/>
                    <a:pt x="77" y="141"/>
                    <a:pt x="70" y="145"/>
                  </a:cubicBezTo>
                  <a:cubicBezTo>
                    <a:pt x="63" y="149"/>
                    <a:pt x="55" y="151"/>
                    <a:pt x="46" y="151"/>
                  </a:cubicBezTo>
                  <a:cubicBezTo>
                    <a:pt x="38" y="151"/>
                    <a:pt x="32" y="150"/>
                    <a:pt x="26" y="148"/>
                  </a:cubicBezTo>
                  <a:cubicBezTo>
                    <a:pt x="20" y="145"/>
                    <a:pt x="16" y="142"/>
                    <a:pt x="12" y="139"/>
                  </a:cubicBezTo>
                  <a:cubicBezTo>
                    <a:pt x="8" y="135"/>
                    <a:pt x="5" y="131"/>
                    <a:pt x="3" y="125"/>
                  </a:cubicBezTo>
                  <a:cubicBezTo>
                    <a:pt x="1" y="120"/>
                    <a:pt x="0" y="114"/>
                    <a:pt x="0" y="108"/>
                  </a:cubicBezTo>
                  <a:cubicBezTo>
                    <a:pt x="0" y="102"/>
                    <a:pt x="1" y="96"/>
                    <a:pt x="3" y="91"/>
                  </a:cubicBezTo>
                  <a:cubicBezTo>
                    <a:pt x="4" y="85"/>
                    <a:pt x="7" y="81"/>
                    <a:pt x="11" y="76"/>
                  </a:cubicBezTo>
                  <a:cubicBezTo>
                    <a:pt x="15" y="72"/>
                    <a:pt x="20" y="69"/>
                    <a:pt x="25" y="66"/>
                  </a:cubicBezTo>
                  <a:cubicBezTo>
                    <a:pt x="31" y="63"/>
                    <a:pt x="39" y="61"/>
                    <a:pt x="47" y="60"/>
                  </a:cubicBezTo>
                  <a:cubicBezTo>
                    <a:pt x="89" y="55"/>
                    <a:pt x="89" y="55"/>
                    <a:pt x="89" y="55"/>
                  </a:cubicBezTo>
                  <a:cubicBezTo>
                    <a:pt x="89" y="44"/>
                    <a:pt x="87" y="37"/>
                    <a:pt x="82" y="32"/>
                  </a:cubicBezTo>
                  <a:cubicBezTo>
                    <a:pt x="77" y="28"/>
                    <a:pt x="70" y="25"/>
                    <a:pt x="62" y="25"/>
                  </a:cubicBezTo>
                  <a:cubicBezTo>
                    <a:pt x="53" y="25"/>
                    <a:pt x="44" y="27"/>
                    <a:pt x="36" y="30"/>
                  </a:cubicBezTo>
                  <a:cubicBezTo>
                    <a:pt x="28" y="33"/>
                    <a:pt x="20" y="36"/>
                    <a:pt x="14" y="41"/>
                  </a:cubicBezTo>
                  <a:cubicBezTo>
                    <a:pt x="14" y="13"/>
                    <a:pt x="14" y="13"/>
                    <a:pt x="14" y="13"/>
                  </a:cubicBezTo>
                  <a:cubicBezTo>
                    <a:pt x="16" y="11"/>
                    <a:pt x="19" y="10"/>
                    <a:pt x="23" y="8"/>
                  </a:cubicBezTo>
                  <a:cubicBezTo>
                    <a:pt x="26" y="7"/>
                    <a:pt x="31" y="6"/>
                    <a:pt x="35" y="4"/>
                  </a:cubicBezTo>
                  <a:cubicBezTo>
                    <a:pt x="40" y="3"/>
                    <a:pt x="45" y="2"/>
                    <a:pt x="50" y="1"/>
                  </a:cubicBezTo>
                  <a:cubicBezTo>
                    <a:pt x="55" y="0"/>
                    <a:pt x="60" y="0"/>
                    <a:pt x="65" y="0"/>
                  </a:cubicBezTo>
                  <a:cubicBezTo>
                    <a:pt x="75" y="0"/>
                    <a:pt x="83" y="1"/>
                    <a:pt x="90" y="4"/>
                  </a:cubicBezTo>
                  <a:cubicBezTo>
                    <a:pt x="97" y="6"/>
                    <a:pt x="103" y="10"/>
                    <a:pt x="107" y="15"/>
                  </a:cubicBezTo>
                  <a:cubicBezTo>
                    <a:pt x="112" y="19"/>
                    <a:pt x="115" y="25"/>
                    <a:pt x="117" y="32"/>
                  </a:cubicBezTo>
                  <a:cubicBezTo>
                    <a:pt x="120" y="39"/>
                    <a:pt x="121" y="47"/>
                    <a:pt x="121" y="56"/>
                  </a:cubicBezTo>
                  <a:cubicBezTo>
                    <a:pt x="121" y="147"/>
                    <a:pt x="121" y="147"/>
                    <a:pt x="121" y="147"/>
                  </a:cubicBezTo>
                  <a:lnTo>
                    <a:pt x="89" y="147"/>
                  </a:lnTo>
                  <a:close/>
                  <a:moveTo>
                    <a:pt x="58" y="81"/>
                  </a:moveTo>
                  <a:cubicBezTo>
                    <a:pt x="53" y="82"/>
                    <a:pt x="48" y="83"/>
                    <a:pt x="45" y="84"/>
                  </a:cubicBezTo>
                  <a:cubicBezTo>
                    <a:pt x="41" y="86"/>
                    <a:pt x="39" y="87"/>
                    <a:pt x="37" y="89"/>
                  </a:cubicBezTo>
                  <a:cubicBezTo>
                    <a:pt x="35" y="91"/>
                    <a:pt x="34" y="93"/>
                    <a:pt x="33" y="96"/>
                  </a:cubicBezTo>
                  <a:cubicBezTo>
                    <a:pt x="32" y="98"/>
                    <a:pt x="32" y="101"/>
                    <a:pt x="32" y="105"/>
                  </a:cubicBezTo>
                  <a:cubicBezTo>
                    <a:pt x="32" y="108"/>
                    <a:pt x="32" y="110"/>
                    <a:pt x="33" y="113"/>
                  </a:cubicBezTo>
                  <a:cubicBezTo>
                    <a:pt x="35" y="115"/>
                    <a:pt x="36" y="117"/>
                    <a:pt x="38" y="119"/>
                  </a:cubicBezTo>
                  <a:cubicBezTo>
                    <a:pt x="40" y="121"/>
                    <a:pt x="43" y="122"/>
                    <a:pt x="46" y="123"/>
                  </a:cubicBezTo>
                  <a:cubicBezTo>
                    <a:pt x="49" y="124"/>
                    <a:pt x="52" y="125"/>
                    <a:pt x="56" y="125"/>
                  </a:cubicBezTo>
                  <a:cubicBezTo>
                    <a:pt x="61" y="125"/>
                    <a:pt x="65" y="124"/>
                    <a:pt x="69" y="122"/>
                  </a:cubicBezTo>
                  <a:cubicBezTo>
                    <a:pt x="73" y="120"/>
                    <a:pt x="77" y="118"/>
                    <a:pt x="80" y="115"/>
                  </a:cubicBezTo>
                  <a:cubicBezTo>
                    <a:pt x="83" y="112"/>
                    <a:pt x="85" y="108"/>
                    <a:pt x="87" y="104"/>
                  </a:cubicBezTo>
                  <a:cubicBezTo>
                    <a:pt x="88" y="100"/>
                    <a:pt x="89" y="95"/>
                    <a:pt x="89" y="90"/>
                  </a:cubicBezTo>
                  <a:cubicBezTo>
                    <a:pt x="89" y="77"/>
                    <a:pt x="89" y="77"/>
                    <a:pt x="89" y="77"/>
                  </a:cubicBezTo>
                  <a:lnTo>
                    <a:pt x="58" y="81"/>
                  </a:ln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55" name="Rectangle 34">
              <a:extLst>
                <a:ext uri="{FF2B5EF4-FFF2-40B4-BE49-F238E27FC236}">
                  <a16:creationId xmlns:a16="http://schemas.microsoft.com/office/drawing/2014/main" id="{C4C3BA4C-9DB9-4AD0-BDB2-54E616327518}"/>
                </a:ext>
              </a:extLst>
            </p:cNvPr>
            <p:cNvSpPr>
              <a:spLocks noChangeArrowheads="1"/>
            </p:cNvSpPr>
            <p:nvPr/>
          </p:nvSpPr>
          <p:spPr bwMode="black">
            <a:xfrm>
              <a:off x="1115570" y="5611897"/>
              <a:ext cx="25055" cy="167180"/>
            </a:xfrm>
            <a:prstGeom prst="rect">
              <a:avLst/>
            </a:pr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56" name="Freeform 35">
              <a:extLst>
                <a:ext uri="{FF2B5EF4-FFF2-40B4-BE49-F238E27FC236}">
                  <a16:creationId xmlns:a16="http://schemas.microsoft.com/office/drawing/2014/main" id="{D77050AC-F941-4B6B-B534-D6A75CFE0BAE}"/>
                </a:ext>
              </a:extLst>
            </p:cNvPr>
            <p:cNvSpPr>
              <a:spLocks noEditPoints="1"/>
            </p:cNvSpPr>
            <p:nvPr/>
          </p:nvSpPr>
          <p:spPr bwMode="black">
            <a:xfrm>
              <a:off x="1160928" y="5663736"/>
              <a:ext cx="93741" cy="118365"/>
            </a:xfrm>
            <a:custGeom>
              <a:avLst/>
              <a:gdLst/>
              <a:ahLst/>
              <a:cxnLst>
                <a:cxn ang="0">
                  <a:pos x="88" y="147"/>
                </a:cxn>
                <a:cxn ang="0">
                  <a:pos x="88" y="127"/>
                </a:cxn>
                <a:cxn ang="0">
                  <a:pos x="88" y="127"/>
                </a:cxn>
                <a:cxn ang="0">
                  <a:pos x="70" y="145"/>
                </a:cxn>
                <a:cxn ang="0">
                  <a:pos x="45" y="151"/>
                </a:cxn>
                <a:cxn ang="0">
                  <a:pos x="26" y="148"/>
                </a:cxn>
                <a:cxn ang="0">
                  <a:pos x="11" y="139"/>
                </a:cxn>
                <a:cxn ang="0">
                  <a:pos x="3" y="125"/>
                </a:cxn>
                <a:cxn ang="0">
                  <a:pos x="0" y="108"/>
                </a:cxn>
                <a:cxn ang="0">
                  <a:pos x="2" y="91"/>
                </a:cxn>
                <a:cxn ang="0">
                  <a:pos x="11" y="76"/>
                </a:cxn>
                <a:cxn ang="0">
                  <a:pos x="25" y="66"/>
                </a:cxn>
                <a:cxn ang="0">
                  <a:pos x="47" y="60"/>
                </a:cxn>
                <a:cxn ang="0">
                  <a:pos x="89" y="55"/>
                </a:cxn>
                <a:cxn ang="0">
                  <a:pos x="81" y="32"/>
                </a:cxn>
                <a:cxn ang="0">
                  <a:pos x="61" y="25"/>
                </a:cxn>
                <a:cxn ang="0">
                  <a:pos x="36" y="30"/>
                </a:cxn>
                <a:cxn ang="0">
                  <a:pos x="14" y="41"/>
                </a:cxn>
                <a:cxn ang="0">
                  <a:pos x="14" y="13"/>
                </a:cxn>
                <a:cxn ang="0">
                  <a:pos x="22" y="8"/>
                </a:cxn>
                <a:cxn ang="0">
                  <a:pos x="35" y="4"/>
                </a:cxn>
                <a:cxn ang="0">
                  <a:pos x="50" y="1"/>
                </a:cxn>
                <a:cxn ang="0">
                  <a:pos x="65" y="0"/>
                </a:cxn>
                <a:cxn ang="0">
                  <a:pos x="89" y="4"/>
                </a:cxn>
                <a:cxn ang="0">
                  <a:pos x="107" y="15"/>
                </a:cxn>
                <a:cxn ang="0">
                  <a:pos x="117" y="32"/>
                </a:cxn>
                <a:cxn ang="0">
                  <a:pos x="120" y="56"/>
                </a:cxn>
                <a:cxn ang="0">
                  <a:pos x="120" y="147"/>
                </a:cxn>
                <a:cxn ang="0">
                  <a:pos x="88" y="147"/>
                </a:cxn>
                <a:cxn ang="0">
                  <a:pos x="58" y="81"/>
                </a:cxn>
                <a:cxn ang="0">
                  <a:pos x="44" y="84"/>
                </a:cxn>
                <a:cxn ang="0">
                  <a:pos x="37" y="89"/>
                </a:cxn>
                <a:cxn ang="0">
                  <a:pos x="33" y="96"/>
                </a:cxn>
                <a:cxn ang="0">
                  <a:pos x="31" y="105"/>
                </a:cxn>
                <a:cxn ang="0">
                  <a:pos x="33" y="113"/>
                </a:cxn>
                <a:cxn ang="0">
                  <a:pos x="38" y="119"/>
                </a:cxn>
                <a:cxn ang="0">
                  <a:pos x="45" y="123"/>
                </a:cxn>
                <a:cxn ang="0">
                  <a:pos x="55" y="125"/>
                </a:cxn>
                <a:cxn ang="0">
                  <a:pos x="69" y="122"/>
                </a:cxn>
                <a:cxn ang="0">
                  <a:pos x="79" y="115"/>
                </a:cxn>
                <a:cxn ang="0">
                  <a:pos x="86" y="104"/>
                </a:cxn>
                <a:cxn ang="0">
                  <a:pos x="89" y="90"/>
                </a:cxn>
                <a:cxn ang="0">
                  <a:pos x="89" y="77"/>
                </a:cxn>
                <a:cxn ang="0">
                  <a:pos x="58" y="81"/>
                </a:cxn>
              </a:cxnLst>
              <a:rect l="0" t="0" r="r" b="b"/>
              <a:pathLst>
                <a:path w="120" h="151">
                  <a:moveTo>
                    <a:pt x="88" y="147"/>
                  </a:moveTo>
                  <a:cubicBezTo>
                    <a:pt x="88" y="127"/>
                    <a:pt x="88" y="127"/>
                    <a:pt x="88" y="127"/>
                  </a:cubicBezTo>
                  <a:cubicBezTo>
                    <a:pt x="88" y="127"/>
                    <a:pt x="88" y="127"/>
                    <a:pt x="88" y="127"/>
                  </a:cubicBezTo>
                  <a:cubicBezTo>
                    <a:pt x="83" y="135"/>
                    <a:pt x="77" y="141"/>
                    <a:pt x="70" y="145"/>
                  </a:cubicBezTo>
                  <a:cubicBezTo>
                    <a:pt x="63" y="149"/>
                    <a:pt x="55" y="151"/>
                    <a:pt x="45" y="151"/>
                  </a:cubicBezTo>
                  <a:cubicBezTo>
                    <a:pt x="38" y="151"/>
                    <a:pt x="31" y="150"/>
                    <a:pt x="26" y="148"/>
                  </a:cubicBezTo>
                  <a:cubicBezTo>
                    <a:pt x="20" y="145"/>
                    <a:pt x="15" y="142"/>
                    <a:pt x="11" y="139"/>
                  </a:cubicBezTo>
                  <a:cubicBezTo>
                    <a:pt x="7" y="135"/>
                    <a:pt x="5" y="131"/>
                    <a:pt x="3" y="125"/>
                  </a:cubicBezTo>
                  <a:cubicBezTo>
                    <a:pt x="1" y="120"/>
                    <a:pt x="0" y="114"/>
                    <a:pt x="0" y="108"/>
                  </a:cubicBezTo>
                  <a:cubicBezTo>
                    <a:pt x="0" y="102"/>
                    <a:pt x="0" y="96"/>
                    <a:pt x="2" y="91"/>
                  </a:cubicBezTo>
                  <a:cubicBezTo>
                    <a:pt x="4" y="85"/>
                    <a:pt x="7" y="81"/>
                    <a:pt x="11" y="76"/>
                  </a:cubicBezTo>
                  <a:cubicBezTo>
                    <a:pt x="14" y="72"/>
                    <a:pt x="19" y="69"/>
                    <a:pt x="25" y="66"/>
                  </a:cubicBezTo>
                  <a:cubicBezTo>
                    <a:pt x="31" y="63"/>
                    <a:pt x="38" y="61"/>
                    <a:pt x="47" y="60"/>
                  </a:cubicBezTo>
                  <a:cubicBezTo>
                    <a:pt x="89" y="55"/>
                    <a:pt x="89" y="55"/>
                    <a:pt x="89" y="55"/>
                  </a:cubicBezTo>
                  <a:cubicBezTo>
                    <a:pt x="89" y="44"/>
                    <a:pt x="86" y="37"/>
                    <a:pt x="81" y="32"/>
                  </a:cubicBezTo>
                  <a:cubicBezTo>
                    <a:pt x="77" y="28"/>
                    <a:pt x="70" y="25"/>
                    <a:pt x="61" y="25"/>
                  </a:cubicBezTo>
                  <a:cubicBezTo>
                    <a:pt x="53" y="25"/>
                    <a:pt x="44" y="27"/>
                    <a:pt x="36" y="30"/>
                  </a:cubicBezTo>
                  <a:cubicBezTo>
                    <a:pt x="27" y="33"/>
                    <a:pt x="20" y="36"/>
                    <a:pt x="14" y="41"/>
                  </a:cubicBezTo>
                  <a:cubicBezTo>
                    <a:pt x="14" y="13"/>
                    <a:pt x="14" y="13"/>
                    <a:pt x="14" y="13"/>
                  </a:cubicBezTo>
                  <a:cubicBezTo>
                    <a:pt x="16" y="11"/>
                    <a:pt x="19" y="10"/>
                    <a:pt x="22" y="8"/>
                  </a:cubicBezTo>
                  <a:cubicBezTo>
                    <a:pt x="26" y="7"/>
                    <a:pt x="30" y="6"/>
                    <a:pt x="35" y="4"/>
                  </a:cubicBezTo>
                  <a:cubicBezTo>
                    <a:pt x="40" y="3"/>
                    <a:pt x="45" y="2"/>
                    <a:pt x="50" y="1"/>
                  </a:cubicBezTo>
                  <a:cubicBezTo>
                    <a:pt x="55" y="0"/>
                    <a:pt x="60" y="0"/>
                    <a:pt x="65" y="0"/>
                  </a:cubicBezTo>
                  <a:cubicBezTo>
                    <a:pt x="74" y="0"/>
                    <a:pt x="82" y="1"/>
                    <a:pt x="89" y="4"/>
                  </a:cubicBezTo>
                  <a:cubicBezTo>
                    <a:pt x="96" y="6"/>
                    <a:pt x="102" y="10"/>
                    <a:pt x="107" y="15"/>
                  </a:cubicBezTo>
                  <a:cubicBezTo>
                    <a:pt x="111" y="19"/>
                    <a:pt x="115" y="25"/>
                    <a:pt x="117" y="32"/>
                  </a:cubicBezTo>
                  <a:cubicBezTo>
                    <a:pt x="119" y="39"/>
                    <a:pt x="120" y="47"/>
                    <a:pt x="120" y="56"/>
                  </a:cubicBezTo>
                  <a:cubicBezTo>
                    <a:pt x="120" y="147"/>
                    <a:pt x="120" y="147"/>
                    <a:pt x="120" y="147"/>
                  </a:cubicBezTo>
                  <a:lnTo>
                    <a:pt x="88" y="147"/>
                  </a:lnTo>
                  <a:close/>
                  <a:moveTo>
                    <a:pt x="58" y="81"/>
                  </a:moveTo>
                  <a:cubicBezTo>
                    <a:pt x="52" y="82"/>
                    <a:pt x="48" y="83"/>
                    <a:pt x="44" y="84"/>
                  </a:cubicBezTo>
                  <a:cubicBezTo>
                    <a:pt x="41" y="86"/>
                    <a:pt x="38" y="87"/>
                    <a:pt x="37" y="89"/>
                  </a:cubicBezTo>
                  <a:cubicBezTo>
                    <a:pt x="35" y="91"/>
                    <a:pt x="33" y="93"/>
                    <a:pt x="33" y="96"/>
                  </a:cubicBezTo>
                  <a:cubicBezTo>
                    <a:pt x="32" y="98"/>
                    <a:pt x="31" y="101"/>
                    <a:pt x="31" y="105"/>
                  </a:cubicBezTo>
                  <a:cubicBezTo>
                    <a:pt x="31" y="108"/>
                    <a:pt x="32" y="110"/>
                    <a:pt x="33" y="113"/>
                  </a:cubicBezTo>
                  <a:cubicBezTo>
                    <a:pt x="34" y="115"/>
                    <a:pt x="36" y="117"/>
                    <a:pt x="38" y="119"/>
                  </a:cubicBezTo>
                  <a:cubicBezTo>
                    <a:pt x="40" y="121"/>
                    <a:pt x="42" y="122"/>
                    <a:pt x="45" y="123"/>
                  </a:cubicBezTo>
                  <a:cubicBezTo>
                    <a:pt x="48" y="124"/>
                    <a:pt x="52" y="125"/>
                    <a:pt x="55" y="125"/>
                  </a:cubicBezTo>
                  <a:cubicBezTo>
                    <a:pt x="60" y="125"/>
                    <a:pt x="65" y="124"/>
                    <a:pt x="69" y="122"/>
                  </a:cubicBezTo>
                  <a:cubicBezTo>
                    <a:pt x="73" y="120"/>
                    <a:pt x="77" y="118"/>
                    <a:pt x="79" y="115"/>
                  </a:cubicBezTo>
                  <a:cubicBezTo>
                    <a:pt x="82" y="112"/>
                    <a:pt x="85" y="108"/>
                    <a:pt x="86" y="104"/>
                  </a:cubicBezTo>
                  <a:cubicBezTo>
                    <a:pt x="88" y="100"/>
                    <a:pt x="89" y="95"/>
                    <a:pt x="89" y="90"/>
                  </a:cubicBezTo>
                  <a:cubicBezTo>
                    <a:pt x="89" y="77"/>
                    <a:pt x="89" y="77"/>
                    <a:pt x="89" y="77"/>
                  </a:cubicBezTo>
                  <a:lnTo>
                    <a:pt x="58" y="81"/>
                  </a:ln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57" name="Freeform 36">
              <a:extLst>
                <a:ext uri="{FF2B5EF4-FFF2-40B4-BE49-F238E27FC236}">
                  <a16:creationId xmlns:a16="http://schemas.microsoft.com/office/drawing/2014/main" id="{293AC818-E506-4E57-946F-77016A8CBEE0}"/>
                </a:ext>
              </a:extLst>
            </p:cNvPr>
            <p:cNvSpPr>
              <a:spLocks/>
            </p:cNvSpPr>
            <p:nvPr/>
          </p:nvSpPr>
          <p:spPr bwMode="black">
            <a:xfrm>
              <a:off x="1279293" y="5663736"/>
              <a:ext cx="168043" cy="115341"/>
            </a:xfrm>
            <a:custGeom>
              <a:avLst/>
              <a:gdLst/>
              <a:ahLst/>
              <a:cxnLst>
                <a:cxn ang="0">
                  <a:pos x="182" y="147"/>
                </a:cxn>
                <a:cxn ang="0">
                  <a:pos x="182" y="66"/>
                </a:cxn>
                <a:cxn ang="0">
                  <a:pos x="180" y="46"/>
                </a:cxn>
                <a:cxn ang="0">
                  <a:pos x="175" y="34"/>
                </a:cxn>
                <a:cxn ang="0">
                  <a:pos x="166" y="28"/>
                </a:cxn>
                <a:cxn ang="0">
                  <a:pos x="154" y="26"/>
                </a:cxn>
                <a:cxn ang="0">
                  <a:pos x="142" y="30"/>
                </a:cxn>
                <a:cxn ang="0">
                  <a:pos x="132" y="38"/>
                </a:cxn>
                <a:cxn ang="0">
                  <a:pos x="126" y="51"/>
                </a:cxn>
                <a:cxn ang="0">
                  <a:pos x="124" y="66"/>
                </a:cxn>
                <a:cxn ang="0">
                  <a:pos x="124" y="147"/>
                </a:cxn>
                <a:cxn ang="0">
                  <a:pos x="91" y="147"/>
                </a:cxn>
                <a:cxn ang="0">
                  <a:pos x="91" y="63"/>
                </a:cxn>
                <a:cxn ang="0">
                  <a:pos x="89" y="46"/>
                </a:cxn>
                <a:cxn ang="0">
                  <a:pos x="84" y="35"/>
                </a:cxn>
                <a:cxn ang="0">
                  <a:pos x="75" y="28"/>
                </a:cxn>
                <a:cxn ang="0">
                  <a:pos x="63" y="26"/>
                </a:cxn>
                <a:cxn ang="0">
                  <a:pos x="51" y="29"/>
                </a:cxn>
                <a:cxn ang="0">
                  <a:pos x="41" y="37"/>
                </a:cxn>
                <a:cxn ang="0">
                  <a:pos x="35" y="50"/>
                </a:cxn>
                <a:cxn ang="0">
                  <a:pos x="33" y="66"/>
                </a:cxn>
                <a:cxn ang="0">
                  <a:pos x="33" y="147"/>
                </a:cxn>
                <a:cxn ang="0">
                  <a:pos x="0" y="147"/>
                </a:cxn>
                <a:cxn ang="0">
                  <a:pos x="0" y="3"/>
                </a:cxn>
                <a:cxn ang="0">
                  <a:pos x="33" y="3"/>
                </a:cxn>
                <a:cxn ang="0">
                  <a:pos x="33" y="26"/>
                </a:cxn>
                <a:cxn ang="0">
                  <a:pos x="33" y="26"/>
                </a:cxn>
                <a:cxn ang="0">
                  <a:pos x="52" y="6"/>
                </a:cxn>
                <a:cxn ang="0">
                  <a:pos x="79" y="0"/>
                </a:cxn>
                <a:cxn ang="0">
                  <a:pos x="93" y="2"/>
                </a:cxn>
                <a:cxn ang="0">
                  <a:pos x="104" y="7"/>
                </a:cxn>
                <a:cxn ang="0">
                  <a:pos x="114" y="16"/>
                </a:cxn>
                <a:cxn ang="0">
                  <a:pos x="120" y="28"/>
                </a:cxn>
                <a:cxn ang="0">
                  <a:pos x="140" y="7"/>
                </a:cxn>
                <a:cxn ang="0">
                  <a:pos x="168" y="0"/>
                </a:cxn>
                <a:cxn ang="0">
                  <a:pos x="203" y="14"/>
                </a:cxn>
                <a:cxn ang="0">
                  <a:pos x="215" y="58"/>
                </a:cxn>
                <a:cxn ang="0">
                  <a:pos x="215" y="147"/>
                </a:cxn>
                <a:cxn ang="0">
                  <a:pos x="182" y="147"/>
                </a:cxn>
              </a:cxnLst>
              <a:rect l="0" t="0" r="r" b="b"/>
              <a:pathLst>
                <a:path w="215" h="147">
                  <a:moveTo>
                    <a:pt x="182" y="147"/>
                  </a:moveTo>
                  <a:cubicBezTo>
                    <a:pt x="182" y="66"/>
                    <a:pt x="182" y="66"/>
                    <a:pt x="182" y="66"/>
                  </a:cubicBezTo>
                  <a:cubicBezTo>
                    <a:pt x="182" y="58"/>
                    <a:pt x="182" y="52"/>
                    <a:pt x="180" y="46"/>
                  </a:cubicBezTo>
                  <a:cubicBezTo>
                    <a:pt x="179" y="41"/>
                    <a:pt x="177" y="37"/>
                    <a:pt x="175" y="34"/>
                  </a:cubicBezTo>
                  <a:cubicBezTo>
                    <a:pt x="172" y="31"/>
                    <a:pt x="169" y="29"/>
                    <a:pt x="166" y="28"/>
                  </a:cubicBezTo>
                  <a:cubicBezTo>
                    <a:pt x="162" y="27"/>
                    <a:pt x="158" y="26"/>
                    <a:pt x="154" y="26"/>
                  </a:cubicBezTo>
                  <a:cubicBezTo>
                    <a:pt x="149" y="26"/>
                    <a:pt x="145" y="27"/>
                    <a:pt x="142" y="30"/>
                  </a:cubicBezTo>
                  <a:cubicBezTo>
                    <a:pt x="138" y="32"/>
                    <a:pt x="135" y="35"/>
                    <a:pt x="132" y="38"/>
                  </a:cubicBezTo>
                  <a:cubicBezTo>
                    <a:pt x="129" y="42"/>
                    <a:pt x="127" y="46"/>
                    <a:pt x="126" y="51"/>
                  </a:cubicBezTo>
                  <a:cubicBezTo>
                    <a:pt x="124" y="56"/>
                    <a:pt x="124" y="61"/>
                    <a:pt x="124" y="66"/>
                  </a:cubicBezTo>
                  <a:cubicBezTo>
                    <a:pt x="124" y="147"/>
                    <a:pt x="124" y="147"/>
                    <a:pt x="124" y="147"/>
                  </a:cubicBezTo>
                  <a:cubicBezTo>
                    <a:pt x="91" y="147"/>
                    <a:pt x="91" y="147"/>
                    <a:pt x="91" y="147"/>
                  </a:cubicBezTo>
                  <a:cubicBezTo>
                    <a:pt x="91" y="63"/>
                    <a:pt x="91" y="63"/>
                    <a:pt x="91" y="63"/>
                  </a:cubicBezTo>
                  <a:cubicBezTo>
                    <a:pt x="91" y="56"/>
                    <a:pt x="91" y="51"/>
                    <a:pt x="89" y="46"/>
                  </a:cubicBezTo>
                  <a:cubicBezTo>
                    <a:pt x="88" y="41"/>
                    <a:pt x="86" y="38"/>
                    <a:pt x="84" y="35"/>
                  </a:cubicBezTo>
                  <a:cubicBezTo>
                    <a:pt x="81" y="32"/>
                    <a:pt x="78" y="30"/>
                    <a:pt x="75" y="28"/>
                  </a:cubicBezTo>
                  <a:cubicBezTo>
                    <a:pt x="71" y="27"/>
                    <a:pt x="67" y="26"/>
                    <a:pt x="63" y="26"/>
                  </a:cubicBezTo>
                  <a:cubicBezTo>
                    <a:pt x="59" y="26"/>
                    <a:pt x="55" y="27"/>
                    <a:pt x="51" y="29"/>
                  </a:cubicBezTo>
                  <a:cubicBezTo>
                    <a:pt x="47" y="31"/>
                    <a:pt x="44" y="34"/>
                    <a:pt x="41" y="37"/>
                  </a:cubicBezTo>
                  <a:cubicBezTo>
                    <a:pt x="39" y="41"/>
                    <a:pt x="37" y="45"/>
                    <a:pt x="35" y="50"/>
                  </a:cubicBezTo>
                  <a:cubicBezTo>
                    <a:pt x="34" y="55"/>
                    <a:pt x="33" y="60"/>
                    <a:pt x="33" y="66"/>
                  </a:cubicBezTo>
                  <a:cubicBezTo>
                    <a:pt x="33" y="147"/>
                    <a:pt x="33" y="147"/>
                    <a:pt x="33" y="147"/>
                  </a:cubicBezTo>
                  <a:cubicBezTo>
                    <a:pt x="0" y="147"/>
                    <a:pt x="0" y="147"/>
                    <a:pt x="0" y="147"/>
                  </a:cubicBezTo>
                  <a:cubicBezTo>
                    <a:pt x="0" y="3"/>
                    <a:pt x="0" y="3"/>
                    <a:pt x="0" y="3"/>
                  </a:cubicBezTo>
                  <a:cubicBezTo>
                    <a:pt x="33" y="3"/>
                    <a:pt x="33" y="3"/>
                    <a:pt x="33" y="3"/>
                  </a:cubicBezTo>
                  <a:cubicBezTo>
                    <a:pt x="33" y="26"/>
                    <a:pt x="33" y="26"/>
                    <a:pt x="33" y="26"/>
                  </a:cubicBezTo>
                  <a:cubicBezTo>
                    <a:pt x="33" y="26"/>
                    <a:pt x="33" y="26"/>
                    <a:pt x="33" y="26"/>
                  </a:cubicBezTo>
                  <a:cubicBezTo>
                    <a:pt x="38" y="17"/>
                    <a:pt x="45" y="11"/>
                    <a:pt x="52" y="6"/>
                  </a:cubicBezTo>
                  <a:cubicBezTo>
                    <a:pt x="60" y="2"/>
                    <a:pt x="69" y="0"/>
                    <a:pt x="79" y="0"/>
                  </a:cubicBezTo>
                  <a:cubicBezTo>
                    <a:pt x="84" y="0"/>
                    <a:pt x="88" y="1"/>
                    <a:pt x="93" y="2"/>
                  </a:cubicBezTo>
                  <a:cubicBezTo>
                    <a:pt x="97" y="3"/>
                    <a:pt x="101" y="5"/>
                    <a:pt x="104" y="7"/>
                  </a:cubicBezTo>
                  <a:cubicBezTo>
                    <a:pt x="108" y="10"/>
                    <a:pt x="111" y="13"/>
                    <a:pt x="114" y="16"/>
                  </a:cubicBezTo>
                  <a:cubicBezTo>
                    <a:pt x="116" y="20"/>
                    <a:pt x="118" y="24"/>
                    <a:pt x="120" y="28"/>
                  </a:cubicBezTo>
                  <a:cubicBezTo>
                    <a:pt x="125" y="18"/>
                    <a:pt x="132" y="11"/>
                    <a:pt x="140" y="7"/>
                  </a:cubicBezTo>
                  <a:cubicBezTo>
                    <a:pt x="148" y="2"/>
                    <a:pt x="157" y="0"/>
                    <a:pt x="168" y="0"/>
                  </a:cubicBezTo>
                  <a:cubicBezTo>
                    <a:pt x="183" y="0"/>
                    <a:pt x="195" y="4"/>
                    <a:pt x="203" y="14"/>
                  </a:cubicBezTo>
                  <a:cubicBezTo>
                    <a:pt x="211" y="23"/>
                    <a:pt x="215" y="38"/>
                    <a:pt x="215" y="58"/>
                  </a:cubicBezTo>
                  <a:cubicBezTo>
                    <a:pt x="215" y="147"/>
                    <a:pt x="215" y="147"/>
                    <a:pt x="215" y="147"/>
                  </a:cubicBezTo>
                  <a:lnTo>
                    <a:pt x="182" y="147"/>
                  </a:ln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58" name="Freeform 37">
              <a:extLst>
                <a:ext uri="{FF2B5EF4-FFF2-40B4-BE49-F238E27FC236}">
                  <a16:creationId xmlns:a16="http://schemas.microsoft.com/office/drawing/2014/main" id="{87938BA3-03F4-43EF-85CD-9FD850941EB9}"/>
                </a:ext>
              </a:extLst>
            </p:cNvPr>
            <p:cNvSpPr>
              <a:spLocks noEditPoints="1"/>
            </p:cNvSpPr>
            <p:nvPr/>
          </p:nvSpPr>
          <p:spPr bwMode="black">
            <a:xfrm>
              <a:off x="1464183" y="5663736"/>
              <a:ext cx="94605" cy="118365"/>
            </a:xfrm>
            <a:custGeom>
              <a:avLst/>
              <a:gdLst/>
              <a:ahLst/>
              <a:cxnLst>
                <a:cxn ang="0">
                  <a:pos x="89" y="147"/>
                </a:cxn>
                <a:cxn ang="0">
                  <a:pos x="89" y="127"/>
                </a:cxn>
                <a:cxn ang="0">
                  <a:pos x="88" y="127"/>
                </a:cxn>
                <a:cxn ang="0">
                  <a:pos x="70" y="145"/>
                </a:cxn>
                <a:cxn ang="0">
                  <a:pos x="46" y="151"/>
                </a:cxn>
                <a:cxn ang="0">
                  <a:pos x="26" y="148"/>
                </a:cxn>
                <a:cxn ang="0">
                  <a:pos x="12" y="139"/>
                </a:cxn>
                <a:cxn ang="0">
                  <a:pos x="3" y="125"/>
                </a:cxn>
                <a:cxn ang="0">
                  <a:pos x="0" y="108"/>
                </a:cxn>
                <a:cxn ang="0">
                  <a:pos x="3" y="91"/>
                </a:cxn>
                <a:cxn ang="0">
                  <a:pos x="11" y="76"/>
                </a:cxn>
                <a:cxn ang="0">
                  <a:pos x="26" y="66"/>
                </a:cxn>
                <a:cxn ang="0">
                  <a:pos x="47" y="60"/>
                </a:cxn>
                <a:cxn ang="0">
                  <a:pos x="89" y="55"/>
                </a:cxn>
                <a:cxn ang="0">
                  <a:pos x="82" y="32"/>
                </a:cxn>
                <a:cxn ang="0">
                  <a:pos x="62" y="25"/>
                </a:cxn>
                <a:cxn ang="0">
                  <a:pos x="36" y="30"/>
                </a:cxn>
                <a:cxn ang="0">
                  <a:pos x="14" y="41"/>
                </a:cxn>
                <a:cxn ang="0">
                  <a:pos x="14" y="13"/>
                </a:cxn>
                <a:cxn ang="0">
                  <a:pos x="23" y="8"/>
                </a:cxn>
                <a:cxn ang="0">
                  <a:pos x="35" y="4"/>
                </a:cxn>
                <a:cxn ang="0">
                  <a:pos x="50" y="1"/>
                </a:cxn>
                <a:cxn ang="0">
                  <a:pos x="65" y="0"/>
                </a:cxn>
                <a:cxn ang="0">
                  <a:pos x="90" y="4"/>
                </a:cxn>
                <a:cxn ang="0">
                  <a:pos x="107" y="15"/>
                </a:cxn>
                <a:cxn ang="0">
                  <a:pos x="117" y="32"/>
                </a:cxn>
                <a:cxn ang="0">
                  <a:pos x="121" y="56"/>
                </a:cxn>
                <a:cxn ang="0">
                  <a:pos x="121" y="147"/>
                </a:cxn>
                <a:cxn ang="0">
                  <a:pos x="89" y="147"/>
                </a:cxn>
                <a:cxn ang="0">
                  <a:pos x="58" y="81"/>
                </a:cxn>
                <a:cxn ang="0">
                  <a:pos x="45" y="84"/>
                </a:cxn>
                <a:cxn ang="0">
                  <a:pos x="37" y="89"/>
                </a:cxn>
                <a:cxn ang="0">
                  <a:pos x="33" y="96"/>
                </a:cxn>
                <a:cxn ang="0">
                  <a:pos x="32" y="105"/>
                </a:cxn>
                <a:cxn ang="0">
                  <a:pos x="34" y="113"/>
                </a:cxn>
                <a:cxn ang="0">
                  <a:pos x="38" y="119"/>
                </a:cxn>
                <a:cxn ang="0">
                  <a:pos x="46" y="123"/>
                </a:cxn>
                <a:cxn ang="0">
                  <a:pos x="56" y="125"/>
                </a:cxn>
                <a:cxn ang="0">
                  <a:pos x="70" y="122"/>
                </a:cxn>
                <a:cxn ang="0">
                  <a:pos x="80" y="115"/>
                </a:cxn>
                <a:cxn ang="0">
                  <a:pos x="87" y="104"/>
                </a:cxn>
                <a:cxn ang="0">
                  <a:pos x="89" y="90"/>
                </a:cxn>
                <a:cxn ang="0">
                  <a:pos x="89" y="77"/>
                </a:cxn>
                <a:cxn ang="0">
                  <a:pos x="58" y="81"/>
                </a:cxn>
              </a:cxnLst>
              <a:rect l="0" t="0" r="r" b="b"/>
              <a:pathLst>
                <a:path w="121" h="151">
                  <a:moveTo>
                    <a:pt x="89" y="147"/>
                  </a:moveTo>
                  <a:cubicBezTo>
                    <a:pt x="89" y="127"/>
                    <a:pt x="89" y="127"/>
                    <a:pt x="89" y="127"/>
                  </a:cubicBezTo>
                  <a:cubicBezTo>
                    <a:pt x="88" y="127"/>
                    <a:pt x="88" y="127"/>
                    <a:pt x="88" y="127"/>
                  </a:cubicBezTo>
                  <a:cubicBezTo>
                    <a:pt x="83" y="135"/>
                    <a:pt x="77" y="141"/>
                    <a:pt x="70" y="145"/>
                  </a:cubicBezTo>
                  <a:cubicBezTo>
                    <a:pt x="63" y="149"/>
                    <a:pt x="55" y="151"/>
                    <a:pt x="46" y="151"/>
                  </a:cubicBezTo>
                  <a:cubicBezTo>
                    <a:pt x="38" y="151"/>
                    <a:pt x="32" y="150"/>
                    <a:pt x="26" y="148"/>
                  </a:cubicBezTo>
                  <a:cubicBezTo>
                    <a:pt x="20" y="145"/>
                    <a:pt x="16" y="142"/>
                    <a:pt x="12" y="139"/>
                  </a:cubicBezTo>
                  <a:cubicBezTo>
                    <a:pt x="8" y="135"/>
                    <a:pt x="5" y="131"/>
                    <a:pt x="3" y="125"/>
                  </a:cubicBezTo>
                  <a:cubicBezTo>
                    <a:pt x="1" y="120"/>
                    <a:pt x="0" y="114"/>
                    <a:pt x="0" y="108"/>
                  </a:cubicBezTo>
                  <a:cubicBezTo>
                    <a:pt x="0" y="102"/>
                    <a:pt x="1" y="96"/>
                    <a:pt x="3" y="91"/>
                  </a:cubicBezTo>
                  <a:cubicBezTo>
                    <a:pt x="5" y="85"/>
                    <a:pt x="7" y="81"/>
                    <a:pt x="11" y="76"/>
                  </a:cubicBezTo>
                  <a:cubicBezTo>
                    <a:pt x="15" y="72"/>
                    <a:pt x="20" y="69"/>
                    <a:pt x="26" y="66"/>
                  </a:cubicBezTo>
                  <a:cubicBezTo>
                    <a:pt x="32" y="63"/>
                    <a:pt x="39" y="61"/>
                    <a:pt x="47" y="60"/>
                  </a:cubicBezTo>
                  <a:cubicBezTo>
                    <a:pt x="89" y="55"/>
                    <a:pt x="89" y="55"/>
                    <a:pt x="89" y="55"/>
                  </a:cubicBezTo>
                  <a:cubicBezTo>
                    <a:pt x="89" y="44"/>
                    <a:pt x="87" y="37"/>
                    <a:pt x="82" y="32"/>
                  </a:cubicBezTo>
                  <a:cubicBezTo>
                    <a:pt x="77" y="28"/>
                    <a:pt x="71" y="25"/>
                    <a:pt x="62" y="25"/>
                  </a:cubicBezTo>
                  <a:cubicBezTo>
                    <a:pt x="53" y="25"/>
                    <a:pt x="45" y="27"/>
                    <a:pt x="36" y="30"/>
                  </a:cubicBezTo>
                  <a:cubicBezTo>
                    <a:pt x="28" y="33"/>
                    <a:pt x="21" y="36"/>
                    <a:pt x="14" y="41"/>
                  </a:cubicBezTo>
                  <a:cubicBezTo>
                    <a:pt x="14" y="13"/>
                    <a:pt x="14" y="13"/>
                    <a:pt x="14" y="13"/>
                  </a:cubicBezTo>
                  <a:cubicBezTo>
                    <a:pt x="16" y="11"/>
                    <a:pt x="19" y="10"/>
                    <a:pt x="23" y="8"/>
                  </a:cubicBezTo>
                  <a:cubicBezTo>
                    <a:pt x="27" y="7"/>
                    <a:pt x="31" y="6"/>
                    <a:pt x="35" y="4"/>
                  </a:cubicBezTo>
                  <a:cubicBezTo>
                    <a:pt x="40" y="3"/>
                    <a:pt x="45" y="2"/>
                    <a:pt x="50" y="1"/>
                  </a:cubicBezTo>
                  <a:cubicBezTo>
                    <a:pt x="55" y="0"/>
                    <a:pt x="60" y="0"/>
                    <a:pt x="65" y="0"/>
                  </a:cubicBezTo>
                  <a:cubicBezTo>
                    <a:pt x="75" y="0"/>
                    <a:pt x="83" y="1"/>
                    <a:pt x="90" y="4"/>
                  </a:cubicBezTo>
                  <a:cubicBezTo>
                    <a:pt x="97" y="6"/>
                    <a:pt x="103" y="10"/>
                    <a:pt x="107" y="15"/>
                  </a:cubicBezTo>
                  <a:cubicBezTo>
                    <a:pt x="112" y="19"/>
                    <a:pt x="115" y="25"/>
                    <a:pt x="117" y="32"/>
                  </a:cubicBezTo>
                  <a:cubicBezTo>
                    <a:pt x="120" y="39"/>
                    <a:pt x="121" y="47"/>
                    <a:pt x="121" y="56"/>
                  </a:cubicBezTo>
                  <a:cubicBezTo>
                    <a:pt x="121" y="147"/>
                    <a:pt x="121" y="147"/>
                    <a:pt x="121" y="147"/>
                  </a:cubicBezTo>
                  <a:lnTo>
                    <a:pt x="89" y="147"/>
                  </a:lnTo>
                  <a:close/>
                  <a:moveTo>
                    <a:pt x="58" y="81"/>
                  </a:moveTo>
                  <a:cubicBezTo>
                    <a:pt x="53" y="82"/>
                    <a:pt x="48" y="83"/>
                    <a:pt x="45" y="84"/>
                  </a:cubicBezTo>
                  <a:cubicBezTo>
                    <a:pt x="42" y="86"/>
                    <a:pt x="39" y="87"/>
                    <a:pt x="37" y="89"/>
                  </a:cubicBezTo>
                  <a:cubicBezTo>
                    <a:pt x="35" y="91"/>
                    <a:pt x="34" y="93"/>
                    <a:pt x="33" y="96"/>
                  </a:cubicBezTo>
                  <a:cubicBezTo>
                    <a:pt x="32" y="98"/>
                    <a:pt x="32" y="101"/>
                    <a:pt x="32" y="105"/>
                  </a:cubicBezTo>
                  <a:cubicBezTo>
                    <a:pt x="32" y="108"/>
                    <a:pt x="33" y="110"/>
                    <a:pt x="34" y="113"/>
                  </a:cubicBezTo>
                  <a:cubicBezTo>
                    <a:pt x="35" y="115"/>
                    <a:pt x="36" y="117"/>
                    <a:pt x="38" y="119"/>
                  </a:cubicBezTo>
                  <a:cubicBezTo>
                    <a:pt x="40" y="121"/>
                    <a:pt x="43" y="122"/>
                    <a:pt x="46" y="123"/>
                  </a:cubicBezTo>
                  <a:cubicBezTo>
                    <a:pt x="49" y="124"/>
                    <a:pt x="52" y="125"/>
                    <a:pt x="56" y="125"/>
                  </a:cubicBezTo>
                  <a:cubicBezTo>
                    <a:pt x="61" y="125"/>
                    <a:pt x="65" y="124"/>
                    <a:pt x="70" y="122"/>
                  </a:cubicBezTo>
                  <a:cubicBezTo>
                    <a:pt x="74" y="120"/>
                    <a:pt x="77" y="118"/>
                    <a:pt x="80" y="115"/>
                  </a:cubicBezTo>
                  <a:cubicBezTo>
                    <a:pt x="83" y="112"/>
                    <a:pt x="85" y="108"/>
                    <a:pt x="87" y="104"/>
                  </a:cubicBezTo>
                  <a:cubicBezTo>
                    <a:pt x="88" y="100"/>
                    <a:pt x="89" y="95"/>
                    <a:pt x="89" y="90"/>
                  </a:cubicBezTo>
                  <a:cubicBezTo>
                    <a:pt x="89" y="77"/>
                    <a:pt x="89" y="77"/>
                    <a:pt x="89" y="77"/>
                  </a:cubicBezTo>
                  <a:lnTo>
                    <a:pt x="58" y="81"/>
                  </a:ln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59" name="Freeform 38">
              <a:extLst>
                <a:ext uri="{FF2B5EF4-FFF2-40B4-BE49-F238E27FC236}">
                  <a16:creationId xmlns:a16="http://schemas.microsoft.com/office/drawing/2014/main" id="{3A7277EC-66B3-455E-BD5B-6565895A173D}"/>
                </a:ext>
              </a:extLst>
            </p:cNvPr>
            <p:cNvSpPr>
              <a:spLocks/>
            </p:cNvSpPr>
            <p:nvPr/>
          </p:nvSpPr>
          <p:spPr bwMode="black">
            <a:xfrm>
              <a:off x="1571316" y="5632201"/>
              <a:ext cx="71278" cy="149900"/>
            </a:xfrm>
            <a:custGeom>
              <a:avLst/>
              <a:gdLst/>
              <a:ahLst/>
              <a:cxnLst>
                <a:cxn ang="0">
                  <a:pos x="86" y="188"/>
                </a:cxn>
                <a:cxn ang="0">
                  <a:pos x="80" y="189"/>
                </a:cxn>
                <a:cxn ang="0">
                  <a:pos x="73" y="190"/>
                </a:cxn>
                <a:cxn ang="0">
                  <a:pos x="66" y="191"/>
                </a:cxn>
                <a:cxn ang="0">
                  <a:pos x="34" y="179"/>
                </a:cxn>
                <a:cxn ang="0">
                  <a:pos x="23" y="145"/>
                </a:cxn>
                <a:cxn ang="0">
                  <a:pos x="23" y="69"/>
                </a:cxn>
                <a:cxn ang="0">
                  <a:pos x="0" y="69"/>
                </a:cxn>
                <a:cxn ang="0">
                  <a:pos x="0" y="43"/>
                </a:cxn>
                <a:cxn ang="0">
                  <a:pos x="23" y="43"/>
                </a:cxn>
                <a:cxn ang="0">
                  <a:pos x="23" y="10"/>
                </a:cxn>
                <a:cxn ang="0">
                  <a:pos x="56" y="0"/>
                </a:cxn>
                <a:cxn ang="0">
                  <a:pos x="56" y="43"/>
                </a:cxn>
                <a:cxn ang="0">
                  <a:pos x="91" y="43"/>
                </a:cxn>
                <a:cxn ang="0">
                  <a:pos x="91" y="69"/>
                </a:cxn>
                <a:cxn ang="0">
                  <a:pos x="56" y="69"/>
                </a:cxn>
                <a:cxn ang="0">
                  <a:pos x="56" y="139"/>
                </a:cxn>
                <a:cxn ang="0">
                  <a:pos x="61" y="158"/>
                </a:cxn>
                <a:cxn ang="0">
                  <a:pos x="76" y="164"/>
                </a:cxn>
                <a:cxn ang="0">
                  <a:pos x="83" y="163"/>
                </a:cxn>
                <a:cxn ang="0">
                  <a:pos x="91" y="160"/>
                </a:cxn>
                <a:cxn ang="0">
                  <a:pos x="91" y="186"/>
                </a:cxn>
                <a:cxn ang="0">
                  <a:pos x="86" y="188"/>
                </a:cxn>
              </a:cxnLst>
              <a:rect l="0" t="0" r="r" b="b"/>
              <a:pathLst>
                <a:path w="91" h="191">
                  <a:moveTo>
                    <a:pt x="86" y="188"/>
                  </a:moveTo>
                  <a:cubicBezTo>
                    <a:pt x="84" y="188"/>
                    <a:pt x="82" y="189"/>
                    <a:pt x="80" y="189"/>
                  </a:cubicBezTo>
                  <a:cubicBezTo>
                    <a:pt x="78" y="190"/>
                    <a:pt x="75" y="190"/>
                    <a:pt x="73" y="190"/>
                  </a:cubicBezTo>
                  <a:cubicBezTo>
                    <a:pt x="70" y="191"/>
                    <a:pt x="68" y="191"/>
                    <a:pt x="66" y="191"/>
                  </a:cubicBezTo>
                  <a:cubicBezTo>
                    <a:pt x="51" y="191"/>
                    <a:pt x="41" y="187"/>
                    <a:pt x="34" y="179"/>
                  </a:cubicBezTo>
                  <a:cubicBezTo>
                    <a:pt x="27" y="171"/>
                    <a:pt x="23" y="160"/>
                    <a:pt x="23" y="145"/>
                  </a:cubicBezTo>
                  <a:cubicBezTo>
                    <a:pt x="23" y="69"/>
                    <a:pt x="23" y="69"/>
                    <a:pt x="23" y="69"/>
                  </a:cubicBezTo>
                  <a:cubicBezTo>
                    <a:pt x="0" y="69"/>
                    <a:pt x="0" y="69"/>
                    <a:pt x="0" y="69"/>
                  </a:cubicBezTo>
                  <a:cubicBezTo>
                    <a:pt x="0" y="43"/>
                    <a:pt x="0" y="43"/>
                    <a:pt x="0" y="43"/>
                  </a:cubicBezTo>
                  <a:cubicBezTo>
                    <a:pt x="23" y="43"/>
                    <a:pt x="23" y="43"/>
                    <a:pt x="23" y="43"/>
                  </a:cubicBezTo>
                  <a:cubicBezTo>
                    <a:pt x="23" y="10"/>
                    <a:pt x="23" y="10"/>
                    <a:pt x="23" y="10"/>
                  </a:cubicBezTo>
                  <a:cubicBezTo>
                    <a:pt x="56" y="0"/>
                    <a:pt x="56" y="0"/>
                    <a:pt x="56" y="0"/>
                  </a:cubicBezTo>
                  <a:cubicBezTo>
                    <a:pt x="56" y="43"/>
                    <a:pt x="56" y="43"/>
                    <a:pt x="56" y="43"/>
                  </a:cubicBezTo>
                  <a:cubicBezTo>
                    <a:pt x="91" y="43"/>
                    <a:pt x="91" y="43"/>
                    <a:pt x="91" y="43"/>
                  </a:cubicBezTo>
                  <a:cubicBezTo>
                    <a:pt x="91" y="69"/>
                    <a:pt x="91" y="69"/>
                    <a:pt x="91" y="69"/>
                  </a:cubicBezTo>
                  <a:cubicBezTo>
                    <a:pt x="56" y="69"/>
                    <a:pt x="56" y="69"/>
                    <a:pt x="56" y="69"/>
                  </a:cubicBezTo>
                  <a:cubicBezTo>
                    <a:pt x="56" y="139"/>
                    <a:pt x="56" y="139"/>
                    <a:pt x="56" y="139"/>
                  </a:cubicBezTo>
                  <a:cubicBezTo>
                    <a:pt x="56" y="148"/>
                    <a:pt x="58" y="155"/>
                    <a:pt x="61" y="158"/>
                  </a:cubicBezTo>
                  <a:cubicBezTo>
                    <a:pt x="64" y="162"/>
                    <a:pt x="69" y="164"/>
                    <a:pt x="76" y="164"/>
                  </a:cubicBezTo>
                  <a:cubicBezTo>
                    <a:pt x="78" y="164"/>
                    <a:pt x="81" y="164"/>
                    <a:pt x="83" y="163"/>
                  </a:cubicBezTo>
                  <a:cubicBezTo>
                    <a:pt x="86" y="162"/>
                    <a:pt x="89" y="161"/>
                    <a:pt x="91" y="160"/>
                  </a:cubicBezTo>
                  <a:cubicBezTo>
                    <a:pt x="91" y="186"/>
                    <a:pt x="91" y="186"/>
                    <a:pt x="91" y="186"/>
                  </a:cubicBezTo>
                  <a:cubicBezTo>
                    <a:pt x="90" y="186"/>
                    <a:pt x="88" y="187"/>
                    <a:pt x="86" y="188"/>
                  </a:cubicBez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60" name="Freeform 39">
              <a:extLst>
                <a:ext uri="{FF2B5EF4-FFF2-40B4-BE49-F238E27FC236}">
                  <a16:creationId xmlns:a16="http://schemas.microsoft.com/office/drawing/2014/main" id="{19EBABC0-A2B0-49AF-B1A9-8F6E2FFF68EA}"/>
                </a:ext>
              </a:extLst>
            </p:cNvPr>
            <p:cNvSpPr>
              <a:spLocks noEditPoints="1"/>
            </p:cNvSpPr>
            <p:nvPr/>
          </p:nvSpPr>
          <p:spPr bwMode="black">
            <a:xfrm>
              <a:off x="1721648" y="5621401"/>
              <a:ext cx="104541" cy="157676"/>
            </a:xfrm>
            <a:custGeom>
              <a:avLst/>
              <a:gdLst/>
              <a:ahLst/>
              <a:cxnLst>
                <a:cxn ang="0">
                  <a:pos x="134" y="62"/>
                </a:cxn>
                <a:cxn ang="0">
                  <a:pos x="129" y="88"/>
                </a:cxn>
                <a:cxn ang="0">
                  <a:pos x="114" y="109"/>
                </a:cxn>
                <a:cxn ang="0">
                  <a:pos x="90" y="123"/>
                </a:cxn>
                <a:cxn ang="0">
                  <a:pos x="57" y="129"/>
                </a:cxn>
                <a:cxn ang="0">
                  <a:pos x="33" y="129"/>
                </a:cxn>
                <a:cxn ang="0">
                  <a:pos x="33" y="201"/>
                </a:cxn>
                <a:cxn ang="0">
                  <a:pos x="0" y="201"/>
                </a:cxn>
                <a:cxn ang="0">
                  <a:pos x="0" y="0"/>
                </a:cxn>
                <a:cxn ang="0">
                  <a:pos x="62" y="0"/>
                </a:cxn>
                <a:cxn ang="0">
                  <a:pos x="93" y="4"/>
                </a:cxn>
                <a:cxn ang="0">
                  <a:pos x="116" y="17"/>
                </a:cxn>
                <a:cxn ang="0">
                  <a:pos x="129" y="36"/>
                </a:cxn>
                <a:cxn ang="0">
                  <a:pos x="134" y="62"/>
                </a:cxn>
                <a:cxn ang="0">
                  <a:pos x="99" y="63"/>
                </a:cxn>
                <a:cxn ang="0">
                  <a:pos x="96" y="49"/>
                </a:cxn>
                <a:cxn ang="0">
                  <a:pos x="88" y="38"/>
                </a:cxn>
                <a:cxn ang="0">
                  <a:pos x="75" y="30"/>
                </a:cxn>
                <a:cxn ang="0">
                  <a:pos x="56" y="28"/>
                </a:cxn>
                <a:cxn ang="0">
                  <a:pos x="33" y="28"/>
                </a:cxn>
                <a:cxn ang="0">
                  <a:pos x="33" y="100"/>
                </a:cxn>
                <a:cxn ang="0">
                  <a:pos x="54" y="100"/>
                </a:cxn>
                <a:cxn ang="0">
                  <a:pos x="87" y="91"/>
                </a:cxn>
                <a:cxn ang="0">
                  <a:pos x="99" y="63"/>
                </a:cxn>
              </a:cxnLst>
              <a:rect l="0" t="0" r="r" b="b"/>
              <a:pathLst>
                <a:path w="134" h="201">
                  <a:moveTo>
                    <a:pt x="134" y="62"/>
                  </a:moveTo>
                  <a:cubicBezTo>
                    <a:pt x="134" y="71"/>
                    <a:pt x="132" y="80"/>
                    <a:pt x="129" y="88"/>
                  </a:cubicBezTo>
                  <a:cubicBezTo>
                    <a:pt x="125" y="96"/>
                    <a:pt x="120" y="103"/>
                    <a:pt x="114" y="109"/>
                  </a:cubicBezTo>
                  <a:cubicBezTo>
                    <a:pt x="107" y="115"/>
                    <a:pt x="99" y="120"/>
                    <a:pt x="90" y="123"/>
                  </a:cubicBezTo>
                  <a:cubicBezTo>
                    <a:pt x="80" y="127"/>
                    <a:pt x="69" y="129"/>
                    <a:pt x="57" y="129"/>
                  </a:cubicBezTo>
                  <a:cubicBezTo>
                    <a:pt x="33" y="129"/>
                    <a:pt x="33" y="129"/>
                    <a:pt x="33" y="129"/>
                  </a:cubicBezTo>
                  <a:cubicBezTo>
                    <a:pt x="33" y="201"/>
                    <a:pt x="33" y="201"/>
                    <a:pt x="33" y="201"/>
                  </a:cubicBezTo>
                  <a:cubicBezTo>
                    <a:pt x="0" y="201"/>
                    <a:pt x="0" y="201"/>
                    <a:pt x="0" y="201"/>
                  </a:cubicBezTo>
                  <a:cubicBezTo>
                    <a:pt x="0" y="0"/>
                    <a:pt x="0" y="0"/>
                    <a:pt x="0" y="0"/>
                  </a:cubicBezTo>
                  <a:cubicBezTo>
                    <a:pt x="62" y="0"/>
                    <a:pt x="62" y="0"/>
                    <a:pt x="62" y="0"/>
                  </a:cubicBezTo>
                  <a:cubicBezTo>
                    <a:pt x="74" y="0"/>
                    <a:pt x="84" y="1"/>
                    <a:pt x="93" y="4"/>
                  </a:cubicBezTo>
                  <a:cubicBezTo>
                    <a:pt x="102" y="7"/>
                    <a:pt x="110" y="11"/>
                    <a:pt x="116" y="17"/>
                  </a:cubicBezTo>
                  <a:cubicBezTo>
                    <a:pt x="122" y="22"/>
                    <a:pt x="126" y="29"/>
                    <a:pt x="129" y="36"/>
                  </a:cubicBezTo>
                  <a:cubicBezTo>
                    <a:pt x="132" y="44"/>
                    <a:pt x="134" y="53"/>
                    <a:pt x="134" y="62"/>
                  </a:cubicBezTo>
                  <a:close/>
                  <a:moveTo>
                    <a:pt x="99" y="63"/>
                  </a:moveTo>
                  <a:cubicBezTo>
                    <a:pt x="99" y="58"/>
                    <a:pt x="98" y="53"/>
                    <a:pt x="96" y="49"/>
                  </a:cubicBezTo>
                  <a:cubicBezTo>
                    <a:pt x="94" y="44"/>
                    <a:pt x="92" y="41"/>
                    <a:pt x="88" y="38"/>
                  </a:cubicBezTo>
                  <a:cubicBezTo>
                    <a:pt x="85" y="34"/>
                    <a:pt x="80" y="32"/>
                    <a:pt x="75" y="30"/>
                  </a:cubicBezTo>
                  <a:cubicBezTo>
                    <a:pt x="69" y="29"/>
                    <a:pt x="63" y="28"/>
                    <a:pt x="56" y="28"/>
                  </a:cubicBezTo>
                  <a:cubicBezTo>
                    <a:pt x="33" y="28"/>
                    <a:pt x="33" y="28"/>
                    <a:pt x="33" y="28"/>
                  </a:cubicBezTo>
                  <a:cubicBezTo>
                    <a:pt x="33" y="100"/>
                    <a:pt x="33" y="100"/>
                    <a:pt x="33" y="100"/>
                  </a:cubicBezTo>
                  <a:cubicBezTo>
                    <a:pt x="54" y="100"/>
                    <a:pt x="54" y="100"/>
                    <a:pt x="54" y="100"/>
                  </a:cubicBezTo>
                  <a:cubicBezTo>
                    <a:pt x="68" y="100"/>
                    <a:pt x="79" y="97"/>
                    <a:pt x="87" y="91"/>
                  </a:cubicBezTo>
                  <a:cubicBezTo>
                    <a:pt x="95" y="85"/>
                    <a:pt x="99" y="76"/>
                    <a:pt x="99" y="63"/>
                  </a:cubicBez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61" name="Freeform 40">
              <a:extLst>
                <a:ext uri="{FF2B5EF4-FFF2-40B4-BE49-F238E27FC236}">
                  <a16:creationId xmlns:a16="http://schemas.microsoft.com/office/drawing/2014/main" id="{1E2F0131-FD7E-4E30-8C8C-BA7376BA6710}"/>
                </a:ext>
              </a:extLst>
            </p:cNvPr>
            <p:cNvSpPr>
              <a:spLocks noEditPoints="1"/>
            </p:cNvSpPr>
            <p:nvPr/>
          </p:nvSpPr>
          <p:spPr bwMode="black">
            <a:xfrm>
              <a:off x="1825757" y="5663736"/>
              <a:ext cx="115341" cy="118365"/>
            </a:xfrm>
            <a:custGeom>
              <a:avLst/>
              <a:gdLst/>
              <a:ahLst/>
              <a:cxnLst>
                <a:cxn ang="0">
                  <a:pos x="148" y="74"/>
                </a:cxn>
                <a:cxn ang="0">
                  <a:pos x="142" y="106"/>
                </a:cxn>
                <a:cxn ang="0">
                  <a:pos x="127" y="130"/>
                </a:cxn>
                <a:cxn ang="0">
                  <a:pos x="103" y="145"/>
                </a:cxn>
                <a:cxn ang="0">
                  <a:pos x="73" y="151"/>
                </a:cxn>
                <a:cxn ang="0">
                  <a:pos x="42" y="145"/>
                </a:cxn>
                <a:cxn ang="0">
                  <a:pos x="19" y="131"/>
                </a:cxn>
                <a:cxn ang="0">
                  <a:pos x="5" y="107"/>
                </a:cxn>
                <a:cxn ang="0">
                  <a:pos x="0" y="77"/>
                </a:cxn>
                <a:cxn ang="0">
                  <a:pos x="5" y="44"/>
                </a:cxn>
                <a:cxn ang="0">
                  <a:pos x="21" y="19"/>
                </a:cxn>
                <a:cxn ang="0">
                  <a:pos x="45" y="5"/>
                </a:cxn>
                <a:cxn ang="0">
                  <a:pos x="76" y="0"/>
                </a:cxn>
                <a:cxn ang="0">
                  <a:pos x="107" y="5"/>
                </a:cxn>
                <a:cxn ang="0">
                  <a:pos x="129" y="20"/>
                </a:cxn>
                <a:cxn ang="0">
                  <a:pos x="143" y="44"/>
                </a:cxn>
                <a:cxn ang="0">
                  <a:pos x="148" y="74"/>
                </a:cxn>
                <a:cxn ang="0">
                  <a:pos x="114" y="75"/>
                </a:cxn>
                <a:cxn ang="0">
                  <a:pos x="103" y="39"/>
                </a:cxn>
                <a:cxn ang="0">
                  <a:pos x="74" y="26"/>
                </a:cxn>
                <a:cxn ang="0">
                  <a:pos x="58" y="29"/>
                </a:cxn>
                <a:cxn ang="0">
                  <a:pos x="45" y="38"/>
                </a:cxn>
                <a:cxn ang="0">
                  <a:pos x="37" y="54"/>
                </a:cxn>
                <a:cxn ang="0">
                  <a:pos x="34" y="76"/>
                </a:cxn>
                <a:cxn ang="0">
                  <a:pos x="37" y="97"/>
                </a:cxn>
                <a:cxn ang="0">
                  <a:pos x="45" y="112"/>
                </a:cxn>
                <a:cxn ang="0">
                  <a:pos x="58" y="121"/>
                </a:cxn>
                <a:cxn ang="0">
                  <a:pos x="75" y="124"/>
                </a:cxn>
                <a:cxn ang="0">
                  <a:pos x="104" y="112"/>
                </a:cxn>
                <a:cxn ang="0">
                  <a:pos x="114" y="75"/>
                </a:cxn>
              </a:cxnLst>
              <a:rect l="0" t="0" r="r" b="b"/>
              <a:pathLst>
                <a:path w="148" h="151">
                  <a:moveTo>
                    <a:pt x="148" y="74"/>
                  </a:moveTo>
                  <a:cubicBezTo>
                    <a:pt x="148" y="86"/>
                    <a:pt x="146" y="96"/>
                    <a:pt x="142" y="106"/>
                  </a:cubicBezTo>
                  <a:cubicBezTo>
                    <a:pt x="139" y="115"/>
                    <a:pt x="134" y="124"/>
                    <a:pt x="127" y="130"/>
                  </a:cubicBezTo>
                  <a:cubicBezTo>
                    <a:pt x="120" y="137"/>
                    <a:pt x="113" y="142"/>
                    <a:pt x="103" y="145"/>
                  </a:cubicBezTo>
                  <a:cubicBezTo>
                    <a:pt x="94" y="149"/>
                    <a:pt x="84" y="151"/>
                    <a:pt x="73" y="151"/>
                  </a:cubicBezTo>
                  <a:cubicBezTo>
                    <a:pt x="61" y="151"/>
                    <a:pt x="51" y="149"/>
                    <a:pt x="42" y="145"/>
                  </a:cubicBezTo>
                  <a:cubicBezTo>
                    <a:pt x="33" y="142"/>
                    <a:pt x="26" y="137"/>
                    <a:pt x="19" y="131"/>
                  </a:cubicBezTo>
                  <a:cubicBezTo>
                    <a:pt x="13" y="124"/>
                    <a:pt x="8" y="117"/>
                    <a:pt x="5" y="107"/>
                  </a:cubicBezTo>
                  <a:cubicBezTo>
                    <a:pt x="1" y="98"/>
                    <a:pt x="0" y="88"/>
                    <a:pt x="0" y="77"/>
                  </a:cubicBezTo>
                  <a:cubicBezTo>
                    <a:pt x="0" y="64"/>
                    <a:pt x="2" y="53"/>
                    <a:pt x="5" y="44"/>
                  </a:cubicBezTo>
                  <a:cubicBezTo>
                    <a:pt x="9" y="34"/>
                    <a:pt x="14" y="26"/>
                    <a:pt x="21" y="19"/>
                  </a:cubicBezTo>
                  <a:cubicBezTo>
                    <a:pt x="28" y="13"/>
                    <a:pt x="36" y="8"/>
                    <a:pt x="45" y="5"/>
                  </a:cubicBezTo>
                  <a:cubicBezTo>
                    <a:pt x="55" y="1"/>
                    <a:pt x="65" y="0"/>
                    <a:pt x="76" y="0"/>
                  </a:cubicBezTo>
                  <a:cubicBezTo>
                    <a:pt x="88" y="0"/>
                    <a:pt x="98" y="2"/>
                    <a:pt x="107" y="5"/>
                  </a:cubicBezTo>
                  <a:cubicBezTo>
                    <a:pt x="116" y="9"/>
                    <a:pt x="123" y="14"/>
                    <a:pt x="129" y="20"/>
                  </a:cubicBezTo>
                  <a:cubicBezTo>
                    <a:pt x="135" y="27"/>
                    <a:pt x="140" y="35"/>
                    <a:pt x="143" y="44"/>
                  </a:cubicBezTo>
                  <a:cubicBezTo>
                    <a:pt x="146" y="53"/>
                    <a:pt x="148" y="63"/>
                    <a:pt x="148" y="74"/>
                  </a:cubicBezTo>
                  <a:close/>
                  <a:moveTo>
                    <a:pt x="114" y="75"/>
                  </a:moveTo>
                  <a:cubicBezTo>
                    <a:pt x="114" y="59"/>
                    <a:pt x="110" y="47"/>
                    <a:pt x="103" y="39"/>
                  </a:cubicBezTo>
                  <a:cubicBezTo>
                    <a:pt x="96" y="31"/>
                    <a:pt x="87" y="26"/>
                    <a:pt x="74" y="26"/>
                  </a:cubicBezTo>
                  <a:cubicBezTo>
                    <a:pt x="68" y="26"/>
                    <a:pt x="63" y="27"/>
                    <a:pt x="58" y="29"/>
                  </a:cubicBezTo>
                  <a:cubicBezTo>
                    <a:pt x="53" y="31"/>
                    <a:pt x="49" y="34"/>
                    <a:pt x="45" y="38"/>
                  </a:cubicBezTo>
                  <a:cubicBezTo>
                    <a:pt x="42" y="42"/>
                    <a:pt x="39" y="48"/>
                    <a:pt x="37" y="54"/>
                  </a:cubicBezTo>
                  <a:cubicBezTo>
                    <a:pt x="35" y="60"/>
                    <a:pt x="34" y="67"/>
                    <a:pt x="34" y="76"/>
                  </a:cubicBezTo>
                  <a:cubicBezTo>
                    <a:pt x="34" y="84"/>
                    <a:pt x="35" y="91"/>
                    <a:pt x="37" y="97"/>
                  </a:cubicBezTo>
                  <a:cubicBezTo>
                    <a:pt x="39" y="103"/>
                    <a:pt x="41" y="108"/>
                    <a:pt x="45" y="112"/>
                  </a:cubicBezTo>
                  <a:cubicBezTo>
                    <a:pt x="49" y="116"/>
                    <a:pt x="53" y="119"/>
                    <a:pt x="58" y="121"/>
                  </a:cubicBezTo>
                  <a:cubicBezTo>
                    <a:pt x="63" y="123"/>
                    <a:pt x="69" y="124"/>
                    <a:pt x="75" y="124"/>
                  </a:cubicBezTo>
                  <a:cubicBezTo>
                    <a:pt x="87" y="124"/>
                    <a:pt x="97" y="120"/>
                    <a:pt x="104" y="112"/>
                  </a:cubicBezTo>
                  <a:cubicBezTo>
                    <a:pt x="111" y="103"/>
                    <a:pt x="114" y="91"/>
                    <a:pt x="114" y="75"/>
                  </a:cubicBez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grpSp>
      <p:grpSp>
        <p:nvGrpSpPr>
          <p:cNvPr id="62" name="Group 61">
            <a:extLst>
              <a:ext uri="{FF2B5EF4-FFF2-40B4-BE49-F238E27FC236}">
                <a16:creationId xmlns:a16="http://schemas.microsoft.com/office/drawing/2014/main" id="{9F746A51-857D-4D59-B947-17AB143C449A}"/>
              </a:ext>
            </a:extLst>
          </p:cNvPr>
          <p:cNvGrpSpPr/>
          <p:nvPr/>
        </p:nvGrpSpPr>
        <p:grpSpPr bwMode="black">
          <a:xfrm>
            <a:off x="7214044" y="3412677"/>
            <a:ext cx="891962" cy="208035"/>
            <a:chOff x="9053746" y="4958394"/>
            <a:chExt cx="913569" cy="220459"/>
          </a:xfrm>
          <a:solidFill>
            <a:schemeClr val="accent6">
              <a:lumMod val="50000"/>
            </a:schemeClr>
          </a:solidFill>
          <a:effectLst/>
        </p:grpSpPr>
        <p:sp>
          <p:nvSpPr>
            <p:cNvPr id="63" name="Freeform 25">
              <a:extLst>
                <a:ext uri="{FF2B5EF4-FFF2-40B4-BE49-F238E27FC236}">
                  <a16:creationId xmlns:a16="http://schemas.microsoft.com/office/drawing/2014/main" id="{12B3D1D1-8C48-45EE-9F06-B9F5DE2B2F03}"/>
                </a:ext>
              </a:extLst>
            </p:cNvPr>
            <p:cNvSpPr>
              <a:spLocks noEditPoints="1"/>
            </p:cNvSpPr>
            <p:nvPr/>
          </p:nvSpPr>
          <p:spPr bwMode="black">
            <a:xfrm>
              <a:off x="9053746" y="4965666"/>
              <a:ext cx="150719" cy="162948"/>
            </a:xfrm>
            <a:custGeom>
              <a:avLst/>
              <a:gdLst/>
              <a:ahLst/>
              <a:cxnLst>
                <a:cxn ang="0">
                  <a:pos x="193" y="103"/>
                </a:cxn>
                <a:cxn ang="0">
                  <a:pos x="186" y="146"/>
                </a:cxn>
                <a:cxn ang="0">
                  <a:pos x="166" y="180"/>
                </a:cxn>
                <a:cxn ang="0">
                  <a:pos x="135" y="201"/>
                </a:cxn>
                <a:cxn ang="0">
                  <a:pos x="95" y="209"/>
                </a:cxn>
                <a:cxn ang="0">
                  <a:pos x="56" y="201"/>
                </a:cxn>
                <a:cxn ang="0">
                  <a:pos x="26" y="180"/>
                </a:cxn>
                <a:cxn ang="0">
                  <a:pos x="7" y="148"/>
                </a:cxn>
                <a:cxn ang="0">
                  <a:pos x="0" y="107"/>
                </a:cxn>
                <a:cxn ang="0">
                  <a:pos x="6" y="64"/>
                </a:cxn>
                <a:cxn ang="0">
                  <a:pos x="25" y="31"/>
                </a:cxn>
                <a:cxn ang="0">
                  <a:pos x="56" y="8"/>
                </a:cxn>
                <a:cxn ang="0">
                  <a:pos x="99" y="0"/>
                </a:cxn>
                <a:cxn ang="0">
                  <a:pos x="137" y="8"/>
                </a:cxn>
                <a:cxn ang="0">
                  <a:pos x="167" y="28"/>
                </a:cxn>
                <a:cxn ang="0">
                  <a:pos x="186" y="61"/>
                </a:cxn>
                <a:cxn ang="0">
                  <a:pos x="193" y="103"/>
                </a:cxn>
                <a:cxn ang="0">
                  <a:pos x="158" y="106"/>
                </a:cxn>
                <a:cxn ang="0">
                  <a:pos x="153" y="73"/>
                </a:cxn>
                <a:cxn ang="0">
                  <a:pos x="141" y="49"/>
                </a:cxn>
                <a:cxn ang="0">
                  <a:pos x="122" y="35"/>
                </a:cxn>
                <a:cxn ang="0">
                  <a:pos x="97" y="30"/>
                </a:cxn>
                <a:cxn ang="0">
                  <a:pos x="71" y="36"/>
                </a:cxn>
                <a:cxn ang="0">
                  <a:pos x="52" y="51"/>
                </a:cxn>
                <a:cxn ang="0">
                  <a:pos x="40" y="74"/>
                </a:cxn>
                <a:cxn ang="0">
                  <a:pos x="35" y="104"/>
                </a:cxn>
                <a:cxn ang="0">
                  <a:pos x="40" y="136"/>
                </a:cxn>
                <a:cxn ang="0">
                  <a:pos x="53" y="159"/>
                </a:cxn>
                <a:cxn ang="0">
                  <a:pos x="72" y="174"/>
                </a:cxn>
                <a:cxn ang="0">
                  <a:pos x="96" y="179"/>
                </a:cxn>
                <a:cxn ang="0">
                  <a:pos x="121" y="174"/>
                </a:cxn>
                <a:cxn ang="0">
                  <a:pos x="140" y="160"/>
                </a:cxn>
                <a:cxn ang="0">
                  <a:pos x="153" y="137"/>
                </a:cxn>
                <a:cxn ang="0">
                  <a:pos x="158" y="106"/>
                </a:cxn>
              </a:cxnLst>
              <a:rect l="0" t="0" r="r" b="b"/>
              <a:pathLst>
                <a:path w="193" h="209">
                  <a:moveTo>
                    <a:pt x="193" y="103"/>
                  </a:moveTo>
                  <a:cubicBezTo>
                    <a:pt x="193" y="119"/>
                    <a:pt x="191" y="133"/>
                    <a:pt x="186" y="146"/>
                  </a:cubicBezTo>
                  <a:cubicBezTo>
                    <a:pt x="181" y="159"/>
                    <a:pt x="175" y="171"/>
                    <a:pt x="166" y="180"/>
                  </a:cubicBezTo>
                  <a:cubicBezTo>
                    <a:pt x="158" y="189"/>
                    <a:pt x="147" y="196"/>
                    <a:pt x="135" y="201"/>
                  </a:cubicBezTo>
                  <a:cubicBezTo>
                    <a:pt x="123" y="206"/>
                    <a:pt x="110" y="209"/>
                    <a:pt x="95" y="209"/>
                  </a:cubicBezTo>
                  <a:cubicBezTo>
                    <a:pt x="81" y="209"/>
                    <a:pt x="68" y="206"/>
                    <a:pt x="56" y="201"/>
                  </a:cubicBezTo>
                  <a:cubicBezTo>
                    <a:pt x="44" y="196"/>
                    <a:pt x="34" y="189"/>
                    <a:pt x="26" y="180"/>
                  </a:cubicBezTo>
                  <a:cubicBezTo>
                    <a:pt x="18" y="172"/>
                    <a:pt x="11" y="161"/>
                    <a:pt x="7" y="148"/>
                  </a:cubicBezTo>
                  <a:cubicBezTo>
                    <a:pt x="2" y="136"/>
                    <a:pt x="0" y="122"/>
                    <a:pt x="0" y="107"/>
                  </a:cubicBezTo>
                  <a:cubicBezTo>
                    <a:pt x="0" y="92"/>
                    <a:pt x="2" y="77"/>
                    <a:pt x="6" y="64"/>
                  </a:cubicBezTo>
                  <a:cubicBezTo>
                    <a:pt x="11" y="51"/>
                    <a:pt x="17" y="40"/>
                    <a:pt x="25" y="31"/>
                  </a:cubicBezTo>
                  <a:cubicBezTo>
                    <a:pt x="34" y="21"/>
                    <a:pt x="44" y="14"/>
                    <a:pt x="56" y="8"/>
                  </a:cubicBezTo>
                  <a:cubicBezTo>
                    <a:pt x="69" y="3"/>
                    <a:pt x="83" y="0"/>
                    <a:pt x="99" y="0"/>
                  </a:cubicBezTo>
                  <a:cubicBezTo>
                    <a:pt x="113" y="0"/>
                    <a:pt x="125" y="3"/>
                    <a:pt x="137" y="8"/>
                  </a:cubicBezTo>
                  <a:cubicBezTo>
                    <a:pt x="149" y="13"/>
                    <a:pt x="159" y="19"/>
                    <a:pt x="167" y="28"/>
                  </a:cubicBezTo>
                  <a:cubicBezTo>
                    <a:pt x="175" y="37"/>
                    <a:pt x="182" y="48"/>
                    <a:pt x="186" y="61"/>
                  </a:cubicBezTo>
                  <a:cubicBezTo>
                    <a:pt x="191" y="73"/>
                    <a:pt x="193" y="87"/>
                    <a:pt x="193" y="103"/>
                  </a:cubicBezTo>
                  <a:close/>
                  <a:moveTo>
                    <a:pt x="158" y="106"/>
                  </a:moveTo>
                  <a:cubicBezTo>
                    <a:pt x="158" y="93"/>
                    <a:pt x="156" y="82"/>
                    <a:pt x="153" y="73"/>
                  </a:cubicBezTo>
                  <a:cubicBezTo>
                    <a:pt x="150" y="63"/>
                    <a:pt x="146" y="56"/>
                    <a:pt x="141" y="49"/>
                  </a:cubicBezTo>
                  <a:cubicBezTo>
                    <a:pt x="136" y="43"/>
                    <a:pt x="129" y="38"/>
                    <a:pt x="122" y="35"/>
                  </a:cubicBezTo>
                  <a:cubicBezTo>
                    <a:pt x="115" y="32"/>
                    <a:pt x="106" y="30"/>
                    <a:pt x="97" y="30"/>
                  </a:cubicBezTo>
                  <a:cubicBezTo>
                    <a:pt x="88" y="30"/>
                    <a:pt x="79" y="32"/>
                    <a:pt x="71" y="36"/>
                  </a:cubicBezTo>
                  <a:cubicBezTo>
                    <a:pt x="64" y="39"/>
                    <a:pt x="57" y="44"/>
                    <a:pt x="52" y="51"/>
                  </a:cubicBezTo>
                  <a:cubicBezTo>
                    <a:pt x="47" y="57"/>
                    <a:pt x="42" y="65"/>
                    <a:pt x="40" y="74"/>
                  </a:cubicBezTo>
                  <a:cubicBezTo>
                    <a:pt x="37" y="84"/>
                    <a:pt x="35" y="94"/>
                    <a:pt x="35" y="104"/>
                  </a:cubicBezTo>
                  <a:cubicBezTo>
                    <a:pt x="35" y="116"/>
                    <a:pt x="37" y="127"/>
                    <a:pt x="40" y="136"/>
                  </a:cubicBezTo>
                  <a:cubicBezTo>
                    <a:pt x="43" y="145"/>
                    <a:pt x="47" y="153"/>
                    <a:pt x="53" y="159"/>
                  </a:cubicBezTo>
                  <a:cubicBezTo>
                    <a:pt x="58" y="166"/>
                    <a:pt x="64" y="171"/>
                    <a:pt x="72" y="174"/>
                  </a:cubicBezTo>
                  <a:cubicBezTo>
                    <a:pt x="79" y="177"/>
                    <a:pt x="87" y="179"/>
                    <a:pt x="96" y="179"/>
                  </a:cubicBezTo>
                  <a:cubicBezTo>
                    <a:pt x="105" y="179"/>
                    <a:pt x="113" y="177"/>
                    <a:pt x="121" y="174"/>
                  </a:cubicBezTo>
                  <a:cubicBezTo>
                    <a:pt x="128" y="171"/>
                    <a:pt x="135" y="167"/>
                    <a:pt x="140" y="160"/>
                  </a:cubicBezTo>
                  <a:cubicBezTo>
                    <a:pt x="146" y="154"/>
                    <a:pt x="150" y="147"/>
                    <a:pt x="153" y="137"/>
                  </a:cubicBezTo>
                  <a:cubicBezTo>
                    <a:pt x="156" y="128"/>
                    <a:pt x="158" y="118"/>
                    <a:pt x="158" y="106"/>
                  </a:cubicBez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64" name="Freeform 26">
              <a:extLst>
                <a:ext uri="{FF2B5EF4-FFF2-40B4-BE49-F238E27FC236}">
                  <a16:creationId xmlns:a16="http://schemas.microsoft.com/office/drawing/2014/main" id="{5C3AFA0F-5893-4339-8097-12B204A3A8F9}"/>
                </a:ext>
              </a:extLst>
            </p:cNvPr>
            <p:cNvSpPr>
              <a:spLocks noEditPoints="1"/>
            </p:cNvSpPr>
            <p:nvPr/>
          </p:nvSpPr>
          <p:spPr bwMode="black">
            <a:xfrm>
              <a:off x="9226280" y="4959385"/>
              <a:ext cx="108412" cy="169228"/>
            </a:xfrm>
            <a:custGeom>
              <a:avLst/>
              <a:gdLst/>
              <a:ahLst/>
              <a:cxnLst>
                <a:cxn ang="0">
                  <a:pos x="139" y="137"/>
                </a:cxn>
                <a:cxn ang="0">
                  <a:pos x="135" y="169"/>
                </a:cxn>
                <a:cxn ang="0">
                  <a:pos x="122" y="194"/>
                </a:cxn>
                <a:cxn ang="0">
                  <a:pos x="102" y="211"/>
                </a:cxn>
                <a:cxn ang="0">
                  <a:pos x="74" y="217"/>
                </a:cxn>
                <a:cxn ang="0">
                  <a:pos x="60" y="215"/>
                </a:cxn>
                <a:cxn ang="0">
                  <a:pos x="49" y="211"/>
                </a:cxn>
                <a:cxn ang="0">
                  <a:pos x="40" y="204"/>
                </a:cxn>
                <a:cxn ang="0">
                  <a:pos x="33" y="195"/>
                </a:cxn>
                <a:cxn ang="0">
                  <a:pos x="32" y="195"/>
                </a:cxn>
                <a:cxn ang="0">
                  <a:pos x="32" y="213"/>
                </a:cxn>
                <a:cxn ang="0">
                  <a:pos x="0" y="213"/>
                </a:cxn>
                <a:cxn ang="0">
                  <a:pos x="0" y="0"/>
                </a:cxn>
                <a:cxn ang="0">
                  <a:pos x="32" y="0"/>
                </a:cxn>
                <a:cxn ang="0">
                  <a:pos x="32" y="92"/>
                </a:cxn>
                <a:cxn ang="0">
                  <a:pos x="33" y="92"/>
                </a:cxn>
                <a:cxn ang="0">
                  <a:pos x="41" y="82"/>
                </a:cxn>
                <a:cxn ang="0">
                  <a:pos x="52" y="73"/>
                </a:cxn>
                <a:cxn ang="0">
                  <a:pos x="65" y="68"/>
                </a:cxn>
                <a:cxn ang="0">
                  <a:pos x="80" y="66"/>
                </a:cxn>
                <a:cxn ang="0">
                  <a:pos x="107" y="72"/>
                </a:cxn>
                <a:cxn ang="0">
                  <a:pos x="125" y="87"/>
                </a:cxn>
                <a:cxn ang="0">
                  <a:pos x="136" y="110"/>
                </a:cxn>
                <a:cxn ang="0">
                  <a:pos x="139" y="137"/>
                </a:cxn>
                <a:cxn ang="0">
                  <a:pos x="106" y="137"/>
                </a:cxn>
                <a:cxn ang="0">
                  <a:pos x="103" y="118"/>
                </a:cxn>
                <a:cxn ang="0">
                  <a:pos x="96" y="104"/>
                </a:cxn>
                <a:cxn ang="0">
                  <a:pos x="85" y="95"/>
                </a:cxn>
                <a:cxn ang="0">
                  <a:pos x="70" y="92"/>
                </a:cxn>
                <a:cxn ang="0">
                  <a:pos x="54" y="95"/>
                </a:cxn>
                <a:cxn ang="0">
                  <a:pos x="42" y="104"/>
                </a:cxn>
                <a:cxn ang="0">
                  <a:pos x="35" y="118"/>
                </a:cxn>
                <a:cxn ang="0">
                  <a:pos x="32" y="135"/>
                </a:cxn>
                <a:cxn ang="0">
                  <a:pos x="32" y="154"/>
                </a:cxn>
                <a:cxn ang="0">
                  <a:pos x="34" y="168"/>
                </a:cxn>
                <a:cxn ang="0">
                  <a:pos x="42" y="180"/>
                </a:cxn>
                <a:cxn ang="0">
                  <a:pos x="53" y="187"/>
                </a:cxn>
                <a:cxn ang="0">
                  <a:pos x="67" y="190"/>
                </a:cxn>
                <a:cxn ang="0">
                  <a:pos x="83" y="187"/>
                </a:cxn>
                <a:cxn ang="0">
                  <a:pos x="95" y="177"/>
                </a:cxn>
                <a:cxn ang="0">
                  <a:pos x="103" y="160"/>
                </a:cxn>
                <a:cxn ang="0">
                  <a:pos x="106" y="137"/>
                </a:cxn>
              </a:cxnLst>
              <a:rect l="0" t="0" r="r" b="b"/>
              <a:pathLst>
                <a:path w="139" h="217">
                  <a:moveTo>
                    <a:pt x="139" y="137"/>
                  </a:moveTo>
                  <a:cubicBezTo>
                    <a:pt x="139" y="149"/>
                    <a:pt x="138" y="159"/>
                    <a:pt x="135" y="169"/>
                  </a:cubicBezTo>
                  <a:cubicBezTo>
                    <a:pt x="132" y="179"/>
                    <a:pt x="128" y="187"/>
                    <a:pt x="122" y="194"/>
                  </a:cubicBezTo>
                  <a:cubicBezTo>
                    <a:pt x="117" y="201"/>
                    <a:pt x="110" y="207"/>
                    <a:pt x="102" y="211"/>
                  </a:cubicBezTo>
                  <a:cubicBezTo>
                    <a:pt x="94" y="215"/>
                    <a:pt x="84" y="217"/>
                    <a:pt x="74" y="217"/>
                  </a:cubicBezTo>
                  <a:cubicBezTo>
                    <a:pt x="69" y="217"/>
                    <a:pt x="64" y="216"/>
                    <a:pt x="60" y="215"/>
                  </a:cubicBezTo>
                  <a:cubicBezTo>
                    <a:pt x="56" y="214"/>
                    <a:pt x="52" y="212"/>
                    <a:pt x="49" y="211"/>
                  </a:cubicBezTo>
                  <a:cubicBezTo>
                    <a:pt x="45" y="209"/>
                    <a:pt x="42" y="206"/>
                    <a:pt x="40" y="204"/>
                  </a:cubicBezTo>
                  <a:cubicBezTo>
                    <a:pt x="37" y="201"/>
                    <a:pt x="35" y="198"/>
                    <a:pt x="33" y="195"/>
                  </a:cubicBezTo>
                  <a:cubicBezTo>
                    <a:pt x="32" y="195"/>
                    <a:pt x="32" y="195"/>
                    <a:pt x="32" y="195"/>
                  </a:cubicBezTo>
                  <a:cubicBezTo>
                    <a:pt x="32" y="213"/>
                    <a:pt x="32" y="213"/>
                    <a:pt x="32" y="213"/>
                  </a:cubicBezTo>
                  <a:cubicBezTo>
                    <a:pt x="0" y="213"/>
                    <a:pt x="0" y="213"/>
                    <a:pt x="0" y="213"/>
                  </a:cubicBezTo>
                  <a:cubicBezTo>
                    <a:pt x="0" y="0"/>
                    <a:pt x="0" y="0"/>
                    <a:pt x="0" y="0"/>
                  </a:cubicBezTo>
                  <a:cubicBezTo>
                    <a:pt x="32" y="0"/>
                    <a:pt x="32" y="0"/>
                    <a:pt x="32" y="0"/>
                  </a:cubicBezTo>
                  <a:cubicBezTo>
                    <a:pt x="32" y="92"/>
                    <a:pt x="32" y="92"/>
                    <a:pt x="32" y="92"/>
                  </a:cubicBezTo>
                  <a:cubicBezTo>
                    <a:pt x="33" y="92"/>
                    <a:pt x="33" y="92"/>
                    <a:pt x="33" y="92"/>
                  </a:cubicBezTo>
                  <a:cubicBezTo>
                    <a:pt x="35" y="88"/>
                    <a:pt x="38" y="85"/>
                    <a:pt x="41" y="82"/>
                  </a:cubicBezTo>
                  <a:cubicBezTo>
                    <a:pt x="44" y="78"/>
                    <a:pt x="48" y="76"/>
                    <a:pt x="52" y="73"/>
                  </a:cubicBezTo>
                  <a:cubicBezTo>
                    <a:pt x="56" y="71"/>
                    <a:pt x="60" y="69"/>
                    <a:pt x="65" y="68"/>
                  </a:cubicBezTo>
                  <a:cubicBezTo>
                    <a:pt x="69" y="67"/>
                    <a:pt x="75" y="66"/>
                    <a:pt x="80" y="66"/>
                  </a:cubicBezTo>
                  <a:cubicBezTo>
                    <a:pt x="91" y="66"/>
                    <a:pt x="100" y="68"/>
                    <a:pt x="107" y="72"/>
                  </a:cubicBezTo>
                  <a:cubicBezTo>
                    <a:pt x="114" y="75"/>
                    <a:pt x="121" y="81"/>
                    <a:pt x="125" y="87"/>
                  </a:cubicBezTo>
                  <a:cubicBezTo>
                    <a:pt x="130" y="94"/>
                    <a:pt x="134" y="101"/>
                    <a:pt x="136" y="110"/>
                  </a:cubicBezTo>
                  <a:cubicBezTo>
                    <a:pt x="138" y="119"/>
                    <a:pt x="139" y="128"/>
                    <a:pt x="139" y="137"/>
                  </a:cubicBezTo>
                  <a:close/>
                  <a:moveTo>
                    <a:pt x="106" y="137"/>
                  </a:moveTo>
                  <a:cubicBezTo>
                    <a:pt x="106" y="130"/>
                    <a:pt x="105" y="124"/>
                    <a:pt x="103" y="118"/>
                  </a:cubicBezTo>
                  <a:cubicBezTo>
                    <a:pt x="102" y="113"/>
                    <a:pt x="99" y="108"/>
                    <a:pt x="96" y="104"/>
                  </a:cubicBezTo>
                  <a:cubicBezTo>
                    <a:pt x="93" y="101"/>
                    <a:pt x="89" y="98"/>
                    <a:pt x="85" y="95"/>
                  </a:cubicBezTo>
                  <a:cubicBezTo>
                    <a:pt x="81" y="93"/>
                    <a:pt x="75" y="92"/>
                    <a:pt x="70" y="92"/>
                  </a:cubicBezTo>
                  <a:cubicBezTo>
                    <a:pt x="64" y="92"/>
                    <a:pt x="59" y="93"/>
                    <a:pt x="54" y="95"/>
                  </a:cubicBezTo>
                  <a:cubicBezTo>
                    <a:pt x="50" y="98"/>
                    <a:pt x="46" y="100"/>
                    <a:pt x="42" y="104"/>
                  </a:cubicBezTo>
                  <a:cubicBezTo>
                    <a:pt x="39" y="108"/>
                    <a:pt x="36" y="112"/>
                    <a:pt x="35" y="118"/>
                  </a:cubicBezTo>
                  <a:cubicBezTo>
                    <a:pt x="33" y="123"/>
                    <a:pt x="32" y="129"/>
                    <a:pt x="32" y="135"/>
                  </a:cubicBezTo>
                  <a:cubicBezTo>
                    <a:pt x="32" y="154"/>
                    <a:pt x="32" y="154"/>
                    <a:pt x="32" y="154"/>
                  </a:cubicBezTo>
                  <a:cubicBezTo>
                    <a:pt x="32" y="159"/>
                    <a:pt x="33" y="164"/>
                    <a:pt x="34" y="168"/>
                  </a:cubicBezTo>
                  <a:cubicBezTo>
                    <a:pt x="36" y="172"/>
                    <a:pt x="39" y="176"/>
                    <a:pt x="42" y="180"/>
                  </a:cubicBezTo>
                  <a:cubicBezTo>
                    <a:pt x="45" y="183"/>
                    <a:pt x="48" y="185"/>
                    <a:pt x="53" y="187"/>
                  </a:cubicBezTo>
                  <a:cubicBezTo>
                    <a:pt x="57" y="189"/>
                    <a:pt x="62" y="190"/>
                    <a:pt x="67" y="190"/>
                  </a:cubicBezTo>
                  <a:cubicBezTo>
                    <a:pt x="73" y="190"/>
                    <a:pt x="78" y="189"/>
                    <a:pt x="83" y="187"/>
                  </a:cubicBezTo>
                  <a:cubicBezTo>
                    <a:pt x="88" y="185"/>
                    <a:pt x="92" y="181"/>
                    <a:pt x="95" y="177"/>
                  </a:cubicBezTo>
                  <a:cubicBezTo>
                    <a:pt x="99" y="172"/>
                    <a:pt x="101" y="167"/>
                    <a:pt x="103" y="160"/>
                  </a:cubicBezTo>
                  <a:cubicBezTo>
                    <a:pt x="105" y="153"/>
                    <a:pt x="106" y="146"/>
                    <a:pt x="106" y="137"/>
                  </a:cubicBez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65" name="Freeform 27">
              <a:extLst>
                <a:ext uri="{FF2B5EF4-FFF2-40B4-BE49-F238E27FC236}">
                  <a16:creationId xmlns:a16="http://schemas.microsoft.com/office/drawing/2014/main" id="{75A3CBDC-BDFF-44C6-9FE6-B04522F58198}"/>
                </a:ext>
              </a:extLst>
            </p:cNvPr>
            <p:cNvSpPr>
              <a:spLocks/>
            </p:cNvSpPr>
            <p:nvPr/>
          </p:nvSpPr>
          <p:spPr bwMode="black">
            <a:xfrm>
              <a:off x="9356837" y="5011608"/>
              <a:ext cx="64783" cy="114031"/>
            </a:xfrm>
            <a:custGeom>
              <a:avLst/>
              <a:gdLst/>
              <a:ahLst/>
              <a:cxnLst>
                <a:cxn ang="0">
                  <a:pos x="79" y="32"/>
                </a:cxn>
                <a:cxn ang="0">
                  <a:pos x="75" y="31"/>
                </a:cxn>
                <a:cxn ang="0">
                  <a:pos x="69" y="29"/>
                </a:cxn>
                <a:cxn ang="0">
                  <a:pos x="64" y="29"/>
                </a:cxn>
                <a:cxn ang="0">
                  <a:pos x="52" y="32"/>
                </a:cxn>
                <a:cxn ang="0">
                  <a:pos x="42" y="41"/>
                </a:cxn>
                <a:cxn ang="0">
                  <a:pos x="35" y="54"/>
                </a:cxn>
                <a:cxn ang="0">
                  <a:pos x="32" y="73"/>
                </a:cxn>
                <a:cxn ang="0">
                  <a:pos x="32" y="146"/>
                </a:cxn>
                <a:cxn ang="0">
                  <a:pos x="0" y="146"/>
                </a:cxn>
                <a:cxn ang="0">
                  <a:pos x="0" y="2"/>
                </a:cxn>
                <a:cxn ang="0">
                  <a:pos x="32" y="2"/>
                </a:cxn>
                <a:cxn ang="0">
                  <a:pos x="32" y="30"/>
                </a:cxn>
                <a:cxn ang="0">
                  <a:pos x="33" y="30"/>
                </a:cxn>
                <a:cxn ang="0">
                  <a:pos x="40" y="17"/>
                </a:cxn>
                <a:cxn ang="0">
                  <a:pos x="49" y="7"/>
                </a:cxn>
                <a:cxn ang="0">
                  <a:pos x="59" y="2"/>
                </a:cxn>
                <a:cxn ang="0">
                  <a:pos x="70" y="0"/>
                </a:cxn>
                <a:cxn ang="0">
                  <a:pos x="77" y="0"/>
                </a:cxn>
                <a:cxn ang="0">
                  <a:pos x="83" y="2"/>
                </a:cxn>
                <a:cxn ang="0">
                  <a:pos x="83" y="34"/>
                </a:cxn>
                <a:cxn ang="0">
                  <a:pos x="79" y="32"/>
                </a:cxn>
              </a:cxnLst>
              <a:rect l="0" t="0" r="r" b="b"/>
              <a:pathLst>
                <a:path w="83" h="146">
                  <a:moveTo>
                    <a:pt x="79" y="32"/>
                  </a:moveTo>
                  <a:cubicBezTo>
                    <a:pt x="78" y="32"/>
                    <a:pt x="76" y="31"/>
                    <a:pt x="75" y="31"/>
                  </a:cubicBezTo>
                  <a:cubicBezTo>
                    <a:pt x="73" y="30"/>
                    <a:pt x="71" y="30"/>
                    <a:pt x="69" y="29"/>
                  </a:cubicBezTo>
                  <a:cubicBezTo>
                    <a:pt x="68" y="29"/>
                    <a:pt x="66" y="29"/>
                    <a:pt x="64" y="29"/>
                  </a:cubicBezTo>
                  <a:cubicBezTo>
                    <a:pt x="60" y="29"/>
                    <a:pt x="55" y="30"/>
                    <a:pt x="52" y="32"/>
                  </a:cubicBezTo>
                  <a:cubicBezTo>
                    <a:pt x="48" y="34"/>
                    <a:pt x="44" y="37"/>
                    <a:pt x="42" y="41"/>
                  </a:cubicBezTo>
                  <a:cubicBezTo>
                    <a:pt x="39" y="44"/>
                    <a:pt x="37" y="49"/>
                    <a:pt x="35" y="54"/>
                  </a:cubicBezTo>
                  <a:cubicBezTo>
                    <a:pt x="33" y="60"/>
                    <a:pt x="32" y="66"/>
                    <a:pt x="32" y="73"/>
                  </a:cubicBezTo>
                  <a:cubicBezTo>
                    <a:pt x="32" y="146"/>
                    <a:pt x="32" y="146"/>
                    <a:pt x="32" y="146"/>
                  </a:cubicBezTo>
                  <a:cubicBezTo>
                    <a:pt x="0" y="146"/>
                    <a:pt x="0" y="146"/>
                    <a:pt x="0" y="146"/>
                  </a:cubicBezTo>
                  <a:cubicBezTo>
                    <a:pt x="0" y="2"/>
                    <a:pt x="0" y="2"/>
                    <a:pt x="0" y="2"/>
                  </a:cubicBezTo>
                  <a:cubicBezTo>
                    <a:pt x="32" y="2"/>
                    <a:pt x="32" y="2"/>
                    <a:pt x="32" y="2"/>
                  </a:cubicBezTo>
                  <a:cubicBezTo>
                    <a:pt x="32" y="30"/>
                    <a:pt x="32" y="30"/>
                    <a:pt x="32" y="30"/>
                  </a:cubicBezTo>
                  <a:cubicBezTo>
                    <a:pt x="33" y="30"/>
                    <a:pt x="33" y="30"/>
                    <a:pt x="33" y="30"/>
                  </a:cubicBezTo>
                  <a:cubicBezTo>
                    <a:pt x="35" y="25"/>
                    <a:pt x="37" y="20"/>
                    <a:pt x="40" y="17"/>
                  </a:cubicBezTo>
                  <a:cubicBezTo>
                    <a:pt x="42" y="13"/>
                    <a:pt x="45" y="10"/>
                    <a:pt x="49" y="7"/>
                  </a:cubicBezTo>
                  <a:cubicBezTo>
                    <a:pt x="52" y="5"/>
                    <a:pt x="55" y="3"/>
                    <a:pt x="59" y="2"/>
                  </a:cubicBezTo>
                  <a:cubicBezTo>
                    <a:pt x="62" y="0"/>
                    <a:pt x="66" y="0"/>
                    <a:pt x="70" y="0"/>
                  </a:cubicBezTo>
                  <a:cubicBezTo>
                    <a:pt x="72" y="0"/>
                    <a:pt x="75" y="0"/>
                    <a:pt x="77" y="0"/>
                  </a:cubicBezTo>
                  <a:cubicBezTo>
                    <a:pt x="79" y="1"/>
                    <a:pt x="81" y="1"/>
                    <a:pt x="83" y="2"/>
                  </a:cubicBezTo>
                  <a:cubicBezTo>
                    <a:pt x="83" y="34"/>
                    <a:pt x="83" y="34"/>
                    <a:pt x="83" y="34"/>
                  </a:cubicBezTo>
                  <a:cubicBezTo>
                    <a:pt x="82" y="33"/>
                    <a:pt x="81" y="33"/>
                    <a:pt x="79" y="32"/>
                  </a:cubicBez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66" name="Freeform 28">
              <a:extLst>
                <a:ext uri="{FF2B5EF4-FFF2-40B4-BE49-F238E27FC236}">
                  <a16:creationId xmlns:a16="http://schemas.microsoft.com/office/drawing/2014/main" id="{5BE45DFA-2F2E-4510-A0CB-4A337F647FF9}"/>
                </a:ext>
              </a:extLst>
            </p:cNvPr>
            <p:cNvSpPr>
              <a:spLocks noEditPoints="1"/>
            </p:cNvSpPr>
            <p:nvPr/>
          </p:nvSpPr>
          <p:spPr bwMode="black">
            <a:xfrm>
              <a:off x="9432527" y="4958394"/>
              <a:ext cx="31069" cy="167245"/>
            </a:xfrm>
            <a:custGeom>
              <a:avLst/>
              <a:gdLst/>
              <a:ahLst/>
              <a:cxnLst>
                <a:cxn ang="0">
                  <a:pos x="40" y="20"/>
                </a:cxn>
                <a:cxn ang="0">
                  <a:pos x="38" y="27"/>
                </a:cxn>
                <a:cxn ang="0">
                  <a:pos x="34" y="33"/>
                </a:cxn>
                <a:cxn ang="0">
                  <a:pos x="28" y="37"/>
                </a:cxn>
                <a:cxn ang="0">
                  <a:pos x="20" y="38"/>
                </a:cxn>
                <a:cxn ang="0">
                  <a:pos x="12" y="37"/>
                </a:cxn>
                <a:cxn ang="0">
                  <a:pos x="6" y="33"/>
                </a:cxn>
                <a:cxn ang="0">
                  <a:pos x="2" y="27"/>
                </a:cxn>
                <a:cxn ang="0">
                  <a:pos x="0" y="20"/>
                </a:cxn>
                <a:cxn ang="0">
                  <a:pos x="2" y="12"/>
                </a:cxn>
                <a:cxn ang="0">
                  <a:pos x="6" y="6"/>
                </a:cxn>
                <a:cxn ang="0">
                  <a:pos x="12" y="2"/>
                </a:cxn>
                <a:cxn ang="0">
                  <a:pos x="20" y="0"/>
                </a:cxn>
                <a:cxn ang="0">
                  <a:pos x="28" y="2"/>
                </a:cxn>
                <a:cxn ang="0">
                  <a:pos x="34" y="6"/>
                </a:cxn>
                <a:cxn ang="0">
                  <a:pos x="38" y="12"/>
                </a:cxn>
                <a:cxn ang="0">
                  <a:pos x="40" y="20"/>
                </a:cxn>
                <a:cxn ang="0">
                  <a:pos x="3" y="214"/>
                </a:cxn>
                <a:cxn ang="0">
                  <a:pos x="3" y="70"/>
                </a:cxn>
                <a:cxn ang="0">
                  <a:pos x="36" y="70"/>
                </a:cxn>
                <a:cxn ang="0">
                  <a:pos x="36" y="214"/>
                </a:cxn>
                <a:cxn ang="0">
                  <a:pos x="3" y="214"/>
                </a:cxn>
              </a:cxnLst>
              <a:rect l="0" t="0" r="r" b="b"/>
              <a:pathLst>
                <a:path w="40" h="214">
                  <a:moveTo>
                    <a:pt x="40" y="20"/>
                  </a:moveTo>
                  <a:cubicBezTo>
                    <a:pt x="40" y="22"/>
                    <a:pt x="39" y="24"/>
                    <a:pt x="38" y="27"/>
                  </a:cubicBezTo>
                  <a:cubicBezTo>
                    <a:pt x="37" y="29"/>
                    <a:pt x="36" y="31"/>
                    <a:pt x="34" y="33"/>
                  </a:cubicBezTo>
                  <a:cubicBezTo>
                    <a:pt x="33" y="34"/>
                    <a:pt x="30" y="36"/>
                    <a:pt x="28" y="37"/>
                  </a:cubicBezTo>
                  <a:cubicBezTo>
                    <a:pt x="26" y="38"/>
                    <a:pt x="23" y="38"/>
                    <a:pt x="20" y="38"/>
                  </a:cubicBezTo>
                  <a:cubicBezTo>
                    <a:pt x="17" y="38"/>
                    <a:pt x="15" y="38"/>
                    <a:pt x="12" y="37"/>
                  </a:cubicBezTo>
                  <a:cubicBezTo>
                    <a:pt x="10" y="36"/>
                    <a:pt x="8" y="34"/>
                    <a:pt x="6" y="33"/>
                  </a:cubicBezTo>
                  <a:cubicBezTo>
                    <a:pt x="4" y="31"/>
                    <a:pt x="3" y="29"/>
                    <a:pt x="2" y="27"/>
                  </a:cubicBezTo>
                  <a:cubicBezTo>
                    <a:pt x="1" y="24"/>
                    <a:pt x="0" y="22"/>
                    <a:pt x="0" y="20"/>
                  </a:cubicBezTo>
                  <a:cubicBezTo>
                    <a:pt x="0" y="17"/>
                    <a:pt x="1" y="14"/>
                    <a:pt x="2" y="12"/>
                  </a:cubicBezTo>
                  <a:cubicBezTo>
                    <a:pt x="3" y="10"/>
                    <a:pt x="4" y="8"/>
                    <a:pt x="6" y="6"/>
                  </a:cubicBezTo>
                  <a:cubicBezTo>
                    <a:pt x="8" y="4"/>
                    <a:pt x="10" y="3"/>
                    <a:pt x="12" y="2"/>
                  </a:cubicBezTo>
                  <a:cubicBezTo>
                    <a:pt x="15" y="1"/>
                    <a:pt x="17" y="0"/>
                    <a:pt x="20" y="0"/>
                  </a:cubicBezTo>
                  <a:cubicBezTo>
                    <a:pt x="23" y="0"/>
                    <a:pt x="25" y="1"/>
                    <a:pt x="28" y="2"/>
                  </a:cubicBezTo>
                  <a:cubicBezTo>
                    <a:pt x="30" y="3"/>
                    <a:pt x="32" y="4"/>
                    <a:pt x="34" y="6"/>
                  </a:cubicBezTo>
                  <a:cubicBezTo>
                    <a:pt x="36" y="8"/>
                    <a:pt x="37" y="10"/>
                    <a:pt x="38" y="12"/>
                  </a:cubicBezTo>
                  <a:cubicBezTo>
                    <a:pt x="39" y="14"/>
                    <a:pt x="40" y="17"/>
                    <a:pt x="40" y="20"/>
                  </a:cubicBezTo>
                  <a:close/>
                  <a:moveTo>
                    <a:pt x="3" y="214"/>
                  </a:moveTo>
                  <a:cubicBezTo>
                    <a:pt x="3" y="70"/>
                    <a:pt x="3" y="70"/>
                    <a:pt x="3" y="70"/>
                  </a:cubicBezTo>
                  <a:cubicBezTo>
                    <a:pt x="36" y="70"/>
                    <a:pt x="36" y="70"/>
                    <a:pt x="36" y="70"/>
                  </a:cubicBezTo>
                  <a:cubicBezTo>
                    <a:pt x="36" y="214"/>
                    <a:pt x="36" y="214"/>
                    <a:pt x="36" y="214"/>
                  </a:cubicBezTo>
                  <a:lnTo>
                    <a:pt x="3" y="214"/>
                  </a:ln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67" name="Freeform 29">
              <a:extLst>
                <a:ext uri="{FF2B5EF4-FFF2-40B4-BE49-F238E27FC236}">
                  <a16:creationId xmlns:a16="http://schemas.microsoft.com/office/drawing/2014/main" id="{1416551F-8BA7-448C-A00D-2BEC1088427A}"/>
                </a:ext>
              </a:extLst>
            </p:cNvPr>
            <p:cNvSpPr>
              <a:spLocks noEditPoints="1"/>
            </p:cNvSpPr>
            <p:nvPr/>
          </p:nvSpPr>
          <p:spPr bwMode="black">
            <a:xfrm>
              <a:off x="9481775" y="5010947"/>
              <a:ext cx="109073" cy="167906"/>
            </a:xfrm>
            <a:custGeom>
              <a:avLst/>
              <a:gdLst/>
              <a:ahLst/>
              <a:cxnLst>
                <a:cxn ang="0">
                  <a:pos x="135" y="166"/>
                </a:cxn>
                <a:cxn ang="0">
                  <a:pos x="121" y="192"/>
                </a:cxn>
                <a:cxn ang="0">
                  <a:pos x="96" y="209"/>
                </a:cxn>
                <a:cxn ang="0">
                  <a:pos x="59" y="215"/>
                </a:cxn>
                <a:cxn ang="0">
                  <a:pos x="44" y="214"/>
                </a:cxn>
                <a:cxn ang="0">
                  <a:pos x="31" y="212"/>
                </a:cxn>
                <a:cxn ang="0">
                  <a:pos x="20" y="209"/>
                </a:cxn>
                <a:cxn ang="0">
                  <a:pos x="11" y="206"/>
                </a:cxn>
                <a:cxn ang="0">
                  <a:pos x="11" y="175"/>
                </a:cxn>
                <a:cxn ang="0">
                  <a:pos x="21" y="180"/>
                </a:cxn>
                <a:cxn ang="0">
                  <a:pos x="32" y="184"/>
                </a:cxn>
                <a:cxn ang="0">
                  <a:pos x="45" y="187"/>
                </a:cxn>
                <a:cxn ang="0">
                  <a:pos x="58" y="189"/>
                </a:cxn>
                <a:cxn ang="0">
                  <a:pos x="81" y="185"/>
                </a:cxn>
                <a:cxn ang="0">
                  <a:pos x="96" y="174"/>
                </a:cxn>
                <a:cxn ang="0">
                  <a:pos x="105" y="158"/>
                </a:cxn>
                <a:cxn ang="0">
                  <a:pos x="108" y="138"/>
                </a:cxn>
                <a:cxn ang="0">
                  <a:pos x="108" y="124"/>
                </a:cxn>
                <a:cxn ang="0">
                  <a:pos x="107" y="124"/>
                </a:cxn>
                <a:cxn ang="0">
                  <a:pos x="88" y="144"/>
                </a:cxn>
                <a:cxn ang="0">
                  <a:pos x="60" y="151"/>
                </a:cxn>
                <a:cxn ang="0">
                  <a:pos x="35" y="146"/>
                </a:cxn>
                <a:cxn ang="0">
                  <a:pos x="16" y="131"/>
                </a:cxn>
                <a:cxn ang="0">
                  <a:pos x="4" y="109"/>
                </a:cxn>
                <a:cxn ang="0">
                  <a:pos x="0" y="80"/>
                </a:cxn>
                <a:cxn ang="0">
                  <a:pos x="5" y="47"/>
                </a:cxn>
                <a:cxn ang="0">
                  <a:pos x="18" y="22"/>
                </a:cxn>
                <a:cxn ang="0">
                  <a:pos x="39" y="5"/>
                </a:cxn>
                <a:cxn ang="0">
                  <a:pos x="66" y="0"/>
                </a:cxn>
                <a:cxn ang="0">
                  <a:pos x="91" y="6"/>
                </a:cxn>
                <a:cxn ang="0">
                  <a:pos x="107" y="21"/>
                </a:cxn>
                <a:cxn ang="0">
                  <a:pos x="108" y="21"/>
                </a:cxn>
                <a:cxn ang="0">
                  <a:pos x="108" y="3"/>
                </a:cxn>
                <a:cxn ang="0">
                  <a:pos x="140" y="3"/>
                </a:cxn>
                <a:cxn ang="0">
                  <a:pos x="140" y="134"/>
                </a:cxn>
                <a:cxn ang="0">
                  <a:pos x="135" y="166"/>
                </a:cxn>
                <a:cxn ang="0">
                  <a:pos x="108" y="63"/>
                </a:cxn>
                <a:cxn ang="0">
                  <a:pos x="105" y="49"/>
                </a:cxn>
                <a:cxn ang="0">
                  <a:pos x="98" y="37"/>
                </a:cxn>
                <a:cxn ang="0">
                  <a:pos x="87" y="29"/>
                </a:cxn>
                <a:cxn ang="0">
                  <a:pos x="73" y="26"/>
                </a:cxn>
                <a:cxn ang="0">
                  <a:pos x="57" y="30"/>
                </a:cxn>
                <a:cxn ang="0">
                  <a:pos x="44" y="39"/>
                </a:cxn>
                <a:cxn ang="0">
                  <a:pos x="37" y="56"/>
                </a:cxn>
                <a:cxn ang="0">
                  <a:pos x="34" y="79"/>
                </a:cxn>
                <a:cxn ang="0">
                  <a:pos x="36" y="97"/>
                </a:cxn>
                <a:cxn ang="0">
                  <a:pos x="43" y="111"/>
                </a:cxn>
                <a:cxn ang="0">
                  <a:pos x="55" y="121"/>
                </a:cxn>
                <a:cxn ang="0">
                  <a:pos x="70" y="124"/>
                </a:cxn>
                <a:cxn ang="0">
                  <a:pos x="85" y="121"/>
                </a:cxn>
                <a:cxn ang="0">
                  <a:pos x="97" y="112"/>
                </a:cxn>
                <a:cxn ang="0">
                  <a:pos x="105" y="98"/>
                </a:cxn>
                <a:cxn ang="0">
                  <a:pos x="108" y="80"/>
                </a:cxn>
                <a:cxn ang="0">
                  <a:pos x="108" y="63"/>
                </a:cxn>
              </a:cxnLst>
              <a:rect l="0" t="0" r="r" b="b"/>
              <a:pathLst>
                <a:path w="140" h="215">
                  <a:moveTo>
                    <a:pt x="135" y="166"/>
                  </a:moveTo>
                  <a:cubicBezTo>
                    <a:pt x="132" y="176"/>
                    <a:pt x="127" y="185"/>
                    <a:pt x="121" y="192"/>
                  </a:cubicBezTo>
                  <a:cubicBezTo>
                    <a:pt x="114" y="199"/>
                    <a:pt x="106" y="205"/>
                    <a:pt x="96" y="209"/>
                  </a:cubicBezTo>
                  <a:cubicBezTo>
                    <a:pt x="85" y="213"/>
                    <a:pt x="73" y="215"/>
                    <a:pt x="59" y="215"/>
                  </a:cubicBezTo>
                  <a:cubicBezTo>
                    <a:pt x="54" y="215"/>
                    <a:pt x="49" y="214"/>
                    <a:pt x="44" y="214"/>
                  </a:cubicBezTo>
                  <a:cubicBezTo>
                    <a:pt x="39" y="213"/>
                    <a:pt x="35" y="213"/>
                    <a:pt x="31" y="212"/>
                  </a:cubicBezTo>
                  <a:cubicBezTo>
                    <a:pt x="26" y="211"/>
                    <a:pt x="23" y="210"/>
                    <a:pt x="20" y="209"/>
                  </a:cubicBezTo>
                  <a:cubicBezTo>
                    <a:pt x="16" y="208"/>
                    <a:pt x="14" y="207"/>
                    <a:pt x="11" y="206"/>
                  </a:cubicBezTo>
                  <a:cubicBezTo>
                    <a:pt x="11" y="175"/>
                    <a:pt x="11" y="175"/>
                    <a:pt x="11" y="175"/>
                  </a:cubicBezTo>
                  <a:cubicBezTo>
                    <a:pt x="15" y="177"/>
                    <a:pt x="18" y="178"/>
                    <a:pt x="21" y="180"/>
                  </a:cubicBezTo>
                  <a:cubicBezTo>
                    <a:pt x="25" y="182"/>
                    <a:pt x="28" y="183"/>
                    <a:pt x="32" y="184"/>
                  </a:cubicBezTo>
                  <a:cubicBezTo>
                    <a:pt x="36" y="186"/>
                    <a:pt x="40" y="187"/>
                    <a:pt x="45" y="187"/>
                  </a:cubicBezTo>
                  <a:cubicBezTo>
                    <a:pt x="49" y="188"/>
                    <a:pt x="54" y="189"/>
                    <a:pt x="58" y="189"/>
                  </a:cubicBezTo>
                  <a:cubicBezTo>
                    <a:pt x="67" y="189"/>
                    <a:pt x="75" y="187"/>
                    <a:pt x="81" y="185"/>
                  </a:cubicBezTo>
                  <a:cubicBezTo>
                    <a:pt x="87" y="182"/>
                    <a:pt x="92" y="179"/>
                    <a:pt x="96" y="174"/>
                  </a:cubicBezTo>
                  <a:cubicBezTo>
                    <a:pt x="100" y="170"/>
                    <a:pt x="103" y="164"/>
                    <a:pt x="105" y="158"/>
                  </a:cubicBezTo>
                  <a:cubicBezTo>
                    <a:pt x="107" y="152"/>
                    <a:pt x="108" y="145"/>
                    <a:pt x="108" y="138"/>
                  </a:cubicBezTo>
                  <a:cubicBezTo>
                    <a:pt x="108" y="124"/>
                    <a:pt x="108" y="124"/>
                    <a:pt x="108" y="124"/>
                  </a:cubicBezTo>
                  <a:cubicBezTo>
                    <a:pt x="107" y="124"/>
                    <a:pt x="107" y="124"/>
                    <a:pt x="107" y="124"/>
                  </a:cubicBezTo>
                  <a:cubicBezTo>
                    <a:pt x="102" y="133"/>
                    <a:pt x="96" y="139"/>
                    <a:pt x="88" y="144"/>
                  </a:cubicBezTo>
                  <a:cubicBezTo>
                    <a:pt x="81" y="148"/>
                    <a:pt x="71" y="151"/>
                    <a:pt x="60" y="151"/>
                  </a:cubicBezTo>
                  <a:cubicBezTo>
                    <a:pt x="51" y="151"/>
                    <a:pt x="43" y="149"/>
                    <a:pt x="35" y="146"/>
                  </a:cubicBezTo>
                  <a:cubicBezTo>
                    <a:pt x="28" y="142"/>
                    <a:pt x="22" y="137"/>
                    <a:pt x="16" y="131"/>
                  </a:cubicBezTo>
                  <a:cubicBezTo>
                    <a:pt x="11" y="125"/>
                    <a:pt x="7" y="118"/>
                    <a:pt x="4" y="109"/>
                  </a:cubicBezTo>
                  <a:cubicBezTo>
                    <a:pt x="2" y="100"/>
                    <a:pt x="0" y="91"/>
                    <a:pt x="0" y="80"/>
                  </a:cubicBezTo>
                  <a:cubicBezTo>
                    <a:pt x="0" y="68"/>
                    <a:pt x="2" y="57"/>
                    <a:pt x="5" y="47"/>
                  </a:cubicBezTo>
                  <a:cubicBezTo>
                    <a:pt x="8" y="37"/>
                    <a:pt x="12" y="29"/>
                    <a:pt x="18" y="22"/>
                  </a:cubicBezTo>
                  <a:cubicBezTo>
                    <a:pt x="24" y="15"/>
                    <a:pt x="31" y="9"/>
                    <a:pt x="39" y="5"/>
                  </a:cubicBezTo>
                  <a:cubicBezTo>
                    <a:pt x="47" y="2"/>
                    <a:pt x="56" y="0"/>
                    <a:pt x="66" y="0"/>
                  </a:cubicBezTo>
                  <a:cubicBezTo>
                    <a:pt x="76" y="0"/>
                    <a:pt x="84" y="2"/>
                    <a:pt x="91" y="6"/>
                  </a:cubicBezTo>
                  <a:cubicBezTo>
                    <a:pt x="98" y="10"/>
                    <a:pt x="103" y="15"/>
                    <a:pt x="107" y="21"/>
                  </a:cubicBezTo>
                  <a:cubicBezTo>
                    <a:pt x="108" y="21"/>
                    <a:pt x="108" y="21"/>
                    <a:pt x="108" y="21"/>
                  </a:cubicBezTo>
                  <a:cubicBezTo>
                    <a:pt x="108" y="3"/>
                    <a:pt x="108" y="3"/>
                    <a:pt x="108" y="3"/>
                  </a:cubicBezTo>
                  <a:cubicBezTo>
                    <a:pt x="140" y="3"/>
                    <a:pt x="140" y="3"/>
                    <a:pt x="140" y="3"/>
                  </a:cubicBezTo>
                  <a:cubicBezTo>
                    <a:pt x="140" y="134"/>
                    <a:pt x="140" y="134"/>
                    <a:pt x="140" y="134"/>
                  </a:cubicBezTo>
                  <a:cubicBezTo>
                    <a:pt x="140" y="145"/>
                    <a:pt x="138" y="156"/>
                    <a:pt x="135" y="166"/>
                  </a:cubicBezTo>
                  <a:close/>
                  <a:moveTo>
                    <a:pt x="108" y="63"/>
                  </a:moveTo>
                  <a:cubicBezTo>
                    <a:pt x="108" y="59"/>
                    <a:pt x="107" y="54"/>
                    <a:pt x="105" y="49"/>
                  </a:cubicBezTo>
                  <a:cubicBezTo>
                    <a:pt x="103" y="45"/>
                    <a:pt x="101" y="41"/>
                    <a:pt x="98" y="37"/>
                  </a:cubicBezTo>
                  <a:cubicBezTo>
                    <a:pt x="95" y="34"/>
                    <a:pt x="91" y="31"/>
                    <a:pt x="87" y="29"/>
                  </a:cubicBezTo>
                  <a:cubicBezTo>
                    <a:pt x="83" y="27"/>
                    <a:pt x="78" y="26"/>
                    <a:pt x="73" y="26"/>
                  </a:cubicBezTo>
                  <a:cubicBezTo>
                    <a:pt x="67" y="26"/>
                    <a:pt x="61" y="27"/>
                    <a:pt x="57" y="30"/>
                  </a:cubicBezTo>
                  <a:cubicBezTo>
                    <a:pt x="52" y="32"/>
                    <a:pt x="48" y="35"/>
                    <a:pt x="44" y="39"/>
                  </a:cubicBezTo>
                  <a:cubicBezTo>
                    <a:pt x="41" y="44"/>
                    <a:pt x="39" y="49"/>
                    <a:pt x="37" y="56"/>
                  </a:cubicBezTo>
                  <a:cubicBezTo>
                    <a:pt x="35" y="62"/>
                    <a:pt x="34" y="70"/>
                    <a:pt x="34" y="79"/>
                  </a:cubicBezTo>
                  <a:cubicBezTo>
                    <a:pt x="34" y="85"/>
                    <a:pt x="35" y="91"/>
                    <a:pt x="36" y="97"/>
                  </a:cubicBezTo>
                  <a:cubicBezTo>
                    <a:pt x="38" y="102"/>
                    <a:pt x="40" y="107"/>
                    <a:pt x="43" y="111"/>
                  </a:cubicBezTo>
                  <a:cubicBezTo>
                    <a:pt x="46" y="115"/>
                    <a:pt x="50" y="118"/>
                    <a:pt x="55" y="121"/>
                  </a:cubicBezTo>
                  <a:cubicBezTo>
                    <a:pt x="59" y="123"/>
                    <a:pt x="64" y="124"/>
                    <a:pt x="70" y="124"/>
                  </a:cubicBezTo>
                  <a:cubicBezTo>
                    <a:pt x="75" y="124"/>
                    <a:pt x="80" y="123"/>
                    <a:pt x="85" y="121"/>
                  </a:cubicBezTo>
                  <a:cubicBezTo>
                    <a:pt x="90" y="119"/>
                    <a:pt x="94" y="116"/>
                    <a:pt x="97" y="112"/>
                  </a:cubicBezTo>
                  <a:cubicBezTo>
                    <a:pt x="100" y="108"/>
                    <a:pt x="103" y="104"/>
                    <a:pt x="105" y="98"/>
                  </a:cubicBezTo>
                  <a:cubicBezTo>
                    <a:pt x="107" y="93"/>
                    <a:pt x="108" y="86"/>
                    <a:pt x="108" y="80"/>
                  </a:cubicBezTo>
                  <a:lnTo>
                    <a:pt x="108" y="63"/>
                  </a:ln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68" name="Freeform 30">
              <a:extLst>
                <a:ext uri="{FF2B5EF4-FFF2-40B4-BE49-F238E27FC236}">
                  <a16:creationId xmlns:a16="http://schemas.microsoft.com/office/drawing/2014/main" id="{31BDF450-9262-4B8D-9D68-663BF18241AA}"/>
                </a:ext>
              </a:extLst>
            </p:cNvPr>
            <p:cNvSpPr>
              <a:spLocks noEditPoints="1"/>
            </p:cNvSpPr>
            <p:nvPr/>
          </p:nvSpPr>
          <p:spPr bwMode="black">
            <a:xfrm>
              <a:off x="9611340" y="5010947"/>
              <a:ext cx="93538" cy="117666"/>
            </a:xfrm>
            <a:custGeom>
              <a:avLst/>
              <a:gdLst/>
              <a:ahLst/>
              <a:cxnLst>
                <a:cxn ang="0">
                  <a:pos x="88" y="147"/>
                </a:cxn>
                <a:cxn ang="0">
                  <a:pos x="88" y="127"/>
                </a:cxn>
                <a:cxn ang="0">
                  <a:pos x="88" y="127"/>
                </a:cxn>
                <a:cxn ang="0">
                  <a:pos x="70" y="145"/>
                </a:cxn>
                <a:cxn ang="0">
                  <a:pos x="45" y="151"/>
                </a:cxn>
                <a:cxn ang="0">
                  <a:pos x="26" y="148"/>
                </a:cxn>
                <a:cxn ang="0">
                  <a:pos x="11" y="139"/>
                </a:cxn>
                <a:cxn ang="0">
                  <a:pos x="3" y="125"/>
                </a:cxn>
                <a:cxn ang="0">
                  <a:pos x="0" y="108"/>
                </a:cxn>
                <a:cxn ang="0">
                  <a:pos x="2" y="91"/>
                </a:cxn>
                <a:cxn ang="0">
                  <a:pos x="11" y="76"/>
                </a:cxn>
                <a:cxn ang="0">
                  <a:pos x="25" y="66"/>
                </a:cxn>
                <a:cxn ang="0">
                  <a:pos x="47" y="60"/>
                </a:cxn>
                <a:cxn ang="0">
                  <a:pos x="89" y="55"/>
                </a:cxn>
                <a:cxn ang="0">
                  <a:pos x="82" y="32"/>
                </a:cxn>
                <a:cxn ang="0">
                  <a:pos x="61" y="25"/>
                </a:cxn>
                <a:cxn ang="0">
                  <a:pos x="36" y="30"/>
                </a:cxn>
                <a:cxn ang="0">
                  <a:pos x="14" y="41"/>
                </a:cxn>
                <a:cxn ang="0">
                  <a:pos x="14" y="13"/>
                </a:cxn>
                <a:cxn ang="0">
                  <a:pos x="22" y="8"/>
                </a:cxn>
                <a:cxn ang="0">
                  <a:pos x="35" y="4"/>
                </a:cxn>
                <a:cxn ang="0">
                  <a:pos x="50" y="1"/>
                </a:cxn>
                <a:cxn ang="0">
                  <a:pos x="65" y="0"/>
                </a:cxn>
                <a:cxn ang="0">
                  <a:pos x="90" y="4"/>
                </a:cxn>
                <a:cxn ang="0">
                  <a:pos x="107" y="15"/>
                </a:cxn>
                <a:cxn ang="0">
                  <a:pos x="117" y="32"/>
                </a:cxn>
                <a:cxn ang="0">
                  <a:pos x="120" y="56"/>
                </a:cxn>
                <a:cxn ang="0">
                  <a:pos x="120" y="147"/>
                </a:cxn>
                <a:cxn ang="0">
                  <a:pos x="88" y="147"/>
                </a:cxn>
                <a:cxn ang="0">
                  <a:pos x="58" y="81"/>
                </a:cxn>
                <a:cxn ang="0">
                  <a:pos x="45" y="84"/>
                </a:cxn>
                <a:cxn ang="0">
                  <a:pos x="37" y="89"/>
                </a:cxn>
                <a:cxn ang="0">
                  <a:pos x="33" y="96"/>
                </a:cxn>
                <a:cxn ang="0">
                  <a:pos x="32" y="105"/>
                </a:cxn>
                <a:cxn ang="0">
                  <a:pos x="33" y="113"/>
                </a:cxn>
                <a:cxn ang="0">
                  <a:pos x="38" y="119"/>
                </a:cxn>
                <a:cxn ang="0">
                  <a:pos x="46" y="123"/>
                </a:cxn>
                <a:cxn ang="0">
                  <a:pos x="55" y="125"/>
                </a:cxn>
                <a:cxn ang="0">
                  <a:pos x="69" y="122"/>
                </a:cxn>
                <a:cxn ang="0">
                  <a:pos x="80" y="115"/>
                </a:cxn>
                <a:cxn ang="0">
                  <a:pos x="86" y="104"/>
                </a:cxn>
                <a:cxn ang="0">
                  <a:pos x="89" y="90"/>
                </a:cxn>
                <a:cxn ang="0">
                  <a:pos x="89" y="77"/>
                </a:cxn>
                <a:cxn ang="0">
                  <a:pos x="58" y="81"/>
                </a:cxn>
              </a:cxnLst>
              <a:rect l="0" t="0" r="r" b="b"/>
              <a:pathLst>
                <a:path w="120" h="151">
                  <a:moveTo>
                    <a:pt x="88" y="147"/>
                  </a:moveTo>
                  <a:cubicBezTo>
                    <a:pt x="88" y="127"/>
                    <a:pt x="88" y="127"/>
                    <a:pt x="88" y="127"/>
                  </a:cubicBezTo>
                  <a:cubicBezTo>
                    <a:pt x="88" y="127"/>
                    <a:pt x="88" y="127"/>
                    <a:pt x="88" y="127"/>
                  </a:cubicBezTo>
                  <a:cubicBezTo>
                    <a:pt x="83" y="135"/>
                    <a:pt x="77" y="141"/>
                    <a:pt x="70" y="145"/>
                  </a:cubicBezTo>
                  <a:cubicBezTo>
                    <a:pt x="63" y="149"/>
                    <a:pt x="55" y="151"/>
                    <a:pt x="45" y="151"/>
                  </a:cubicBezTo>
                  <a:cubicBezTo>
                    <a:pt x="38" y="151"/>
                    <a:pt x="32" y="150"/>
                    <a:pt x="26" y="148"/>
                  </a:cubicBezTo>
                  <a:cubicBezTo>
                    <a:pt x="20" y="145"/>
                    <a:pt x="15" y="142"/>
                    <a:pt x="11" y="139"/>
                  </a:cubicBezTo>
                  <a:cubicBezTo>
                    <a:pt x="8" y="135"/>
                    <a:pt x="5" y="131"/>
                    <a:pt x="3" y="125"/>
                  </a:cubicBezTo>
                  <a:cubicBezTo>
                    <a:pt x="1" y="120"/>
                    <a:pt x="0" y="114"/>
                    <a:pt x="0" y="108"/>
                  </a:cubicBezTo>
                  <a:cubicBezTo>
                    <a:pt x="0" y="102"/>
                    <a:pt x="1" y="96"/>
                    <a:pt x="2" y="91"/>
                  </a:cubicBezTo>
                  <a:cubicBezTo>
                    <a:pt x="4" y="85"/>
                    <a:pt x="7" y="81"/>
                    <a:pt x="11" y="76"/>
                  </a:cubicBezTo>
                  <a:cubicBezTo>
                    <a:pt x="14" y="72"/>
                    <a:pt x="19" y="69"/>
                    <a:pt x="25" y="66"/>
                  </a:cubicBezTo>
                  <a:cubicBezTo>
                    <a:pt x="31" y="63"/>
                    <a:pt x="38" y="61"/>
                    <a:pt x="47" y="60"/>
                  </a:cubicBezTo>
                  <a:cubicBezTo>
                    <a:pt x="89" y="55"/>
                    <a:pt x="89" y="55"/>
                    <a:pt x="89" y="55"/>
                  </a:cubicBezTo>
                  <a:cubicBezTo>
                    <a:pt x="89" y="44"/>
                    <a:pt x="86" y="37"/>
                    <a:pt x="82" y="32"/>
                  </a:cubicBezTo>
                  <a:cubicBezTo>
                    <a:pt x="77" y="28"/>
                    <a:pt x="70" y="25"/>
                    <a:pt x="61" y="25"/>
                  </a:cubicBezTo>
                  <a:cubicBezTo>
                    <a:pt x="53" y="25"/>
                    <a:pt x="44" y="27"/>
                    <a:pt x="36" y="30"/>
                  </a:cubicBezTo>
                  <a:cubicBezTo>
                    <a:pt x="28" y="33"/>
                    <a:pt x="20" y="36"/>
                    <a:pt x="14" y="41"/>
                  </a:cubicBezTo>
                  <a:cubicBezTo>
                    <a:pt x="14" y="13"/>
                    <a:pt x="14" y="13"/>
                    <a:pt x="14" y="13"/>
                  </a:cubicBezTo>
                  <a:cubicBezTo>
                    <a:pt x="16" y="11"/>
                    <a:pt x="19" y="10"/>
                    <a:pt x="22" y="8"/>
                  </a:cubicBezTo>
                  <a:cubicBezTo>
                    <a:pt x="26" y="7"/>
                    <a:pt x="30" y="6"/>
                    <a:pt x="35" y="4"/>
                  </a:cubicBezTo>
                  <a:cubicBezTo>
                    <a:pt x="40" y="3"/>
                    <a:pt x="45" y="2"/>
                    <a:pt x="50" y="1"/>
                  </a:cubicBezTo>
                  <a:cubicBezTo>
                    <a:pt x="55" y="0"/>
                    <a:pt x="60" y="0"/>
                    <a:pt x="65" y="0"/>
                  </a:cubicBezTo>
                  <a:cubicBezTo>
                    <a:pt x="74" y="0"/>
                    <a:pt x="83" y="1"/>
                    <a:pt x="90" y="4"/>
                  </a:cubicBezTo>
                  <a:cubicBezTo>
                    <a:pt x="97" y="6"/>
                    <a:pt x="102" y="10"/>
                    <a:pt x="107" y="15"/>
                  </a:cubicBezTo>
                  <a:cubicBezTo>
                    <a:pt x="111" y="19"/>
                    <a:pt x="115" y="25"/>
                    <a:pt x="117" y="32"/>
                  </a:cubicBezTo>
                  <a:cubicBezTo>
                    <a:pt x="119" y="39"/>
                    <a:pt x="120" y="47"/>
                    <a:pt x="120" y="56"/>
                  </a:cubicBezTo>
                  <a:cubicBezTo>
                    <a:pt x="120" y="147"/>
                    <a:pt x="120" y="147"/>
                    <a:pt x="120" y="147"/>
                  </a:cubicBezTo>
                  <a:lnTo>
                    <a:pt x="88" y="147"/>
                  </a:lnTo>
                  <a:close/>
                  <a:moveTo>
                    <a:pt x="58" y="81"/>
                  </a:moveTo>
                  <a:cubicBezTo>
                    <a:pt x="52" y="82"/>
                    <a:pt x="48" y="83"/>
                    <a:pt x="45" y="84"/>
                  </a:cubicBezTo>
                  <a:cubicBezTo>
                    <a:pt x="41" y="86"/>
                    <a:pt x="39" y="87"/>
                    <a:pt x="37" y="89"/>
                  </a:cubicBezTo>
                  <a:cubicBezTo>
                    <a:pt x="35" y="91"/>
                    <a:pt x="33" y="93"/>
                    <a:pt x="33" y="96"/>
                  </a:cubicBezTo>
                  <a:cubicBezTo>
                    <a:pt x="32" y="98"/>
                    <a:pt x="32" y="101"/>
                    <a:pt x="32" y="105"/>
                  </a:cubicBezTo>
                  <a:cubicBezTo>
                    <a:pt x="32" y="108"/>
                    <a:pt x="32" y="110"/>
                    <a:pt x="33" y="113"/>
                  </a:cubicBezTo>
                  <a:cubicBezTo>
                    <a:pt x="34" y="115"/>
                    <a:pt x="36" y="117"/>
                    <a:pt x="38" y="119"/>
                  </a:cubicBezTo>
                  <a:cubicBezTo>
                    <a:pt x="40" y="121"/>
                    <a:pt x="43" y="122"/>
                    <a:pt x="46" y="123"/>
                  </a:cubicBezTo>
                  <a:cubicBezTo>
                    <a:pt x="48" y="124"/>
                    <a:pt x="52" y="125"/>
                    <a:pt x="55" y="125"/>
                  </a:cubicBezTo>
                  <a:cubicBezTo>
                    <a:pt x="60" y="125"/>
                    <a:pt x="65" y="124"/>
                    <a:pt x="69" y="122"/>
                  </a:cubicBezTo>
                  <a:cubicBezTo>
                    <a:pt x="73" y="120"/>
                    <a:pt x="77" y="118"/>
                    <a:pt x="80" y="115"/>
                  </a:cubicBezTo>
                  <a:cubicBezTo>
                    <a:pt x="82" y="112"/>
                    <a:pt x="85" y="108"/>
                    <a:pt x="86" y="104"/>
                  </a:cubicBezTo>
                  <a:cubicBezTo>
                    <a:pt x="88" y="100"/>
                    <a:pt x="89" y="95"/>
                    <a:pt x="89" y="90"/>
                  </a:cubicBezTo>
                  <a:cubicBezTo>
                    <a:pt x="89" y="77"/>
                    <a:pt x="89" y="77"/>
                    <a:pt x="89" y="77"/>
                  </a:cubicBezTo>
                  <a:lnTo>
                    <a:pt x="58" y="81"/>
                  </a:ln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69" name="Freeform 31">
              <a:extLst>
                <a:ext uri="{FF2B5EF4-FFF2-40B4-BE49-F238E27FC236}">
                  <a16:creationId xmlns:a16="http://schemas.microsoft.com/office/drawing/2014/main" id="{0963156D-B03F-4BEA-8FEE-587CEC492604}"/>
                </a:ext>
              </a:extLst>
            </p:cNvPr>
            <p:cNvSpPr>
              <a:spLocks noEditPoints="1"/>
            </p:cNvSpPr>
            <p:nvPr/>
          </p:nvSpPr>
          <p:spPr bwMode="black">
            <a:xfrm>
              <a:off x="9721405" y="4959385"/>
              <a:ext cx="109073" cy="169228"/>
            </a:xfrm>
            <a:custGeom>
              <a:avLst/>
              <a:gdLst/>
              <a:ahLst/>
              <a:cxnLst>
                <a:cxn ang="0">
                  <a:pos x="107" y="213"/>
                </a:cxn>
                <a:cxn ang="0">
                  <a:pos x="107" y="191"/>
                </a:cxn>
                <a:cxn ang="0">
                  <a:pos x="107" y="191"/>
                </a:cxn>
                <a:cxn ang="0">
                  <a:pos x="98" y="201"/>
                </a:cxn>
                <a:cxn ang="0">
                  <a:pos x="88" y="210"/>
                </a:cxn>
                <a:cxn ang="0">
                  <a:pos x="75" y="215"/>
                </a:cxn>
                <a:cxn ang="0">
                  <a:pos x="59" y="217"/>
                </a:cxn>
                <a:cxn ang="0">
                  <a:pos x="36" y="212"/>
                </a:cxn>
                <a:cxn ang="0">
                  <a:pos x="17" y="198"/>
                </a:cxn>
                <a:cxn ang="0">
                  <a:pos x="4" y="176"/>
                </a:cxn>
                <a:cxn ang="0">
                  <a:pos x="0" y="145"/>
                </a:cxn>
                <a:cxn ang="0">
                  <a:pos x="5" y="112"/>
                </a:cxn>
                <a:cxn ang="0">
                  <a:pos x="18" y="87"/>
                </a:cxn>
                <a:cxn ang="0">
                  <a:pos x="39" y="71"/>
                </a:cxn>
                <a:cxn ang="0">
                  <a:pos x="66" y="66"/>
                </a:cxn>
                <a:cxn ang="0">
                  <a:pos x="80" y="67"/>
                </a:cxn>
                <a:cxn ang="0">
                  <a:pos x="91" y="72"/>
                </a:cxn>
                <a:cxn ang="0">
                  <a:pos x="100" y="79"/>
                </a:cxn>
                <a:cxn ang="0">
                  <a:pos x="107" y="87"/>
                </a:cxn>
                <a:cxn ang="0">
                  <a:pos x="107" y="87"/>
                </a:cxn>
                <a:cxn ang="0">
                  <a:pos x="107" y="0"/>
                </a:cxn>
                <a:cxn ang="0">
                  <a:pos x="140" y="0"/>
                </a:cxn>
                <a:cxn ang="0">
                  <a:pos x="140" y="213"/>
                </a:cxn>
                <a:cxn ang="0">
                  <a:pos x="107" y="213"/>
                </a:cxn>
                <a:cxn ang="0">
                  <a:pos x="107" y="129"/>
                </a:cxn>
                <a:cxn ang="0">
                  <a:pos x="105" y="115"/>
                </a:cxn>
                <a:cxn ang="0">
                  <a:pos x="97" y="103"/>
                </a:cxn>
                <a:cxn ang="0">
                  <a:pos x="86" y="95"/>
                </a:cxn>
                <a:cxn ang="0">
                  <a:pos x="72" y="92"/>
                </a:cxn>
                <a:cxn ang="0">
                  <a:pos x="55" y="96"/>
                </a:cxn>
                <a:cxn ang="0">
                  <a:pos x="43" y="106"/>
                </a:cxn>
                <a:cxn ang="0">
                  <a:pos x="36" y="123"/>
                </a:cxn>
                <a:cxn ang="0">
                  <a:pos x="34" y="144"/>
                </a:cxn>
                <a:cxn ang="0">
                  <a:pos x="36" y="164"/>
                </a:cxn>
                <a:cxn ang="0">
                  <a:pos x="44" y="179"/>
                </a:cxn>
                <a:cxn ang="0">
                  <a:pos x="56" y="187"/>
                </a:cxn>
                <a:cxn ang="0">
                  <a:pos x="70" y="190"/>
                </a:cxn>
                <a:cxn ang="0">
                  <a:pos x="85" y="187"/>
                </a:cxn>
                <a:cxn ang="0">
                  <a:pos x="96" y="178"/>
                </a:cxn>
                <a:cxn ang="0">
                  <a:pos x="104" y="164"/>
                </a:cxn>
                <a:cxn ang="0">
                  <a:pos x="107" y="145"/>
                </a:cxn>
                <a:cxn ang="0">
                  <a:pos x="107" y="129"/>
                </a:cxn>
              </a:cxnLst>
              <a:rect l="0" t="0" r="r" b="b"/>
              <a:pathLst>
                <a:path w="140" h="217">
                  <a:moveTo>
                    <a:pt x="107" y="213"/>
                  </a:moveTo>
                  <a:cubicBezTo>
                    <a:pt x="107" y="191"/>
                    <a:pt x="107" y="191"/>
                    <a:pt x="107" y="191"/>
                  </a:cubicBezTo>
                  <a:cubicBezTo>
                    <a:pt x="107" y="191"/>
                    <a:pt x="107" y="191"/>
                    <a:pt x="107" y="191"/>
                  </a:cubicBezTo>
                  <a:cubicBezTo>
                    <a:pt x="104" y="195"/>
                    <a:pt x="102" y="198"/>
                    <a:pt x="98" y="201"/>
                  </a:cubicBezTo>
                  <a:cubicBezTo>
                    <a:pt x="95" y="205"/>
                    <a:pt x="92" y="207"/>
                    <a:pt x="88" y="210"/>
                  </a:cubicBezTo>
                  <a:cubicBezTo>
                    <a:pt x="84" y="212"/>
                    <a:pt x="80" y="214"/>
                    <a:pt x="75" y="215"/>
                  </a:cubicBezTo>
                  <a:cubicBezTo>
                    <a:pt x="70" y="216"/>
                    <a:pt x="65" y="217"/>
                    <a:pt x="59" y="217"/>
                  </a:cubicBezTo>
                  <a:cubicBezTo>
                    <a:pt x="51" y="217"/>
                    <a:pt x="43" y="215"/>
                    <a:pt x="36" y="212"/>
                  </a:cubicBezTo>
                  <a:cubicBezTo>
                    <a:pt x="28" y="209"/>
                    <a:pt x="22" y="204"/>
                    <a:pt x="17" y="198"/>
                  </a:cubicBezTo>
                  <a:cubicBezTo>
                    <a:pt x="11" y="192"/>
                    <a:pt x="7" y="185"/>
                    <a:pt x="4" y="176"/>
                  </a:cubicBezTo>
                  <a:cubicBezTo>
                    <a:pt x="1" y="167"/>
                    <a:pt x="0" y="156"/>
                    <a:pt x="0" y="145"/>
                  </a:cubicBezTo>
                  <a:cubicBezTo>
                    <a:pt x="0" y="133"/>
                    <a:pt x="1" y="122"/>
                    <a:pt x="5" y="112"/>
                  </a:cubicBezTo>
                  <a:cubicBezTo>
                    <a:pt x="8" y="102"/>
                    <a:pt x="12" y="94"/>
                    <a:pt x="18" y="87"/>
                  </a:cubicBezTo>
                  <a:cubicBezTo>
                    <a:pt x="24" y="80"/>
                    <a:pt x="31" y="75"/>
                    <a:pt x="39" y="71"/>
                  </a:cubicBezTo>
                  <a:cubicBezTo>
                    <a:pt x="47" y="68"/>
                    <a:pt x="56" y="66"/>
                    <a:pt x="66" y="66"/>
                  </a:cubicBezTo>
                  <a:cubicBezTo>
                    <a:pt x="71" y="66"/>
                    <a:pt x="75" y="66"/>
                    <a:pt x="80" y="67"/>
                  </a:cubicBezTo>
                  <a:cubicBezTo>
                    <a:pt x="84" y="69"/>
                    <a:pt x="88" y="70"/>
                    <a:pt x="91" y="72"/>
                  </a:cubicBezTo>
                  <a:cubicBezTo>
                    <a:pt x="94" y="74"/>
                    <a:pt x="97" y="76"/>
                    <a:pt x="100" y="79"/>
                  </a:cubicBezTo>
                  <a:cubicBezTo>
                    <a:pt x="103" y="81"/>
                    <a:pt x="105" y="84"/>
                    <a:pt x="107" y="87"/>
                  </a:cubicBezTo>
                  <a:cubicBezTo>
                    <a:pt x="107" y="87"/>
                    <a:pt x="107" y="87"/>
                    <a:pt x="107" y="87"/>
                  </a:cubicBezTo>
                  <a:cubicBezTo>
                    <a:pt x="107" y="0"/>
                    <a:pt x="107" y="0"/>
                    <a:pt x="107" y="0"/>
                  </a:cubicBezTo>
                  <a:cubicBezTo>
                    <a:pt x="140" y="0"/>
                    <a:pt x="140" y="0"/>
                    <a:pt x="140" y="0"/>
                  </a:cubicBezTo>
                  <a:cubicBezTo>
                    <a:pt x="140" y="213"/>
                    <a:pt x="140" y="213"/>
                    <a:pt x="140" y="213"/>
                  </a:cubicBezTo>
                  <a:lnTo>
                    <a:pt x="107" y="213"/>
                  </a:lnTo>
                  <a:close/>
                  <a:moveTo>
                    <a:pt x="107" y="129"/>
                  </a:moveTo>
                  <a:cubicBezTo>
                    <a:pt x="107" y="124"/>
                    <a:pt x="106" y="119"/>
                    <a:pt x="105" y="115"/>
                  </a:cubicBezTo>
                  <a:cubicBezTo>
                    <a:pt x="103" y="110"/>
                    <a:pt x="100" y="106"/>
                    <a:pt x="97" y="103"/>
                  </a:cubicBezTo>
                  <a:cubicBezTo>
                    <a:pt x="94" y="100"/>
                    <a:pt x="90" y="97"/>
                    <a:pt x="86" y="95"/>
                  </a:cubicBezTo>
                  <a:cubicBezTo>
                    <a:pt x="82" y="93"/>
                    <a:pt x="77" y="92"/>
                    <a:pt x="72" y="92"/>
                  </a:cubicBezTo>
                  <a:cubicBezTo>
                    <a:pt x="66" y="92"/>
                    <a:pt x="60" y="94"/>
                    <a:pt x="55" y="96"/>
                  </a:cubicBezTo>
                  <a:cubicBezTo>
                    <a:pt x="50" y="98"/>
                    <a:pt x="46" y="102"/>
                    <a:pt x="43" y="106"/>
                  </a:cubicBezTo>
                  <a:cubicBezTo>
                    <a:pt x="40" y="111"/>
                    <a:pt x="37" y="116"/>
                    <a:pt x="36" y="123"/>
                  </a:cubicBezTo>
                  <a:cubicBezTo>
                    <a:pt x="34" y="129"/>
                    <a:pt x="34" y="136"/>
                    <a:pt x="34" y="144"/>
                  </a:cubicBezTo>
                  <a:cubicBezTo>
                    <a:pt x="34" y="152"/>
                    <a:pt x="34" y="158"/>
                    <a:pt x="36" y="164"/>
                  </a:cubicBezTo>
                  <a:cubicBezTo>
                    <a:pt x="38" y="170"/>
                    <a:pt x="41" y="175"/>
                    <a:pt x="44" y="179"/>
                  </a:cubicBezTo>
                  <a:cubicBezTo>
                    <a:pt x="47" y="182"/>
                    <a:pt x="51" y="185"/>
                    <a:pt x="56" y="187"/>
                  </a:cubicBezTo>
                  <a:cubicBezTo>
                    <a:pt x="60" y="189"/>
                    <a:pt x="65" y="190"/>
                    <a:pt x="70" y="190"/>
                  </a:cubicBezTo>
                  <a:cubicBezTo>
                    <a:pt x="75" y="190"/>
                    <a:pt x="80" y="189"/>
                    <a:pt x="85" y="187"/>
                  </a:cubicBezTo>
                  <a:cubicBezTo>
                    <a:pt x="89" y="185"/>
                    <a:pt x="93" y="182"/>
                    <a:pt x="96" y="178"/>
                  </a:cubicBezTo>
                  <a:cubicBezTo>
                    <a:pt x="100" y="174"/>
                    <a:pt x="102" y="170"/>
                    <a:pt x="104" y="164"/>
                  </a:cubicBezTo>
                  <a:cubicBezTo>
                    <a:pt x="106" y="158"/>
                    <a:pt x="107" y="152"/>
                    <a:pt x="107" y="145"/>
                  </a:cubicBezTo>
                  <a:lnTo>
                    <a:pt x="107" y="129"/>
                  </a:ln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70" name="Freeform 32">
              <a:extLst>
                <a:ext uri="{FF2B5EF4-FFF2-40B4-BE49-F238E27FC236}">
                  <a16:creationId xmlns:a16="http://schemas.microsoft.com/office/drawing/2014/main" id="{D4CA23EB-2BE4-45BC-9311-4FEF988FA59F}"/>
                </a:ext>
              </a:extLst>
            </p:cNvPr>
            <p:cNvSpPr>
              <a:spLocks noEditPoints="1"/>
            </p:cNvSpPr>
            <p:nvPr/>
          </p:nvSpPr>
          <p:spPr bwMode="black">
            <a:xfrm>
              <a:off x="9851632" y="5010947"/>
              <a:ext cx="115683" cy="117666"/>
            </a:xfrm>
            <a:custGeom>
              <a:avLst/>
              <a:gdLst/>
              <a:ahLst/>
              <a:cxnLst>
                <a:cxn ang="0">
                  <a:pos x="148" y="74"/>
                </a:cxn>
                <a:cxn ang="0">
                  <a:pos x="143" y="106"/>
                </a:cxn>
                <a:cxn ang="0">
                  <a:pos x="127" y="130"/>
                </a:cxn>
                <a:cxn ang="0">
                  <a:pos x="104" y="145"/>
                </a:cxn>
                <a:cxn ang="0">
                  <a:pos x="73" y="151"/>
                </a:cxn>
                <a:cxn ang="0">
                  <a:pos x="43" y="145"/>
                </a:cxn>
                <a:cxn ang="0">
                  <a:pos x="20" y="131"/>
                </a:cxn>
                <a:cxn ang="0">
                  <a:pos x="5" y="107"/>
                </a:cxn>
                <a:cxn ang="0">
                  <a:pos x="0" y="77"/>
                </a:cxn>
                <a:cxn ang="0">
                  <a:pos x="6" y="44"/>
                </a:cxn>
                <a:cxn ang="0">
                  <a:pos x="21" y="19"/>
                </a:cxn>
                <a:cxn ang="0">
                  <a:pos x="46" y="5"/>
                </a:cxn>
                <a:cxn ang="0">
                  <a:pos x="76" y="0"/>
                </a:cxn>
                <a:cxn ang="0">
                  <a:pos x="107" y="5"/>
                </a:cxn>
                <a:cxn ang="0">
                  <a:pos x="130" y="20"/>
                </a:cxn>
                <a:cxn ang="0">
                  <a:pos x="143" y="44"/>
                </a:cxn>
                <a:cxn ang="0">
                  <a:pos x="148" y="74"/>
                </a:cxn>
                <a:cxn ang="0">
                  <a:pos x="114" y="75"/>
                </a:cxn>
                <a:cxn ang="0">
                  <a:pos x="104" y="39"/>
                </a:cxn>
                <a:cxn ang="0">
                  <a:pos x="75" y="26"/>
                </a:cxn>
                <a:cxn ang="0">
                  <a:pos x="58" y="29"/>
                </a:cxn>
                <a:cxn ang="0">
                  <a:pos x="46" y="38"/>
                </a:cxn>
                <a:cxn ang="0">
                  <a:pos x="37" y="54"/>
                </a:cxn>
                <a:cxn ang="0">
                  <a:pos x="34" y="76"/>
                </a:cxn>
                <a:cxn ang="0">
                  <a:pos x="37" y="97"/>
                </a:cxn>
                <a:cxn ang="0">
                  <a:pos x="45" y="112"/>
                </a:cxn>
                <a:cxn ang="0">
                  <a:pos x="58" y="121"/>
                </a:cxn>
                <a:cxn ang="0">
                  <a:pos x="75" y="124"/>
                </a:cxn>
                <a:cxn ang="0">
                  <a:pos x="104" y="112"/>
                </a:cxn>
                <a:cxn ang="0">
                  <a:pos x="114" y="75"/>
                </a:cxn>
              </a:cxnLst>
              <a:rect l="0" t="0" r="r" b="b"/>
              <a:pathLst>
                <a:path w="148" h="151">
                  <a:moveTo>
                    <a:pt x="148" y="74"/>
                  </a:moveTo>
                  <a:cubicBezTo>
                    <a:pt x="148" y="86"/>
                    <a:pt x="146" y="96"/>
                    <a:pt x="143" y="106"/>
                  </a:cubicBezTo>
                  <a:cubicBezTo>
                    <a:pt x="139" y="115"/>
                    <a:pt x="134" y="124"/>
                    <a:pt x="127" y="130"/>
                  </a:cubicBezTo>
                  <a:cubicBezTo>
                    <a:pt x="121" y="137"/>
                    <a:pt x="113" y="142"/>
                    <a:pt x="104" y="145"/>
                  </a:cubicBezTo>
                  <a:cubicBezTo>
                    <a:pt x="95" y="149"/>
                    <a:pt x="84" y="151"/>
                    <a:pt x="73" y="151"/>
                  </a:cubicBezTo>
                  <a:cubicBezTo>
                    <a:pt x="62" y="151"/>
                    <a:pt x="52" y="149"/>
                    <a:pt x="43" y="145"/>
                  </a:cubicBezTo>
                  <a:cubicBezTo>
                    <a:pt x="34" y="142"/>
                    <a:pt x="26" y="137"/>
                    <a:pt x="20" y="131"/>
                  </a:cubicBezTo>
                  <a:cubicBezTo>
                    <a:pt x="13" y="124"/>
                    <a:pt x="9" y="117"/>
                    <a:pt x="5" y="107"/>
                  </a:cubicBezTo>
                  <a:cubicBezTo>
                    <a:pt x="2" y="98"/>
                    <a:pt x="0" y="88"/>
                    <a:pt x="0" y="77"/>
                  </a:cubicBezTo>
                  <a:cubicBezTo>
                    <a:pt x="0" y="64"/>
                    <a:pt x="2" y="53"/>
                    <a:pt x="6" y="44"/>
                  </a:cubicBezTo>
                  <a:cubicBezTo>
                    <a:pt x="10" y="34"/>
                    <a:pt x="15" y="26"/>
                    <a:pt x="21" y="19"/>
                  </a:cubicBezTo>
                  <a:cubicBezTo>
                    <a:pt x="28" y="13"/>
                    <a:pt x="36" y="8"/>
                    <a:pt x="46" y="5"/>
                  </a:cubicBezTo>
                  <a:cubicBezTo>
                    <a:pt x="55" y="1"/>
                    <a:pt x="65" y="0"/>
                    <a:pt x="76" y="0"/>
                  </a:cubicBezTo>
                  <a:cubicBezTo>
                    <a:pt x="88" y="0"/>
                    <a:pt x="98" y="2"/>
                    <a:pt x="107" y="5"/>
                  </a:cubicBezTo>
                  <a:cubicBezTo>
                    <a:pt x="116" y="9"/>
                    <a:pt x="124" y="14"/>
                    <a:pt x="130" y="20"/>
                  </a:cubicBezTo>
                  <a:cubicBezTo>
                    <a:pt x="136" y="27"/>
                    <a:pt x="140" y="35"/>
                    <a:pt x="143" y="44"/>
                  </a:cubicBezTo>
                  <a:cubicBezTo>
                    <a:pt x="147" y="53"/>
                    <a:pt x="148" y="63"/>
                    <a:pt x="148" y="74"/>
                  </a:cubicBezTo>
                  <a:close/>
                  <a:moveTo>
                    <a:pt x="114" y="75"/>
                  </a:moveTo>
                  <a:cubicBezTo>
                    <a:pt x="114" y="59"/>
                    <a:pt x="111" y="47"/>
                    <a:pt x="104" y="39"/>
                  </a:cubicBezTo>
                  <a:cubicBezTo>
                    <a:pt x="97" y="31"/>
                    <a:pt x="87" y="26"/>
                    <a:pt x="75" y="26"/>
                  </a:cubicBezTo>
                  <a:cubicBezTo>
                    <a:pt x="69" y="26"/>
                    <a:pt x="63" y="27"/>
                    <a:pt x="58" y="29"/>
                  </a:cubicBezTo>
                  <a:cubicBezTo>
                    <a:pt x="54" y="31"/>
                    <a:pt x="49" y="34"/>
                    <a:pt x="46" y="38"/>
                  </a:cubicBezTo>
                  <a:cubicBezTo>
                    <a:pt x="42" y="42"/>
                    <a:pt x="39" y="48"/>
                    <a:pt x="37" y="54"/>
                  </a:cubicBezTo>
                  <a:cubicBezTo>
                    <a:pt x="35" y="60"/>
                    <a:pt x="34" y="67"/>
                    <a:pt x="34" y="76"/>
                  </a:cubicBezTo>
                  <a:cubicBezTo>
                    <a:pt x="34" y="84"/>
                    <a:pt x="35" y="91"/>
                    <a:pt x="37" y="97"/>
                  </a:cubicBezTo>
                  <a:cubicBezTo>
                    <a:pt x="39" y="103"/>
                    <a:pt x="42" y="108"/>
                    <a:pt x="45" y="112"/>
                  </a:cubicBezTo>
                  <a:cubicBezTo>
                    <a:pt x="49" y="116"/>
                    <a:pt x="53" y="119"/>
                    <a:pt x="58" y="121"/>
                  </a:cubicBezTo>
                  <a:cubicBezTo>
                    <a:pt x="63" y="123"/>
                    <a:pt x="69" y="124"/>
                    <a:pt x="75" y="124"/>
                  </a:cubicBezTo>
                  <a:cubicBezTo>
                    <a:pt x="88" y="124"/>
                    <a:pt x="98" y="120"/>
                    <a:pt x="104" y="112"/>
                  </a:cubicBezTo>
                  <a:cubicBezTo>
                    <a:pt x="111" y="103"/>
                    <a:pt x="114" y="91"/>
                    <a:pt x="114" y="75"/>
                  </a:cubicBez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grpSp>
      <p:grpSp>
        <p:nvGrpSpPr>
          <p:cNvPr id="71" name="Group 70">
            <a:extLst>
              <a:ext uri="{FF2B5EF4-FFF2-40B4-BE49-F238E27FC236}">
                <a16:creationId xmlns:a16="http://schemas.microsoft.com/office/drawing/2014/main" id="{1AA4DFEC-2A4B-4671-BB77-F992A32F488B}"/>
              </a:ext>
            </a:extLst>
          </p:cNvPr>
          <p:cNvGrpSpPr/>
          <p:nvPr/>
        </p:nvGrpSpPr>
        <p:grpSpPr bwMode="black">
          <a:xfrm>
            <a:off x="7319399" y="4439679"/>
            <a:ext cx="845835" cy="171005"/>
            <a:chOff x="5513886" y="4978012"/>
            <a:chExt cx="866327" cy="181218"/>
          </a:xfrm>
          <a:solidFill>
            <a:schemeClr val="accent6">
              <a:lumMod val="50000"/>
            </a:schemeClr>
          </a:solidFill>
          <a:effectLst/>
        </p:grpSpPr>
        <p:sp>
          <p:nvSpPr>
            <p:cNvPr id="72" name="Freeform 29">
              <a:extLst>
                <a:ext uri="{FF2B5EF4-FFF2-40B4-BE49-F238E27FC236}">
                  <a16:creationId xmlns:a16="http://schemas.microsoft.com/office/drawing/2014/main" id="{6E1925CC-270F-4AC6-8885-C71BB7BBC4C6}"/>
                </a:ext>
              </a:extLst>
            </p:cNvPr>
            <p:cNvSpPr>
              <a:spLocks/>
            </p:cNvSpPr>
            <p:nvPr/>
          </p:nvSpPr>
          <p:spPr bwMode="black">
            <a:xfrm>
              <a:off x="5513886" y="5034213"/>
              <a:ext cx="92520" cy="125017"/>
            </a:xfrm>
            <a:custGeom>
              <a:avLst/>
              <a:gdLst/>
              <a:ahLst/>
              <a:cxnLst>
                <a:cxn ang="0">
                  <a:pos x="95" y="148"/>
                </a:cxn>
                <a:cxn ang="0">
                  <a:pos x="71" y="151"/>
                </a:cxn>
                <a:cxn ang="0">
                  <a:pos x="42" y="145"/>
                </a:cxn>
                <a:cxn ang="0">
                  <a:pos x="19" y="130"/>
                </a:cxn>
                <a:cxn ang="0">
                  <a:pos x="5" y="108"/>
                </a:cxn>
                <a:cxn ang="0">
                  <a:pos x="0" y="79"/>
                </a:cxn>
                <a:cxn ang="0">
                  <a:pos x="5" y="46"/>
                </a:cxn>
                <a:cxn ang="0">
                  <a:pos x="21" y="22"/>
                </a:cxn>
                <a:cxn ang="0">
                  <a:pos x="45" y="6"/>
                </a:cxn>
                <a:cxn ang="0">
                  <a:pos x="78" y="0"/>
                </a:cxn>
                <a:cxn ang="0">
                  <a:pos x="89" y="1"/>
                </a:cxn>
                <a:cxn ang="0">
                  <a:pos x="98" y="2"/>
                </a:cxn>
                <a:cxn ang="0">
                  <a:pos x="106" y="5"/>
                </a:cxn>
                <a:cxn ang="0">
                  <a:pos x="112" y="7"/>
                </a:cxn>
                <a:cxn ang="0">
                  <a:pos x="112" y="38"/>
                </a:cxn>
                <a:cxn ang="0">
                  <a:pos x="97" y="30"/>
                </a:cxn>
                <a:cxn ang="0">
                  <a:pos x="79" y="26"/>
                </a:cxn>
                <a:cxn ang="0">
                  <a:pos x="61" y="30"/>
                </a:cxn>
                <a:cxn ang="0">
                  <a:pos x="47" y="39"/>
                </a:cxn>
                <a:cxn ang="0">
                  <a:pos x="37" y="55"/>
                </a:cxn>
                <a:cxn ang="0">
                  <a:pos x="34" y="76"/>
                </a:cxn>
                <a:cxn ang="0">
                  <a:pos x="37" y="96"/>
                </a:cxn>
                <a:cxn ang="0">
                  <a:pos x="46" y="111"/>
                </a:cxn>
                <a:cxn ang="0">
                  <a:pos x="60" y="121"/>
                </a:cxn>
                <a:cxn ang="0">
                  <a:pos x="78" y="124"/>
                </a:cxn>
                <a:cxn ang="0">
                  <a:pos x="87" y="123"/>
                </a:cxn>
                <a:cxn ang="0">
                  <a:pos x="96" y="121"/>
                </a:cxn>
                <a:cxn ang="0">
                  <a:pos x="105" y="117"/>
                </a:cxn>
                <a:cxn ang="0">
                  <a:pos x="112" y="112"/>
                </a:cxn>
                <a:cxn ang="0">
                  <a:pos x="112" y="141"/>
                </a:cxn>
                <a:cxn ang="0">
                  <a:pos x="95" y="148"/>
                </a:cxn>
              </a:cxnLst>
              <a:rect l="0" t="0" r="r" b="b"/>
              <a:pathLst>
                <a:path w="112" h="151">
                  <a:moveTo>
                    <a:pt x="95" y="148"/>
                  </a:moveTo>
                  <a:cubicBezTo>
                    <a:pt x="88" y="150"/>
                    <a:pt x="80" y="151"/>
                    <a:pt x="71" y="151"/>
                  </a:cubicBezTo>
                  <a:cubicBezTo>
                    <a:pt x="60" y="151"/>
                    <a:pt x="51" y="149"/>
                    <a:pt x="42" y="145"/>
                  </a:cubicBezTo>
                  <a:cubicBezTo>
                    <a:pt x="33" y="142"/>
                    <a:pt x="25" y="137"/>
                    <a:pt x="19" y="130"/>
                  </a:cubicBezTo>
                  <a:cubicBezTo>
                    <a:pt x="13" y="124"/>
                    <a:pt x="8" y="116"/>
                    <a:pt x="5" y="108"/>
                  </a:cubicBezTo>
                  <a:cubicBezTo>
                    <a:pt x="2" y="99"/>
                    <a:pt x="0" y="89"/>
                    <a:pt x="0" y="79"/>
                  </a:cubicBezTo>
                  <a:cubicBezTo>
                    <a:pt x="0" y="67"/>
                    <a:pt x="2" y="56"/>
                    <a:pt x="5" y="46"/>
                  </a:cubicBezTo>
                  <a:cubicBezTo>
                    <a:pt x="9" y="37"/>
                    <a:pt x="14" y="28"/>
                    <a:pt x="21" y="22"/>
                  </a:cubicBezTo>
                  <a:cubicBezTo>
                    <a:pt x="28" y="15"/>
                    <a:pt x="36" y="9"/>
                    <a:pt x="45" y="6"/>
                  </a:cubicBezTo>
                  <a:cubicBezTo>
                    <a:pt x="55" y="2"/>
                    <a:pt x="66" y="0"/>
                    <a:pt x="78" y="0"/>
                  </a:cubicBezTo>
                  <a:cubicBezTo>
                    <a:pt x="81" y="0"/>
                    <a:pt x="85" y="0"/>
                    <a:pt x="89" y="1"/>
                  </a:cubicBezTo>
                  <a:cubicBezTo>
                    <a:pt x="92" y="1"/>
                    <a:pt x="95" y="2"/>
                    <a:pt x="98" y="2"/>
                  </a:cubicBezTo>
                  <a:cubicBezTo>
                    <a:pt x="101" y="3"/>
                    <a:pt x="104" y="4"/>
                    <a:pt x="106" y="5"/>
                  </a:cubicBezTo>
                  <a:cubicBezTo>
                    <a:pt x="109" y="5"/>
                    <a:pt x="111" y="6"/>
                    <a:pt x="112" y="7"/>
                  </a:cubicBezTo>
                  <a:cubicBezTo>
                    <a:pt x="112" y="38"/>
                    <a:pt x="112" y="38"/>
                    <a:pt x="112" y="38"/>
                  </a:cubicBezTo>
                  <a:cubicBezTo>
                    <a:pt x="107" y="34"/>
                    <a:pt x="102" y="32"/>
                    <a:pt x="97" y="30"/>
                  </a:cubicBezTo>
                  <a:cubicBezTo>
                    <a:pt x="91" y="27"/>
                    <a:pt x="85" y="26"/>
                    <a:pt x="79" y="26"/>
                  </a:cubicBezTo>
                  <a:cubicBezTo>
                    <a:pt x="73" y="26"/>
                    <a:pt x="67" y="27"/>
                    <a:pt x="61" y="30"/>
                  </a:cubicBezTo>
                  <a:cubicBezTo>
                    <a:pt x="56" y="32"/>
                    <a:pt x="51" y="35"/>
                    <a:pt x="47" y="39"/>
                  </a:cubicBezTo>
                  <a:cubicBezTo>
                    <a:pt x="43" y="44"/>
                    <a:pt x="39" y="49"/>
                    <a:pt x="37" y="55"/>
                  </a:cubicBezTo>
                  <a:cubicBezTo>
                    <a:pt x="35" y="61"/>
                    <a:pt x="34" y="68"/>
                    <a:pt x="34" y="76"/>
                  </a:cubicBezTo>
                  <a:cubicBezTo>
                    <a:pt x="34" y="84"/>
                    <a:pt x="35" y="90"/>
                    <a:pt x="37" y="96"/>
                  </a:cubicBezTo>
                  <a:cubicBezTo>
                    <a:pt x="39" y="102"/>
                    <a:pt x="42" y="107"/>
                    <a:pt x="46" y="111"/>
                  </a:cubicBezTo>
                  <a:cubicBezTo>
                    <a:pt x="49" y="115"/>
                    <a:pt x="54" y="119"/>
                    <a:pt x="60" y="121"/>
                  </a:cubicBezTo>
                  <a:cubicBezTo>
                    <a:pt x="65" y="123"/>
                    <a:pt x="71" y="124"/>
                    <a:pt x="78" y="124"/>
                  </a:cubicBezTo>
                  <a:cubicBezTo>
                    <a:pt x="81" y="124"/>
                    <a:pt x="84" y="124"/>
                    <a:pt x="87" y="123"/>
                  </a:cubicBezTo>
                  <a:cubicBezTo>
                    <a:pt x="90" y="123"/>
                    <a:pt x="93" y="122"/>
                    <a:pt x="96" y="121"/>
                  </a:cubicBezTo>
                  <a:cubicBezTo>
                    <a:pt x="99" y="119"/>
                    <a:pt x="102" y="118"/>
                    <a:pt x="105" y="117"/>
                  </a:cubicBezTo>
                  <a:cubicBezTo>
                    <a:pt x="107" y="115"/>
                    <a:pt x="110" y="114"/>
                    <a:pt x="112" y="112"/>
                  </a:cubicBezTo>
                  <a:cubicBezTo>
                    <a:pt x="112" y="141"/>
                    <a:pt x="112" y="141"/>
                    <a:pt x="112" y="141"/>
                  </a:cubicBezTo>
                  <a:cubicBezTo>
                    <a:pt x="107" y="144"/>
                    <a:pt x="101" y="146"/>
                    <a:pt x="95" y="148"/>
                  </a:cubicBez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73" name="Freeform 30">
              <a:extLst>
                <a:ext uri="{FF2B5EF4-FFF2-40B4-BE49-F238E27FC236}">
                  <a16:creationId xmlns:a16="http://schemas.microsoft.com/office/drawing/2014/main" id="{61AA42DE-D56C-4EC1-AB9F-D6118416112E}"/>
                </a:ext>
              </a:extLst>
            </p:cNvPr>
            <p:cNvSpPr>
              <a:spLocks/>
            </p:cNvSpPr>
            <p:nvPr/>
          </p:nvSpPr>
          <p:spPr bwMode="black">
            <a:xfrm>
              <a:off x="5629728" y="5036889"/>
              <a:ext cx="105901" cy="119283"/>
            </a:xfrm>
            <a:custGeom>
              <a:avLst/>
              <a:gdLst/>
              <a:ahLst/>
              <a:cxnLst>
                <a:cxn ang="0">
                  <a:pos x="208" y="312"/>
                </a:cxn>
                <a:cxn ang="0">
                  <a:pos x="208" y="56"/>
                </a:cxn>
                <a:cxn ang="0">
                  <a:pos x="69" y="56"/>
                </a:cxn>
                <a:cxn ang="0">
                  <a:pos x="69" y="312"/>
                </a:cxn>
                <a:cxn ang="0">
                  <a:pos x="0" y="312"/>
                </a:cxn>
                <a:cxn ang="0">
                  <a:pos x="0" y="0"/>
                </a:cxn>
                <a:cxn ang="0">
                  <a:pos x="277" y="0"/>
                </a:cxn>
                <a:cxn ang="0">
                  <a:pos x="277" y="312"/>
                </a:cxn>
                <a:cxn ang="0">
                  <a:pos x="208" y="312"/>
                </a:cxn>
              </a:cxnLst>
              <a:rect l="0" t="0" r="r" b="b"/>
              <a:pathLst>
                <a:path w="277" h="312">
                  <a:moveTo>
                    <a:pt x="208" y="312"/>
                  </a:moveTo>
                  <a:lnTo>
                    <a:pt x="208" y="56"/>
                  </a:lnTo>
                  <a:lnTo>
                    <a:pt x="69" y="56"/>
                  </a:lnTo>
                  <a:lnTo>
                    <a:pt x="69" y="312"/>
                  </a:lnTo>
                  <a:lnTo>
                    <a:pt x="0" y="312"/>
                  </a:lnTo>
                  <a:lnTo>
                    <a:pt x="0" y="0"/>
                  </a:lnTo>
                  <a:lnTo>
                    <a:pt x="277" y="0"/>
                  </a:lnTo>
                  <a:lnTo>
                    <a:pt x="277" y="312"/>
                  </a:lnTo>
                  <a:lnTo>
                    <a:pt x="208" y="312"/>
                  </a:ln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74" name="Freeform 31">
              <a:extLst>
                <a:ext uri="{FF2B5EF4-FFF2-40B4-BE49-F238E27FC236}">
                  <a16:creationId xmlns:a16="http://schemas.microsoft.com/office/drawing/2014/main" id="{C8D4A38E-B7FE-4D6A-BE8C-5371B68E18DE}"/>
                </a:ext>
              </a:extLst>
            </p:cNvPr>
            <p:cNvSpPr>
              <a:spLocks noEditPoints="1"/>
            </p:cNvSpPr>
            <p:nvPr/>
          </p:nvSpPr>
          <p:spPr bwMode="black">
            <a:xfrm>
              <a:off x="5757421" y="5034213"/>
              <a:ext cx="100167" cy="125017"/>
            </a:xfrm>
            <a:custGeom>
              <a:avLst/>
              <a:gdLst/>
              <a:ahLst/>
              <a:cxnLst>
                <a:cxn ang="0">
                  <a:pos x="89" y="147"/>
                </a:cxn>
                <a:cxn ang="0">
                  <a:pos x="89" y="127"/>
                </a:cxn>
                <a:cxn ang="0">
                  <a:pos x="88" y="127"/>
                </a:cxn>
                <a:cxn ang="0">
                  <a:pos x="70" y="145"/>
                </a:cxn>
                <a:cxn ang="0">
                  <a:pos x="46" y="151"/>
                </a:cxn>
                <a:cxn ang="0">
                  <a:pos x="26" y="148"/>
                </a:cxn>
                <a:cxn ang="0">
                  <a:pos x="12" y="139"/>
                </a:cxn>
                <a:cxn ang="0">
                  <a:pos x="3" y="125"/>
                </a:cxn>
                <a:cxn ang="0">
                  <a:pos x="0" y="108"/>
                </a:cxn>
                <a:cxn ang="0">
                  <a:pos x="3" y="91"/>
                </a:cxn>
                <a:cxn ang="0">
                  <a:pos x="11" y="76"/>
                </a:cxn>
                <a:cxn ang="0">
                  <a:pos x="26" y="66"/>
                </a:cxn>
                <a:cxn ang="0">
                  <a:pos x="47" y="60"/>
                </a:cxn>
                <a:cxn ang="0">
                  <a:pos x="89" y="55"/>
                </a:cxn>
                <a:cxn ang="0">
                  <a:pos x="82" y="32"/>
                </a:cxn>
                <a:cxn ang="0">
                  <a:pos x="62" y="25"/>
                </a:cxn>
                <a:cxn ang="0">
                  <a:pos x="36" y="30"/>
                </a:cxn>
                <a:cxn ang="0">
                  <a:pos x="14" y="41"/>
                </a:cxn>
                <a:cxn ang="0">
                  <a:pos x="14" y="13"/>
                </a:cxn>
                <a:cxn ang="0">
                  <a:pos x="23" y="8"/>
                </a:cxn>
                <a:cxn ang="0">
                  <a:pos x="35" y="4"/>
                </a:cxn>
                <a:cxn ang="0">
                  <a:pos x="50" y="1"/>
                </a:cxn>
                <a:cxn ang="0">
                  <a:pos x="65" y="0"/>
                </a:cxn>
                <a:cxn ang="0">
                  <a:pos x="90" y="4"/>
                </a:cxn>
                <a:cxn ang="0">
                  <a:pos x="107" y="15"/>
                </a:cxn>
                <a:cxn ang="0">
                  <a:pos x="118" y="32"/>
                </a:cxn>
                <a:cxn ang="0">
                  <a:pos x="121" y="56"/>
                </a:cxn>
                <a:cxn ang="0">
                  <a:pos x="121" y="147"/>
                </a:cxn>
                <a:cxn ang="0">
                  <a:pos x="89" y="147"/>
                </a:cxn>
                <a:cxn ang="0">
                  <a:pos x="58" y="81"/>
                </a:cxn>
                <a:cxn ang="0">
                  <a:pos x="45" y="84"/>
                </a:cxn>
                <a:cxn ang="0">
                  <a:pos x="37" y="89"/>
                </a:cxn>
                <a:cxn ang="0">
                  <a:pos x="33" y="96"/>
                </a:cxn>
                <a:cxn ang="0">
                  <a:pos x="32" y="105"/>
                </a:cxn>
                <a:cxn ang="0">
                  <a:pos x="34" y="113"/>
                </a:cxn>
                <a:cxn ang="0">
                  <a:pos x="38" y="119"/>
                </a:cxn>
                <a:cxn ang="0">
                  <a:pos x="46" y="123"/>
                </a:cxn>
                <a:cxn ang="0">
                  <a:pos x="56" y="125"/>
                </a:cxn>
                <a:cxn ang="0">
                  <a:pos x="70" y="122"/>
                </a:cxn>
                <a:cxn ang="0">
                  <a:pos x="80" y="115"/>
                </a:cxn>
                <a:cxn ang="0">
                  <a:pos x="87" y="104"/>
                </a:cxn>
                <a:cxn ang="0">
                  <a:pos x="89" y="90"/>
                </a:cxn>
                <a:cxn ang="0">
                  <a:pos x="89" y="77"/>
                </a:cxn>
                <a:cxn ang="0">
                  <a:pos x="58" y="81"/>
                </a:cxn>
              </a:cxnLst>
              <a:rect l="0" t="0" r="r" b="b"/>
              <a:pathLst>
                <a:path w="121" h="151">
                  <a:moveTo>
                    <a:pt x="89" y="147"/>
                  </a:moveTo>
                  <a:cubicBezTo>
                    <a:pt x="89" y="127"/>
                    <a:pt x="89" y="127"/>
                    <a:pt x="89" y="127"/>
                  </a:cubicBezTo>
                  <a:cubicBezTo>
                    <a:pt x="88" y="127"/>
                    <a:pt x="88" y="127"/>
                    <a:pt x="88" y="127"/>
                  </a:cubicBezTo>
                  <a:cubicBezTo>
                    <a:pt x="83" y="135"/>
                    <a:pt x="77" y="141"/>
                    <a:pt x="70" y="145"/>
                  </a:cubicBezTo>
                  <a:cubicBezTo>
                    <a:pt x="63" y="149"/>
                    <a:pt x="55" y="151"/>
                    <a:pt x="46" y="151"/>
                  </a:cubicBezTo>
                  <a:cubicBezTo>
                    <a:pt x="38" y="151"/>
                    <a:pt x="32" y="150"/>
                    <a:pt x="26" y="148"/>
                  </a:cubicBezTo>
                  <a:cubicBezTo>
                    <a:pt x="21" y="145"/>
                    <a:pt x="16" y="142"/>
                    <a:pt x="12" y="139"/>
                  </a:cubicBezTo>
                  <a:cubicBezTo>
                    <a:pt x="8" y="135"/>
                    <a:pt x="5" y="131"/>
                    <a:pt x="3" y="125"/>
                  </a:cubicBezTo>
                  <a:cubicBezTo>
                    <a:pt x="1" y="120"/>
                    <a:pt x="0" y="114"/>
                    <a:pt x="0" y="108"/>
                  </a:cubicBezTo>
                  <a:cubicBezTo>
                    <a:pt x="0" y="102"/>
                    <a:pt x="1" y="96"/>
                    <a:pt x="3" y="91"/>
                  </a:cubicBezTo>
                  <a:cubicBezTo>
                    <a:pt x="5" y="85"/>
                    <a:pt x="7" y="81"/>
                    <a:pt x="11" y="76"/>
                  </a:cubicBezTo>
                  <a:cubicBezTo>
                    <a:pt x="15" y="72"/>
                    <a:pt x="20" y="69"/>
                    <a:pt x="26" y="66"/>
                  </a:cubicBezTo>
                  <a:cubicBezTo>
                    <a:pt x="32" y="63"/>
                    <a:pt x="39" y="61"/>
                    <a:pt x="47" y="60"/>
                  </a:cubicBezTo>
                  <a:cubicBezTo>
                    <a:pt x="89" y="55"/>
                    <a:pt x="89" y="55"/>
                    <a:pt x="89" y="55"/>
                  </a:cubicBezTo>
                  <a:cubicBezTo>
                    <a:pt x="89" y="44"/>
                    <a:pt x="87" y="37"/>
                    <a:pt x="82" y="32"/>
                  </a:cubicBezTo>
                  <a:cubicBezTo>
                    <a:pt x="77" y="28"/>
                    <a:pt x="71" y="25"/>
                    <a:pt x="62" y="25"/>
                  </a:cubicBezTo>
                  <a:cubicBezTo>
                    <a:pt x="53" y="25"/>
                    <a:pt x="45" y="27"/>
                    <a:pt x="36" y="30"/>
                  </a:cubicBezTo>
                  <a:cubicBezTo>
                    <a:pt x="28" y="33"/>
                    <a:pt x="21" y="36"/>
                    <a:pt x="14" y="41"/>
                  </a:cubicBezTo>
                  <a:cubicBezTo>
                    <a:pt x="14" y="13"/>
                    <a:pt x="14" y="13"/>
                    <a:pt x="14" y="13"/>
                  </a:cubicBezTo>
                  <a:cubicBezTo>
                    <a:pt x="16" y="11"/>
                    <a:pt x="19" y="10"/>
                    <a:pt x="23" y="8"/>
                  </a:cubicBezTo>
                  <a:cubicBezTo>
                    <a:pt x="27" y="7"/>
                    <a:pt x="31" y="6"/>
                    <a:pt x="35" y="4"/>
                  </a:cubicBezTo>
                  <a:cubicBezTo>
                    <a:pt x="40" y="3"/>
                    <a:pt x="45" y="2"/>
                    <a:pt x="50" y="1"/>
                  </a:cubicBezTo>
                  <a:cubicBezTo>
                    <a:pt x="55" y="0"/>
                    <a:pt x="60" y="0"/>
                    <a:pt x="65" y="0"/>
                  </a:cubicBezTo>
                  <a:cubicBezTo>
                    <a:pt x="75" y="0"/>
                    <a:pt x="83" y="1"/>
                    <a:pt x="90" y="4"/>
                  </a:cubicBezTo>
                  <a:cubicBezTo>
                    <a:pt x="97" y="6"/>
                    <a:pt x="103" y="10"/>
                    <a:pt x="107" y="15"/>
                  </a:cubicBezTo>
                  <a:cubicBezTo>
                    <a:pt x="112" y="19"/>
                    <a:pt x="115" y="25"/>
                    <a:pt x="118" y="32"/>
                  </a:cubicBezTo>
                  <a:cubicBezTo>
                    <a:pt x="120" y="39"/>
                    <a:pt x="121" y="47"/>
                    <a:pt x="121" y="56"/>
                  </a:cubicBezTo>
                  <a:cubicBezTo>
                    <a:pt x="121" y="147"/>
                    <a:pt x="121" y="147"/>
                    <a:pt x="121" y="147"/>
                  </a:cubicBezTo>
                  <a:lnTo>
                    <a:pt x="89" y="147"/>
                  </a:lnTo>
                  <a:close/>
                  <a:moveTo>
                    <a:pt x="58" y="81"/>
                  </a:moveTo>
                  <a:cubicBezTo>
                    <a:pt x="53" y="82"/>
                    <a:pt x="48" y="83"/>
                    <a:pt x="45" y="84"/>
                  </a:cubicBezTo>
                  <a:cubicBezTo>
                    <a:pt x="42" y="86"/>
                    <a:pt x="39" y="87"/>
                    <a:pt x="37" y="89"/>
                  </a:cubicBezTo>
                  <a:cubicBezTo>
                    <a:pt x="35" y="91"/>
                    <a:pt x="34" y="93"/>
                    <a:pt x="33" y="96"/>
                  </a:cubicBezTo>
                  <a:cubicBezTo>
                    <a:pt x="32" y="98"/>
                    <a:pt x="32" y="101"/>
                    <a:pt x="32" y="105"/>
                  </a:cubicBezTo>
                  <a:cubicBezTo>
                    <a:pt x="32" y="108"/>
                    <a:pt x="33" y="110"/>
                    <a:pt x="34" y="113"/>
                  </a:cubicBezTo>
                  <a:cubicBezTo>
                    <a:pt x="35" y="115"/>
                    <a:pt x="36" y="117"/>
                    <a:pt x="38" y="119"/>
                  </a:cubicBezTo>
                  <a:cubicBezTo>
                    <a:pt x="41" y="121"/>
                    <a:pt x="43" y="122"/>
                    <a:pt x="46" y="123"/>
                  </a:cubicBezTo>
                  <a:cubicBezTo>
                    <a:pt x="49" y="124"/>
                    <a:pt x="52" y="125"/>
                    <a:pt x="56" y="125"/>
                  </a:cubicBezTo>
                  <a:cubicBezTo>
                    <a:pt x="61" y="125"/>
                    <a:pt x="65" y="124"/>
                    <a:pt x="70" y="122"/>
                  </a:cubicBezTo>
                  <a:cubicBezTo>
                    <a:pt x="74" y="120"/>
                    <a:pt x="77" y="118"/>
                    <a:pt x="80" y="115"/>
                  </a:cubicBezTo>
                  <a:cubicBezTo>
                    <a:pt x="83" y="112"/>
                    <a:pt x="85" y="108"/>
                    <a:pt x="87" y="104"/>
                  </a:cubicBezTo>
                  <a:cubicBezTo>
                    <a:pt x="88" y="100"/>
                    <a:pt x="89" y="95"/>
                    <a:pt x="89" y="90"/>
                  </a:cubicBezTo>
                  <a:cubicBezTo>
                    <a:pt x="89" y="77"/>
                    <a:pt x="89" y="77"/>
                    <a:pt x="89" y="77"/>
                  </a:cubicBezTo>
                  <a:lnTo>
                    <a:pt x="58" y="81"/>
                  </a:ln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75" name="Freeform 32">
              <a:extLst>
                <a:ext uri="{FF2B5EF4-FFF2-40B4-BE49-F238E27FC236}">
                  <a16:creationId xmlns:a16="http://schemas.microsoft.com/office/drawing/2014/main" id="{3346D91B-1A82-4F49-8DCB-6589F7706311}"/>
                </a:ext>
              </a:extLst>
            </p:cNvPr>
            <p:cNvSpPr>
              <a:spLocks/>
            </p:cNvSpPr>
            <p:nvPr/>
          </p:nvSpPr>
          <p:spPr bwMode="black">
            <a:xfrm>
              <a:off x="5874027" y="5034213"/>
              <a:ext cx="92903" cy="125017"/>
            </a:xfrm>
            <a:custGeom>
              <a:avLst/>
              <a:gdLst/>
              <a:ahLst/>
              <a:cxnLst>
                <a:cxn ang="0">
                  <a:pos x="95" y="148"/>
                </a:cxn>
                <a:cxn ang="0">
                  <a:pos x="72" y="151"/>
                </a:cxn>
                <a:cxn ang="0">
                  <a:pos x="42" y="145"/>
                </a:cxn>
                <a:cxn ang="0">
                  <a:pos x="20" y="130"/>
                </a:cxn>
                <a:cxn ang="0">
                  <a:pos x="5" y="108"/>
                </a:cxn>
                <a:cxn ang="0">
                  <a:pos x="0" y="79"/>
                </a:cxn>
                <a:cxn ang="0">
                  <a:pos x="6" y="46"/>
                </a:cxn>
                <a:cxn ang="0">
                  <a:pos x="21" y="22"/>
                </a:cxn>
                <a:cxn ang="0">
                  <a:pos x="46" y="6"/>
                </a:cxn>
                <a:cxn ang="0">
                  <a:pos x="78" y="0"/>
                </a:cxn>
                <a:cxn ang="0">
                  <a:pos x="89" y="1"/>
                </a:cxn>
                <a:cxn ang="0">
                  <a:pos x="99" y="2"/>
                </a:cxn>
                <a:cxn ang="0">
                  <a:pos x="107" y="5"/>
                </a:cxn>
                <a:cxn ang="0">
                  <a:pos x="112" y="7"/>
                </a:cxn>
                <a:cxn ang="0">
                  <a:pos x="112" y="38"/>
                </a:cxn>
                <a:cxn ang="0">
                  <a:pos x="97" y="30"/>
                </a:cxn>
                <a:cxn ang="0">
                  <a:pos x="79" y="26"/>
                </a:cxn>
                <a:cxn ang="0">
                  <a:pos x="61" y="30"/>
                </a:cxn>
                <a:cxn ang="0">
                  <a:pos x="47" y="39"/>
                </a:cxn>
                <a:cxn ang="0">
                  <a:pos x="37" y="55"/>
                </a:cxn>
                <a:cxn ang="0">
                  <a:pos x="34" y="76"/>
                </a:cxn>
                <a:cxn ang="0">
                  <a:pos x="37" y="96"/>
                </a:cxn>
                <a:cxn ang="0">
                  <a:pos x="46" y="111"/>
                </a:cxn>
                <a:cxn ang="0">
                  <a:pos x="60" y="121"/>
                </a:cxn>
                <a:cxn ang="0">
                  <a:pos x="79" y="124"/>
                </a:cxn>
                <a:cxn ang="0">
                  <a:pos x="87" y="123"/>
                </a:cxn>
                <a:cxn ang="0">
                  <a:pos x="96" y="121"/>
                </a:cxn>
                <a:cxn ang="0">
                  <a:pos x="105" y="117"/>
                </a:cxn>
                <a:cxn ang="0">
                  <a:pos x="112" y="112"/>
                </a:cxn>
                <a:cxn ang="0">
                  <a:pos x="112" y="141"/>
                </a:cxn>
                <a:cxn ang="0">
                  <a:pos x="95" y="148"/>
                </a:cxn>
              </a:cxnLst>
              <a:rect l="0" t="0" r="r" b="b"/>
              <a:pathLst>
                <a:path w="112" h="151">
                  <a:moveTo>
                    <a:pt x="95" y="148"/>
                  </a:moveTo>
                  <a:cubicBezTo>
                    <a:pt x="88" y="150"/>
                    <a:pt x="81" y="151"/>
                    <a:pt x="72" y="151"/>
                  </a:cubicBezTo>
                  <a:cubicBezTo>
                    <a:pt x="61" y="151"/>
                    <a:pt x="51" y="149"/>
                    <a:pt x="42" y="145"/>
                  </a:cubicBezTo>
                  <a:cubicBezTo>
                    <a:pt x="33" y="142"/>
                    <a:pt x="26" y="137"/>
                    <a:pt x="20" y="130"/>
                  </a:cubicBezTo>
                  <a:cubicBezTo>
                    <a:pt x="13" y="124"/>
                    <a:pt x="9" y="116"/>
                    <a:pt x="5" y="108"/>
                  </a:cubicBezTo>
                  <a:cubicBezTo>
                    <a:pt x="2" y="99"/>
                    <a:pt x="0" y="89"/>
                    <a:pt x="0" y="79"/>
                  </a:cubicBezTo>
                  <a:cubicBezTo>
                    <a:pt x="0" y="67"/>
                    <a:pt x="2" y="56"/>
                    <a:pt x="6" y="46"/>
                  </a:cubicBezTo>
                  <a:cubicBezTo>
                    <a:pt x="9" y="37"/>
                    <a:pt x="14" y="28"/>
                    <a:pt x="21" y="22"/>
                  </a:cubicBezTo>
                  <a:cubicBezTo>
                    <a:pt x="28" y="15"/>
                    <a:pt x="36" y="9"/>
                    <a:pt x="46" y="6"/>
                  </a:cubicBezTo>
                  <a:cubicBezTo>
                    <a:pt x="55" y="2"/>
                    <a:pt x="66" y="0"/>
                    <a:pt x="78" y="0"/>
                  </a:cubicBezTo>
                  <a:cubicBezTo>
                    <a:pt x="82" y="0"/>
                    <a:pt x="85" y="0"/>
                    <a:pt x="89" y="1"/>
                  </a:cubicBezTo>
                  <a:cubicBezTo>
                    <a:pt x="92" y="1"/>
                    <a:pt x="96" y="2"/>
                    <a:pt x="99" y="2"/>
                  </a:cubicBezTo>
                  <a:cubicBezTo>
                    <a:pt x="102" y="3"/>
                    <a:pt x="104" y="4"/>
                    <a:pt x="107" y="5"/>
                  </a:cubicBezTo>
                  <a:cubicBezTo>
                    <a:pt x="109" y="5"/>
                    <a:pt x="111" y="6"/>
                    <a:pt x="112" y="7"/>
                  </a:cubicBezTo>
                  <a:cubicBezTo>
                    <a:pt x="112" y="38"/>
                    <a:pt x="112" y="38"/>
                    <a:pt x="112" y="38"/>
                  </a:cubicBezTo>
                  <a:cubicBezTo>
                    <a:pt x="108" y="34"/>
                    <a:pt x="103" y="32"/>
                    <a:pt x="97" y="30"/>
                  </a:cubicBezTo>
                  <a:cubicBezTo>
                    <a:pt x="92" y="27"/>
                    <a:pt x="86" y="26"/>
                    <a:pt x="79" y="26"/>
                  </a:cubicBezTo>
                  <a:cubicBezTo>
                    <a:pt x="73" y="26"/>
                    <a:pt x="67" y="27"/>
                    <a:pt x="61" y="30"/>
                  </a:cubicBezTo>
                  <a:cubicBezTo>
                    <a:pt x="56" y="32"/>
                    <a:pt x="51" y="35"/>
                    <a:pt x="47" y="39"/>
                  </a:cubicBezTo>
                  <a:cubicBezTo>
                    <a:pt x="43" y="44"/>
                    <a:pt x="40" y="49"/>
                    <a:pt x="37" y="55"/>
                  </a:cubicBezTo>
                  <a:cubicBezTo>
                    <a:pt x="35" y="61"/>
                    <a:pt x="34" y="68"/>
                    <a:pt x="34" y="76"/>
                  </a:cubicBezTo>
                  <a:cubicBezTo>
                    <a:pt x="34" y="84"/>
                    <a:pt x="35" y="90"/>
                    <a:pt x="37" y="96"/>
                  </a:cubicBezTo>
                  <a:cubicBezTo>
                    <a:pt x="39" y="102"/>
                    <a:pt x="42" y="107"/>
                    <a:pt x="46" y="111"/>
                  </a:cubicBezTo>
                  <a:cubicBezTo>
                    <a:pt x="50" y="115"/>
                    <a:pt x="54" y="119"/>
                    <a:pt x="60" y="121"/>
                  </a:cubicBezTo>
                  <a:cubicBezTo>
                    <a:pt x="65" y="123"/>
                    <a:pt x="72" y="124"/>
                    <a:pt x="79" y="124"/>
                  </a:cubicBezTo>
                  <a:cubicBezTo>
                    <a:pt x="82" y="124"/>
                    <a:pt x="84" y="124"/>
                    <a:pt x="87" y="123"/>
                  </a:cubicBezTo>
                  <a:cubicBezTo>
                    <a:pt x="90" y="123"/>
                    <a:pt x="93" y="122"/>
                    <a:pt x="96" y="121"/>
                  </a:cubicBezTo>
                  <a:cubicBezTo>
                    <a:pt x="99" y="119"/>
                    <a:pt x="102" y="118"/>
                    <a:pt x="105" y="117"/>
                  </a:cubicBezTo>
                  <a:cubicBezTo>
                    <a:pt x="108" y="115"/>
                    <a:pt x="110" y="114"/>
                    <a:pt x="112" y="112"/>
                  </a:cubicBezTo>
                  <a:cubicBezTo>
                    <a:pt x="112" y="141"/>
                    <a:pt x="112" y="141"/>
                    <a:pt x="112" y="141"/>
                  </a:cubicBezTo>
                  <a:cubicBezTo>
                    <a:pt x="107" y="144"/>
                    <a:pt x="102" y="146"/>
                    <a:pt x="95" y="148"/>
                  </a:cubicBez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76" name="Freeform 551">
              <a:extLst>
                <a:ext uri="{FF2B5EF4-FFF2-40B4-BE49-F238E27FC236}">
                  <a16:creationId xmlns:a16="http://schemas.microsoft.com/office/drawing/2014/main" id="{4CC10F7E-A646-44B2-90D4-D2E265391742}"/>
                </a:ext>
              </a:extLst>
            </p:cNvPr>
            <p:cNvSpPr>
              <a:spLocks/>
            </p:cNvSpPr>
            <p:nvPr/>
          </p:nvSpPr>
          <p:spPr bwMode="black">
            <a:xfrm>
              <a:off x="5989869" y="5036889"/>
              <a:ext cx="110107" cy="119283"/>
            </a:xfrm>
            <a:custGeom>
              <a:avLst/>
              <a:gdLst/>
              <a:ahLst/>
              <a:cxnLst>
                <a:cxn ang="0">
                  <a:pos x="102" y="144"/>
                </a:cxn>
                <a:cxn ang="0">
                  <a:pos x="102" y="42"/>
                </a:cxn>
                <a:cxn ang="0">
                  <a:pos x="99" y="47"/>
                </a:cxn>
                <a:cxn ang="0">
                  <a:pos x="95" y="53"/>
                </a:cxn>
                <a:cxn ang="0">
                  <a:pos x="28" y="144"/>
                </a:cxn>
                <a:cxn ang="0">
                  <a:pos x="0" y="144"/>
                </a:cxn>
                <a:cxn ang="0">
                  <a:pos x="0" y="0"/>
                </a:cxn>
                <a:cxn ang="0">
                  <a:pos x="31" y="0"/>
                </a:cxn>
                <a:cxn ang="0">
                  <a:pos x="31" y="100"/>
                </a:cxn>
                <a:cxn ang="0">
                  <a:pos x="34" y="95"/>
                </a:cxn>
                <a:cxn ang="0">
                  <a:pos x="37" y="90"/>
                </a:cxn>
                <a:cxn ang="0">
                  <a:pos x="103" y="0"/>
                </a:cxn>
                <a:cxn ang="0">
                  <a:pos x="133" y="0"/>
                </a:cxn>
                <a:cxn ang="0">
                  <a:pos x="133" y="144"/>
                </a:cxn>
                <a:cxn ang="0">
                  <a:pos x="102" y="144"/>
                </a:cxn>
              </a:cxnLst>
              <a:rect l="0" t="0" r="r" b="b"/>
              <a:pathLst>
                <a:path w="133" h="144">
                  <a:moveTo>
                    <a:pt x="102" y="144"/>
                  </a:moveTo>
                  <a:cubicBezTo>
                    <a:pt x="102" y="42"/>
                    <a:pt x="102" y="42"/>
                    <a:pt x="102" y="42"/>
                  </a:cubicBezTo>
                  <a:cubicBezTo>
                    <a:pt x="101" y="43"/>
                    <a:pt x="100" y="45"/>
                    <a:pt x="99" y="47"/>
                  </a:cubicBezTo>
                  <a:cubicBezTo>
                    <a:pt x="97" y="50"/>
                    <a:pt x="96" y="51"/>
                    <a:pt x="95" y="53"/>
                  </a:cubicBezTo>
                  <a:cubicBezTo>
                    <a:pt x="28" y="144"/>
                    <a:pt x="28" y="144"/>
                    <a:pt x="28" y="144"/>
                  </a:cubicBezTo>
                  <a:cubicBezTo>
                    <a:pt x="0" y="144"/>
                    <a:pt x="0" y="144"/>
                    <a:pt x="0" y="144"/>
                  </a:cubicBezTo>
                  <a:cubicBezTo>
                    <a:pt x="0" y="0"/>
                    <a:pt x="0" y="0"/>
                    <a:pt x="0" y="0"/>
                  </a:cubicBezTo>
                  <a:cubicBezTo>
                    <a:pt x="31" y="0"/>
                    <a:pt x="31" y="0"/>
                    <a:pt x="31" y="0"/>
                  </a:cubicBezTo>
                  <a:cubicBezTo>
                    <a:pt x="31" y="100"/>
                    <a:pt x="31" y="100"/>
                    <a:pt x="31" y="100"/>
                  </a:cubicBezTo>
                  <a:cubicBezTo>
                    <a:pt x="32" y="99"/>
                    <a:pt x="33" y="97"/>
                    <a:pt x="34" y="95"/>
                  </a:cubicBezTo>
                  <a:cubicBezTo>
                    <a:pt x="35" y="93"/>
                    <a:pt x="36" y="91"/>
                    <a:pt x="37" y="90"/>
                  </a:cubicBezTo>
                  <a:cubicBezTo>
                    <a:pt x="103" y="0"/>
                    <a:pt x="103" y="0"/>
                    <a:pt x="103" y="0"/>
                  </a:cubicBezTo>
                  <a:cubicBezTo>
                    <a:pt x="133" y="0"/>
                    <a:pt x="133" y="0"/>
                    <a:pt x="133" y="0"/>
                  </a:cubicBezTo>
                  <a:cubicBezTo>
                    <a:pt x="133" y="144"/>
                    <a:pt x="133" y="144"/>
                    <a:pt x="133" y="144"/>
                  </a:cubicBezTo>
                  <a:lnTo>
                    <a:pt x="102" y="144"/>
                  </a:ln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77" name="Freeform 552">
              <a:extLst>
                <a:ext uri="{FF2B5EF4-FFF2-40B4-BE49-F238E27FC236}">
                  <a16:creationId xmlns:a16="http://schemas.microsoft.com/office/drawing/2014/main" id="{DDAF2BE1-A69B-4050-AB00-D980140D6715}"/>
                </a:ext>
              </a:extLst>
            </p:cNvPr>
            <p:cNvSpPr>
              <a:spLocks noEditPoints="1"/>
            </p:cNvSpPr>
            <p:nvPr/>
          </p:nvSpPr>
          <p:spPr bwMode="black">
            <a:xfrm>
              <a:off x="6124826" y="4978012"/>
              <a:ext cx="118518" cy="181218"/>
            </a:xfrm>
            <a:custGeom>
              <a:avLst/>
              <a:gdLst/>
              <a:ahLst/>
              <a:cxnLst>
                <a:cxn ang="0">
                  <a:pos x="143" y="143"/>
                </a:cxn>
                <a:cxn ang="0">
                  <a:pos x="142" y="161"/>
                </a:cxn>
                <a:cxn ang="0">
                  <a:pos x="136" y="179"/>
                </a:cxn>
                <a:cxn ang="0">
                  <a:pos x="127" y="195"/>
                </a:cxn>
                <a:cxn ang="0">
                  <a:pos x="113" y="207"/>
                </a:cxn>
                <a:cxn ang="0">
                  <a:pos x="94" y="216"/>
                </a:cxn>
                <a:cxn ang="0">
                  <a:pos x="71" y="219"/>
                </a:cxn>
                <a:cxn ang="0">
                  <a:pos x="40" y="212"/>
                </a:cxn>
                <a:cxn ang="0">
                  <a:pos x="17" y="194"/>
                </a:cxn>
                <a:cxn ang="0">
                  <a:pos x="4" y="165"/>
                </a:cxn>
                <a:cxn ang="0">
                  <a:pos x="0" y="127"/>
                </a:cxn>
                <a:cxn ang="0">
                  <a:pos x="3" y="88"/>
                </a:cxn>
                <a:cxn ang="0">
                  <a:pos x="11" y="58"/>
                </a:cxn>
                <a:cxn ang="0">
                  <a:pos x="24" y="36"/>
                </a:cxn>
                <a:cxn ang="0">
                  <a:pos x="42" y="22"/>
                </a:cxn>
                <a:cxn ang="0">
                  <a:pos x="58" y="16"/>
                </a:cxn>
                <a:cxn ang="0">
                  <a:pos x="76" y="12"/>
                </a:cxn>
                <a:cxn ang="0">
                  <a:pos x="94" y="10"/>
                </a:cxn>
                <a:cxn ang="0">
                  <a:pos x="108" y="7"/>
                </a:cxn>
                <a:cxn ang="0">
                  <a:pos x="119" y="4"/>
                </a:cxn>
                <a:cxn ang="0">
                  <a:pos x="128" y="0"/>
                </a:cxn>
                <a:cxn ang="0">
                  <a:pos x="128" y="28"/>
                </a:cxn>
                <a:cxn ang="0">
                  <a:pos x="120" y="32"/>
                </a:cxn>
                <a:cxn ang="0">
                  <a:pos x="111" y="35"/>
                </a:cxn>
                <a:cxn ang="0">
                  <a:pos x="97" y="37"/>
                </a:cxn>
                <a:cxn ang="0">
                  <a:pos x="82" y="39"/>
                </a:cxn>
                <a:cxn ang="0">
                  <a:pos x="68" y="41"/>
                </a:cxn>
                <a:cxn ang="0">
                  <a:pos x="56" y="45"/>
                </a:cxn>
                <a:cxn ang="0">
                  <a:pos x="48" y="52"/>
                </a:cxn>
                <a:cxn ang="0">
                  <a:pos x="41" y="62"/>
                </a:cxn>
                <a:cxn ang="0">
                  <a:pos x="37" y="76"/>
                </a:cxn>
                <a:cxn ang="0">
                  <a:pos x="34" y="96"/>
                </a:cxn>
                <a:cxn ang="0">
                  <a:pos x="35" y="96"/>
                </a:cxn>
                <a:cxn ang="0">
                  <a:pos x="43" y="86"/>
                </a:cxn>
                <a:cxn ang="0">
                  <a:pos x="54" y="79"/>
                </a:cxn>
                <a:cxn ang="0">
                  <a:pos x="67" y="73"/>
                </a:cxn>
                <a:cxn ang="0">
                  <a:pos x="82" y="71"/>
                </a:cxn>
                <a:cxn ang="0">
                  <a:pos x="110" y="77"/>
                </a:cxn>
                <a:cxn ang="0">
                  <a:pos x="129" y="93"/>
                </a:cxn>
                <a:cxn ang="0">
                  <a:pos x="140" y="115"/>
                </a:cxn>
                <a:cxn ang="0">
                  <a:pos x="143" y="143"/>
                </a:cxn>
                <a:cxn ang="0">
                  <a:pos x="110" y="144"/>
                </a:cxn>
                <a:cxn ang="0">
                  <a:pos x="100" y="109"/>
                </a:cxn>
                <a:cxn ang="0">
                  <a:pos x="73" y="97"/>
                </a:cxn>
                <a:cxn ang="0">
                  <a:pos x="60" y="98"/>
                </a:cxn>
                <a:cxn ang="0">
                  <a:pos x="50" y="103"/>
                </a:cxn>
                <a:cxn ang="0">
                  <a:pos x="41" y="111"/>
                </a:cxn>
                <a:cxn ang="0">
                  <a:pos x="34" y="120"/>
                </a:cxn>
                <a:cxn ang="0">
                  <a:pos x="34" y="124"/>
                </a:cxn>
                <a:cxn ang="0">
                  <a:pos x="34" y="128"/>
                </a:cxn>
                <a:cxn ang="0">
                  <a:pos x="34" y="133"/>
                </a:cxn>
                <a:cxn ang="0">
                  <a:pos x="34" y="138"/>
                </a:cxn>
                <a:cxn ang="0">
                  <a:pos x="36" y="159"/>
                </a:cxn>
                <a:cxn ang="0">
                  <a:pos x="43" y="176"/>
                </a:cxn>
                <a:cxn ang="0">
                  <a:pos x="55" y="188"/>
                </a:cxn>
                <a:cxn ang="0">
                  <a:pos x="72" y="192"/>
                </a:cxn>
                <a:cxn ang="0">
                  <a:pos x="89" y="189"/>
                </a:cxn>
                <a:cxn ang="0">
                  <a:pos x="100" y="178"/>
                </a:cxn>
                <a:cxn ang="0">
                  <a:pos x="107" y="163"/>
                </a:cxn>
                <a:cxn ang="0">
                  <a:pos x="110" y="144"/>
                </a:cxn>
              </a:cxnLst>
              <a:rect l="0" t="0" r="r" b="b"/>
              <a:pathLst>
                <a:path w="143" h="219">
                  <a:moveTo>
                    <a:pt x="143" y="143"/>
                  </a:moveTo>
                  <a:cubicBezTo>
                    <a:pt x="143" y="149"/>
                    <a:pt x="143" y="155"/>
                    <a:pt x="142" y="161"/>
                  </a:cubicBezTo>
                  <a:cubicBezTo>
                    <a:pt x="140" y="167"/>
                    <a:pt x="139" y="173"/>
                    <a:pt x="136" y="179"/>
                  </a:cubicBezTo>
                  <a:cubicBezTo>
                    <a:pt x="134" y="184"/>
                    <a:pt x="130" y="190"/>
                    <a:pt x="127" y="195"/>
                  </a:cubicBezTo>
                  <a:cubicBezTo>
                    <a:pt x="123" y="199"/>
                    <a:pt x="118" y="204"/>
                    <a:pt x="113" y="207"/>
                  </a:cubicBezTo>
                  <a:cubicBezTo>
                    <a:pt x="107" y="211"/>
                    <a:pt x="101" y="214"/>
                    <a:pt x="94" y="216"/>
                  </a:cubicBezTo>
                  <a:cubicBezTo>
                    <a:pt x="88" y="218"/>
                    <a:pt x="80" y="219"/>
                    <a:pt x="71" y="219"/>
                  </a:cubicBezTo>
                  <a:cubicBezTo>
                    <a:pt x="59" y="219"/>
                    <a:pt x="48" y="217"/>
                    <a:pt x="40" y="212"/>
                  </a:cubicBezTo>
                  <a:cubicBezTo>
                    <a:pt x="31" y="208"/>
                    <a:pt x="23" y="202"/>
                    <a:pt x="17" y="194"/>
                  </a:cubicBezTo>
                  <a:cubicBezTo>
                    <a:pt x="11" y="186"/>
                    <a:pt x="7" y="176"/>
                    <a:pt x="4" y="165"/>
                  </a:cubicBezTo>
                  <a:cubicBezTo>
                    <a:pt x="1" y="154"/>
                    <a:pt x="0" y="141"/>
                    <a:pt x="0" y="127"/>
                  </a:cubicBezTo>
                  <a:cubicBezTo>
                    <a:pt x="0" y="113"/>
                    <a:pt x="1" y="100"/>
                    <a:pt x="3" y="88"/>
                  </a:cubicBezTo>
                  <a:cubicBezTo>
                    <a:pt x="5" y="77"/>
                    <a:pt x="7" y="67"/>
                    <a:pt x="11" y="58"/>
                  </a:cubicBezTo>
                  <a:cubicBezTo>
                    <a:pt x="14" y="49"/>
                    <a:pt x="19" y="42"/>
                    <a:pt x="24" y="36"/>
                  </a:cubicBezTo>
                  <a:cubicBezTo>
                    <a:pt x="29" y="30"/>
                    <a:pt x="35" y="25"/>
                    <a:pt x="42" y="22"/>
                  </a:cubicBezTo>
                  <a:cubicBezTo>
                    <a:pt x="47" y="20"/>
                    <a:pt x="52" y="18"/>
                    <a:pt x="58" y="16"/>
                  </a:cubicBezTo>
                  <a:cubicBezTo>
                    <a:pt x="64" y="15"/>
                    <a:pt x="70" y="13"/>
                    <a:pt x="76" y="12"/>
                  </a:cubicBezTo>
                  <a:cubicBezTo>
                    <a:pt x="82" y="11"/>
                    <a:pt x="88" y="10"/>
                    <a:pt x="94" y="10"/>
                  </a:cubicBezTo>
                  <a:cubicBezTo>
                    <a:pt x="99" y="9"/>
                    <a:pt x="104" y="8"/>
                    <a:pt x="108" y="7"/>
                  </a:cubicBezTo>
                  <a:cubicBezTo>
                    <a:pt x="112" y="6"/>
                    <a:pt x="115" y="5"/>
                    <a:pt x="119" y="4"/>
                  </a:cubicBezTo>
                  <a:cubicBezTo>
                    <a:pt x="123" y="3"/>
                    <a:pt x="126" y="2"/>
                    <a:pt x="128" y="0"/>
                  </a:cubicBezTo>
                  <a:cubicBezTo>
                    <a:pt x="128" y="28"/>
                    <a:pt x="128" y="28"/>
                    <a:pt x="128" y="28"/>
                  </a:cubicBezTo>
                  <a:cubicBezTo>
                    <a:pt x="126" y="29"/>
                    <a:pt x="123" y="31"/>
                    <a:pt x="120" y="32"/>
                  </a:cubicBezTo>
                  <a:cubicBezTo>
                    <a:pt x="117" y="33"/>
                    <a:pt x="114" y="34"/>
                    <a:pt x="111" y="35"/>
                  </a:cubicBezTo>
                  <a:cubicBezTo>
                    <a:pt x="107" y="36"/>
                    <a:pt x="103" y="36"/>
                    <a:pt x="97" y="37"/>
                  </a:cubicBezTo>
                  <a:cubicBezTo>
                    <a:pt x="92" y="37"/>
                    <a:pt x="87" y="38"/>
                    <a:pt x="82" y="39"/>
                  </a:cubicBezTo>
                  <a:cubicBezTo>
                    <a:pt x="77" y="39"/>
                    <a:pt x="72" y="40"/>
                    <a:pt x="68" y="41"/>
                  </a:cubicBezTo>
                  <a:cubicBezTo>
                    <a:pt x="63" y="42"/>
                    <a:pt x="59" y="44"/>
                    <a:pt x="56" y="45"/>
                  </a:cubicBezTo>
                  <a:cubicBezTo>
                    <a:pt x="53" y="47"/>
                    <a:pt x="50" y="49"/>
                    <a:pt x="48" y="52"/>
                  </a:cubicBezTo>
                  <a:cubicBezTo>
                    <a:pt x="45" y="55"/>
                    <a:pt x="43" y="58"/>
                    <a:pt x="41" y="62"/>
                  </a:cubicBezTo>
                  <a:cubicBezTo>
                    <a:pt x="40" y="66"/>
                    <a:pt x="38" y="70"/>
                    <a:pt x="37" y="76"/>
                  </a:cubicBezTo>
                  <a:cubicBezTo>
                    <a:pt x="36" y="81"/>
                    <a:pt x="35" y="88"/>
                    <a:pt x="34" y="96"/>
                  </a:cubicBezTo>
                  <a:cubicBezTo>
                    <a:pt x="35" y="96"/>
                    <a:pt x="35" y="96"/>
                    <a:pt x="35" y="96"/>
                  </a:cubicBezTo>
                  <a:cubicBezTo>
                    <a:pt x="37" y="92"/>
                    <a:pt x="40" y="89"/>
                    <a:pt x="43" y="86"/>
                  </a:cubicBezTo>
                  <a:cubicBezTo>
                    <a:pt x="46" y="83"/>
                    <a:pt x="50" y="81"/>
                    <a:pt x="54" y="79"/>
                  </a:cubicBezTo>
                  <a:cubicBezTo>
                    <a:pt x="58" y="76"/>
                    <a:pt x="62" y="75"/>
                    <a:pt x="67" y="73"/>
                  </a:cubicBezTo>
                  <a:cubicBezTo>
                    <a:pt x="72" y="72"/>
                    <a:pt x="77" y="71"/>
                    <a:pt x="82" y="71"/>
                  </a:cubicBezTo>
                  <a:cubicBezTo>
                    <a:pt x="93" y="71"/>
                    <a:pt x="102" y="73"/>
                    <a:pt x="110" y="77"/>
                  </a:cubicBezTo>
                  <a:cubicBezTo>
                    <a:pt x="118" y="81"/>
                    <a:pt x="124" y="86"/>
                    <a:pt x="129" y="93"/>
                  </a:cubicBezTo>
                  <a:cubicBezTo>
                    <a:pt x="134" y="99"/>
                    <a:pt x="138" y="107"/>
                    <a:pt x="140" y="115"/>
                  </a:cubicBezTo>
                  <a:cubicBezTo>
                    <a:pt x="142" y="124"/>
                    <a:pt x="143" y="133"/>
                    <a:pt x="143" y="143"/>
                  </a:cubicBezTo>
                  <a:close/>
                  <a:moveTo>
                    <a:pt x="110" y="144"/>
                  </a:moveTo>
                  <a:cubicBezTo>
                    <a:pt x="110" y="129"/>
                    <a:pt x="107" y="117"/>
                    <a:pt x="100" y="109"/>
                  </a:cubicBezTo>
                  <a:cubicBezTo>
                    <a:pt x="94" y="101"/>
                    <a:pt x="85" y="97"/>
                    <a:pt x="73" y="97"/>
                  </a:cubicBezTo>
                  <a:cubicBezTo>
                    <a:pt x="68" y="97"/>
                    <a:pt x="64" y="97"/>
                    <a:pt x="60" y="98"/>
                  </a:cubicBezTo>
                  <a:cubicBezTo>
                    <a:pt x="57" y="100"/>
                    <a:pt x="53" y="101"/>
                    <a:pt x="50" y="103"/>
                  </a:cubicBezTo>
                  <a:cubicBezTo>
                    <a:pt x="46" y="105"/>
                    <a:pt x="43" y="108"/>
                    <a:pt x="41" y="111"/>
                  </a:cubicBezTo>
                  <a:cubicBezTo>
                    <a:pt x="38" y="113"/>
                    <a:pt x="36" y="117"/>
                    <a:pt x="34" y="120"/>
                  </a:cubicBezTo>
                  <a:cubicBezTo>
                    <a:pt x="34" y="121"/>
                    <a:pt x="34" y="122"/>
                    <a:pt x="34" y="124"/>
                  </a:cubicBezTo>
                  <a:cubicBezTo>
                    <a:pt x="34" y="125"/>
                    <a:pt x="34" y="127"/>
                    <a:pt x="34" y="128"/>
                  </a:cubicBezTo>
                  <a:cubicBezTo>
                    <a:pt x="34" y="130"/>
                    <a:pt x="34" y="132"/>
                    <a:pt x="34" y="133"/>
                  </a:cubicBezTo>
                  <a:cubicBezTo>
                    <a:pt x="34" y="135"/>
                    <a:pt x="34" y="137"/>
                    <a:pt x="34" y="138"/>
                  </a:cubicBezTo>
                  <a:cubicBezTo>
                    <a:pt x="34" y="146"/>
                    <a:pt x="35" y="153"/>
                    <a:pt x="36" y="159"/>
                  </a:cubicBezTo>
                  <a:cubicBezTo>
                    <a:pt x="38" y="166"/>
                    <a:pt x="40" y="171"/>
                    <a:pt x="43" y="176"/>
                  </a:cubicBezTo>
                  <a:cubicBezTo>
                    <a:pt x="46" y="181"/>
                    <a:pt x="50" y="185"/>
                    <a:pt x="55" y="188"/>
                  </a:cubicBezTo>
                  <a:cubicBezTo>
                    <a:pt x="60" y="191"/>
                    <a:pt x="66" y="192"/>
                    <a:pt x="72" y="192"/>
                  </a:cubicBezTo>
                  <a:cubicBezTo>
                    <a:pt x="79" y="192"/>
                    <a:pt x="84" y="191"/>
                    <a:pt x="89" y="189"/>
                  </a:cubicBezTo>
                  <a:cubicBezTo>
                    <a:pt x="93" y="186"/>
                    <a:pt x="97" y="183"/>
                    <a:pt x="100" y="178"/>
                  </a:cubicBezTo>
                  <a:cubicBezTo>
                    <a:pt x="103" y="174"/>
                    <a:pt x="106" y="169"/>
                    <a:pt x="107" y="163"/>
                  </a:cubicBezTo>
                  <a:cubicBezTo>
                    <a:pt x="109" y="157"/>
                    <a:pt x="110" y="151"/>
                    <a:pt x="110" y="144"/>
                  </a:cubicBez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78" name="Freeform 553">
              <a:extLst>
                <a:ext uri="{FF2B5EF4-FFF2-40B4-BE49-F238E27FC236}">
                  <a16:creationId xmlns:a16="http://schemas.microsoft.com/office/drawing/2014/main" id="{D498DB66-FD76-4870-94A5-6CDD3FDE3F08}"/>
                </a:ext>
              </a:extLst>
            </p:cNvPr>
            <p:cNvSpPr>
              <a:spLocks noEditPoints="1"/>
            </p:cNvSpPr>
            <p:nvPr/>
          </p:nvSpPr>
          <p:spPr bwMode="black">
            <a:xfrm>
              <a:off x="6257490" y="5034213"/>
              <a:ext cx="122723" cy="125017"/>
            </a:xfrm>
            <a:custGeom>
              <a:avLst/>
              <a:gdLst/>
              <a:ahLst/>
              <a:cxnLst>
                <a:cxn ang="0">
                  <a:pos x="148" y="74"/>
                </a:cxn>
                <a:cxn ang="0">
                  <a:pos x="143" y="106"/>
                </a:cxn>
                <a:cxn ang="0">
                  <a:pos x="128" y="130"/>
                </a:cxn>
                <a:cxn ang="0">
                  <a:pos x="104" y="145"/>
                </a:cxn>
                <a:cxn ang="0">
                  <a:pos x="73" y="151"/>
                </a:cxn>
                <a:cxn ang="0">
                  <a:pos x="43" y="145"/>
                </a:cxn>
                <a:cxn ang="0">
                  <a:pos x="20" y="131"/>
                </a:cxn>
                <a:cxn ang="0">
                  <a:pos x="5" y="107"/>
                </a:cxn>
                <a:cxn ang="0">
                  <a:pos x="0" y="77"/>
                </a:cxn>
                <a:cxn ang="0">
                  <a:pos x="6" y="44"/>
                </a:cxn>
                <a:cxn ang="0">
                  <a:pos x="22" y="19"/>
                </a:cxn>
                <a:cxn ang="0">
                  <a:pos x="46" y="5"/>
                </a:cxn>
                <a:cxn ang="0">
                  <a:pos x="77" y="0"/>
                </a:cxn>
                <a:cxn ang="0">
                  <a:pos x="107" y="5"/>
                </a:cxn>
                <a:cxn ang="0">
                  <a:pos x="130" y="20"/>
                </a:cxn>
                <a:cxn ang="0">
                  <a:pos x="144" y="44"/>
                </a:cxn>
                <a:cxn ang="0">
                  <a:pos x="148" y="74"/>
                </a:cxn>
                <a:cxn ang="0">
                  <a:pos x="115" y="75"/>
                </a:cxn>
                <a:cxn ang="0">
                  <a:pos x="104" y="39"/>
                </a:cxn>
                <a:cxn ang="0">
                  <a:pos x="75" y="26"/>
                </a:cxn>
                <a:cxn ang="0">
                  <a:pos x="59" y="29"/>
                </a:cxn>
                <a:cxn ang="0">
                  <a:pos x="46" y="38"/>
                </a:cxn>
                <a:cxn ang="0">
                  <a:pos x="37" y="54"/>
                </a:cxn>
                <a:cxn ang="0">
                  <a:pos x="34" y="76"/>
                </a:cxn>
                <a:cxn ang="0">
                  <a:pos x="37" y="97"/>
                </a:cxn>
                <a:cxn ang="0">
                  <a:pos x="46" y="112"/>
                </a:cxn>
                <a:cxn ang="0">
                  <a:pos x="59" y="121"/>
                </a:cxn>
                <a:cxn ang="0">
                  <a:pos x="75" y="124"/>
                </a:cxn>
                <a:cxn ang="0">
                  <a:pos x="104" y="112"/>
                </a:cxn>
                <a:cxn ang="0">
                  <a:pos x="115" y="75"/>
                </a:cxn>
              </a:cxnLst>
              <a:rect l="0" t="0" r="r" b="b"/>
              <a:pathLst>
                <a:path w="148" h="151">
                  <a:moveTo>
                    <a:pt x="148" y="74"/>
                  </a:moveTo>
                  <a:cubicBezTo>
                    <a:pt x="148" y="86"/>
                    <a:pt x="146" y="96"/>
                    <a:pt x="143" y="106"/>
                  </a:cubicBezTo>
                  <a:cubicBezTo>
                    <a:pt x="139" y="115"/>
                    <a:pt x="134" y="124"/>
                    <a:pt x="128" y="130"/>
                  </a:cubicBezTo>
                  <a:cubicBezTo>
                    <a:pt x="121" y="137"/>
                    <a:pt x="113" y="142"/>
                    <a:pt x="104" y="145"/>
                  </a:cubicBezTo>
                  <a:cubicBezTo>
                    <a:pt x="95" y="149"/>
                    <a:pt x="84" y="151"/>
                    <a:pt x="73" y="151"/>
                  </a:cubicBezTo>
                  <a:cubicBezTo>
                    <a:pt x="62" y="151"/>
                    <a:pt x="52" y="149"/>
                    <a:pt x="43" y="145"/>
                  </a:cubicBezTo>
                  <a:cubicBezTo>
                    <a:pt x="34" y="142"/>
                    <a:pt x="26" y="137"/>
                    <a:pt x="20" y="131"/>
                  </a:cubicBezTo>
                  <a:cubicBezTo>
                    <a:pt x="14" y="124"/>
                    <a:pt x="9" y="117"/>
                    <a:pt x="5" y="107"/>
                  </a:cubicBezTo>
                  <a:cubicBezTo>
                    <a:pt x="2" y="98"/>
                    <a:pt x="0" y="88"/>
                    <a:pt x="0" y="77"/>
                  </a:cubicBezTo>
                  <a:cubicBezTo>
                    <a:pt x="0" y="64"/>
                    <a:pt x="2" y="53"/>
                    <a:pt x="6" y="44"/>
                  </a:cubicBezTo>
                  <a:cubicBezTo>
                    <a:pt x="10" y="34"/>
                    <a:pt x="15" y="26"/>
                    <a:pt x="22" y="19"/>
                  </a:cubicBezTo>
                  <a:cubicBezTo>
                    <a:pt x="28" y="13"/>
                    <a:pt x="36" y="8"/>
                    <a:pt x="46" y="5"/>
                  </a:cubicBezTo>
                  <a:cubicBezTo>
                    <a:pt x="55" y="1"/>
                    <a:pt x="65" y="0"/>
                    <a:pt x="77" y="0"/>
                  </a:cubicBezTo>
                  <a:cubicBezTo>
                    <a:pt x="88" y="0"/>
                    <a:pt x="98" y="2"/>
                    <a:pt x="107" y="5"/>
                  </a:cubicBezTo>
                  <a:cubicBezTo>
                    <a:pt x="116" y="9"/>
                    <a:pt x="124" y="14"/>
                    <a:pt x="130" y="20"/>
                  </a:cubicBezTo>
                  <a:cubicBezTo>
                    <a:pt x="136" y="27"/>
                    <a:pt x="141" y="35"/>
                    <a:pt x="144" y="44"/>
                  </a:cubicBezTo>
                  <a:cubicBezTo>
                    <a:pt x="147" y="53"/>
                    <a:pt x="148" y="63"/>
                    <a:pt x="148" y="74"/>
                  </a:cubicBezTo>
                  <a:close/>
                  <a:moveTo>
                    <a:pt x="115" y="75"/>
                  </a:moveTo>
                  <a:cubicBezTo>
                    <a:pt x="115" y="59"/>
                    <a:pt x="111" y="47"/>
                    <a:pt x="104" y="39"/>
                  </a:cubicBezTo>
                  <a:cubicBezTo>
                    <a:pt x="97" y="31"/>
                    <a:pt x="87" y="26"/>
                    <a:pt x="75" y="26"/>
                  </a:cubicBezTo>
                  <a:cubicBezTo>
                    <a:pt x="69" y="26"/>
                    <a:pt x="64" y="27"/>
                    <a:pt x="59" y="29"/>
                  </a:cubicBezTo>
                  <a:cubicBezTo>
                    <a:pt x="54" y="31"/>
                    <a:pt x="49" y="34"/>
                    <a:pt x="46" y="38"/>
                  </a:cubicBezTo>
                  <a:cubicBezTo>
                    <a:pt x="42" y="42"/>
                    <a:pt x="39" y="48"/>
                    <a:pt x="37" y="54"/>
                  </a:cubicBezTo>
                  <a:cubicBezTo>
                    <a:pt x="35" y="60"/>
                    <a:pt x="34" y="67"/>
                    <a:pt x="34" y="76"/>
                  </a:cubicBezTo>
                  <a:cubicBezTo>
                    <a:pt x="34" y="84"/>
                    <a:pt x="35" y="91"/>
                    <a:pt x="37" y="97"/>
                  </a:cubicBezTo>
                  <a:cubicBezTo>
                    <a:pt x="39" y="103"/>
                    <a:pt x="42" y="108"/>
                    <a:pt x="46" y="112"/>
                  </a:cubicBezTo>
                  <a:cubicBezTo>
                    <a:pt x="49" y="116"/>
                    <a:pt x="54" y="119"/>
                    <a:pt x="59" y="121"/>
                  </a:cubicBezTo>
                  <a:cubicBezTo>
                    <a:pt x="64" y="123"/>
                    <a:pt x="69" y="124"/>
                    <a:pt x="75" y="124"/>
                  </a:cubicBezTo>
                  <a:cubicBezTo>
                    <a:pt x="88" y="124"/>
                    <a:pt x="98" y="120"/>
                    <a:pt x="104" y="112"/>
                  </a:cubicBezTo>
                  <a:cubicBezTo>
                    <a:pt x="111" y="103"/>
                    <a:pt x="115" y="91"/>
                    <a:pt x="115" y="75"/>
                  </a:cubicBez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grpSp>
      <p:grpSp>
        <p:nvGrpSpPr>
          <p:cNvPr id="79" name="Group 78">
            <a:extLst>
              <a:ext uri="{FF2B5EF4-FFF2-40B4-BE49-F238E27FC236}">
                <a16:creationId xmlns:a16="http://schemas.microsoft.com/office/drawing/2014/main" id="{CFC955FC-1138-42C3-B803-B518B9423933}"/>
              </a:ext>
            </a:extLst>
          </p:cNvPr>
          <p:cNvGrpSpPr/>
          <p:nvPr/>
        </p:nvGrpSpPr>
        <p:grpSpPr bwMode="black">
          <a:xfrm>
            <a:off x="8663836" y="4447431"/>
            <a:ext cx="564357" cy="155499"/>
            <a:chOff x="4664767" y="4986232"/>
            <a:chExt cx="578026" cy="164783"/>
          </a:xfrm>
          <a:solidFill>
            <a:schemeClr val="accent6">
              <a:lumMod val="50000"/>
            </a:schemeClr>
          </a:solidFill>
          <a:effectLst/>
        </p:grpSpPr>
        <p:sp>
          <p:nvSpPr>
            <p:cNvPr id="80" name="Freeform 22">
              <a:extLst>
                <a:ext uri="{FF2B5EF4-FFF2-40B4-BE49-F238E27FC236}">
                  <a16:creationId xmlns:a16="http://schemas.microsoft.com/office/drawing/2014/main" id="{EE571045-037B-44F6-8802-02D2793025A7}"/>
                </a:ext>
              </a:extLst>
            </p:cNvPr>
            <p:cNvSpPr>
              <a:spLocks noEditPoints="1"/>
            </p:cNvSpPr>
            <p:nvPr/>
          </p:nvSpPr>
          <p:spPr bwMode="black">
            <a:xfrm>
              <a:off x="4664767" y="4995244"/>
              <a:ext cx="129380" cy="152875"/>
            </a:xfrm>
            <a:custGeom>
              <a:avLst/>
              <a:gdLst/>
              <a:ahLst/>
              <a:cxnLst>
                <a:cxn ang="0">
                  <a:pos x="170" y="98"/>
                </a:cxn>
                <a:cxn ang="0">
                  <a:pos x="163" y="140"/>
                </a:cxn>
                <a:cxn ang="0">
                  <a:pos x="140" y="173"/>
                </a:cxn>
                <a:cxn ang="0">
                  <a:pos x="106" y="194"/>
                </a:cxn>
                <a:cxn ang="0">
                  <a:pos x="61" y="201"/>
                </a:cxn>
                <a:cxn ang="0">
                  <a:pos x="0" y="201"/>
                </a:cxn>
                <a:cxn ang="0">
                  <a:pos x="0" y="0"/>
                </a:cxn>
                <a:cxn ang="0">
                  <a:pos x="62" y="0"/>
                </a:cxn>
                <a:cxn ang="0">
                  <a:pos x="143" y="25"/>
                </a:cxn>
                <a:cxn ang="0">
                  <a:pos x="170" y="98"/>
                </a:cxn>
                <a:cxn ang="0">
                  <a:pos x="135" y="99"/>
                </a:cxn>
                <a:cxn ang="0">
                  <a:pos x="130" y="69"/>
                </a:cxn>
                <a:cxn ang="0">
                  <a:pos x="116" y="47"/>
                </a:cxn>
                <a:cxn ang="0">
                  <a:pos x="93" y="33"/>
                </a:cxn>
                <a:cxn ang="0">
                  <a:pos x="61" y="29"/>
                </a:cxn>
                <a:cxn ang="0">
                  <a:pos x="34" y="29"/>
                </a:cxn>
                <a:cxn ang="0">
                  <a:pos x="34" y="172"/>
                </a:cxn>
                <a:cxn ang="0">
                  <a:pos x="61" y="172"/>
                </a:cxn>
                <a:cxn ang="0">
                  <a:pos x="93" y="167"/>
                </a:cxn>
                <a:cxn ang="0">
                  <a:pos x="116" y="152"/>
                </a:cxn>
                <a:cxn ang="0">
                  <a:pos x="130" y="129"/>
                </a:cxn>
                <a:cxn ang="0">
                  <a:pos x="135" y="99"/>
                </a:cxn>
              </a:cxnLst>
              <a:rect l="0" t="0" r="r" b="b"/>
              <a:pathLst>
                <a:path w="170" h="201">
                  <a:moveTo>
                    <a:pt x="170" y="98"/>
                  </a:moveTo>
                  <a:cubicBezTo>
                    <a:pt x="170" y="113"/>
                    <a:pt x="168" y="128"/>
                    <a:pt x="163" y="140"/>
                  </a:cubicBezTo>
                  <a:cubicBezTo>
                    <a:pt x="157" y="153"/>
                    <a:pt x="150" y="164"/>
                    <a:pt x="140" y="173"/>
                  </a:cubicBezTo>
                  <a:cubicBezTo>
                    <a:pt x="131" y="182"/>
                    <a:pt x="119" y="189"/>
                    <a:pt x="106" y="194"/>
                  </a:cubicBezTo>
                  <a:cubicBezTo>
                    <a:pt x="92" y="199"/>
                    <a:pt x="77" y="201"/>
                    <a:pt x="61" y="201"/>
                  </a:cubicBezTo>
                  <a:cubicBezTo>
                    <a:pt x="0" y="201"/>
                    <a:pt x="0" y="201"/>
                    <a:pt x="0" y="201"/>
                  </a:cubicBezTo>
                  <a:cubicBezTo>
                    <a:pt x="0" y="0"/>
                    <a:pt x="0" y="0"/>
                    <a:pt x="0" y="0"/>
                  </a:cubicBezTo>
                  <a:cubicBezTo>
                    <a:pt x="62" y="0"/>
                    <a:pt x="62" y="0"/>
                    <a:pt x="62" y="0"/>
                  </a:cubicBezTo>
                  <a:cubicBezTo>
                    <a:pt x="98" y="0"/>
                    <a:pt x="125" y="8"/>
                    <a:pt x="143" y="25"/>
                  </a:cubicBezTo>
                  <a:cubicBezTo>
                    <a:pt x="161" y="41"/>
                    <a:pt x="170" y="66"/>
                    <a:pt x="170" y="98"/>
                  </a:cubicBezTo>
                  <a:close/>
                  <a:moveTo>
                    <a:pt x="135" y="99"/>
                  </a:moveTo>
                  <a:cubicBezTo>
                    <a:pt x="135" y="87"/>
                    <a:pt x="133" y="77"/>
                    <a:pt x="130" y="69"/>
                  </a:cubicBezTo>
                  <a:cubicBezTo>
                    <a:pt x="127" y="60"/>
                    <a:pt x="122" y="53"/>
                    <a:pt x="116" y="47"/>
                  </a:cubicBezTo>
                  <a:cubicBezTo>
                    <a:pt x="110" y="41"/>
                    <a:pt x="102" y="36"/>
                    <a:pt x="93" y="33"/>
                  </a:cubicBezTo>
                  <a:cubicBezTo>
                    <a:pt x="84" y="30"/>
                    <a:pt x="73" y="29"/>
                    <a:pt x="61" y="29"/>
                  </a:cubicBezTo>
                  <a:cubicBezTo>
                    <a:pt x="34" y="29"/>
                    <a:pt x="34" y="29"/>
                    <a:pt x="34" y="29"/>
                  </a:cubicBezTo>
                  <a:cubicBezTo>
                    <a:pt x="34" y="172"/>
                    <a:pt x="34" y="172"/>
                    <a:pt x="34" y="172"/>
                  </a:cubicBezTo>
                  <a:cubicBezTo>
                    <a:pt x="61" y="172"/>
                    <a:pt x="61" y="172"/>
                    <a:pt x="61" y="172"/>
                  </a:cubicBezTo>
                  <a:cubicBezTo>
                    <a:pt x="73" y="172"/>
                    <a:pt x="83" y="171"/>
                    <a:pt x="93" y="167"/>
                  </a:cubicBezTo>
                  <a:cubicBezTo>
                    <a:pt x="102" y="164"/>
                    <a:pt x="110" y="159"/>
                    <a:pt x="116" y="152"/>
                  </a:cubicBezTo>
                  <a:cubicBezTo>
                    <a:pt x="122" y="146"/>
                    <a:pt x="127" y="138"/>
                    <a:pt x="130" y="129"/>
                  </a:cubicBezTo>
                  <a:cubicBezTo>
                    <a:pt x="133" y="120"/>
                    <a:pt x="135" y="110"/>
                    <a:pt x="135" y="99"/>
                  </a:cubicBez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81" name="Freeform 23">
              <a:extLst>
                <a:ext uri="{FF2B5EF4-FFF2-40B4-BE49-F238E27FC236}">
                  <a16:creationId xmlns:a16="http://schemas.microsoft.com/office/drawing/2014/main" id="{409FAD14-CBBA-4AD8-AAA6-0F6324F5DB6A}"/>
                </a:ext>
              </a:extLst>
            </p:cNvPr>
            <p:cNvSpPr>
              <a:spLocks noEditPoints="1"/>
            </p:cNvSpPr>
            <p:nvPr/>
          </p:nvSpPr>
          <p:spPr bwMode="black">
            <a:xfrm>
              <a:off x="4806377" y="5036439"/>
              <a:ext cx="91081" cy="114576"/>
            </a:xfrm>
            <a:custGeom>
              <a:avLst/>
              <a:gdLst/>
              <a:ahLst/>
              <a:cxnLst>
                <a:cxn ang="0">
                  <a:pos x="88" y="147"/>
                </a:cxn>
                <a:cxn ang="0">
                  <a:pos x="88" y="127"/>
                </a:cxn>
                <a:cxn ang="0">
                  <a:pos x="88" y="127"/>
                </a:cxn>
                <a:cxn ang="0">
                  <a:pos x="70" y="145"/>
                </a:cxn>
                <a:cxn ang="0">
                  <a:pos x="45" y="151"/>
                </a:cxn>
                <a:cxn ang="0">
                  <a:pos x="26" y="148"/>
                </a:cxn>
                <a:cxn ang="0">
                  <a:pos x="11" y="139"/>
                </a:cxn>
                <a:cxn ang="0">
                  <a:pos x="3" y="125"/>
                </a:cxn>
                <a:cxn ang="0">
                  <a:pos x="0" y="108"/>
                </a:cxn>
                <a:cxn ang="0">
                  <a:pos x="2" y="91"/>
                </a:cxn>
                <a:cxn ang="0">
                  <a:pos x="11" y="76"/>
                </a:cxn>
                <a:cxn ang="0">
                  <a:pos x="25" y="66"/>
                </a:cxn>
                <a:cxn ang="0">
                  <a:pos x="47" y="60"/>
                </a:cxn>
                <a:cxn ang="0">
                  <a:pos x="89" y="55"/>
                </a:cxn>
                <a:cxn ang="0">
                  <a:pos x="81" y="32"/>
                </a:cxn>
                <a:cxn ang="0">
                  <a:pos x="61" y="25"/>
                </a:cxn>
                <a:cxn ang="0">
                  <a:pos x="36" y="30"/>
                </a:cxn>
                <a:cxn ang="0">
                  <a:pos x="14" y="41"/>
                </a:cxn>
                <a:cxn ang="0">
                  <a:pos x="14" y="13"/>
                </a:cxn>
                <a:cxn ang="0">
                  <a:pos x="22" y="8"/>
                </a:cxn>
                <a:cxn ang="0">
                  <a:pos x="35" y="4"/>
                </a:cxn>
                <a:cxn ang="0">
                  <a:pos x="50" y="1"/>
                </a:cxn>
                <a:cxn ang="0">
                  <a:pos x="65" y="0"/>
                </a:cxn>
                <a:cxn ang="0">
                  <a:pos x="89" y="4"/>
                </a:cxn>
                <a:cxn ang="0">
                  <a:pos x="107" y="15"/>
                </a:cxn>
                <a:cxn ang="0">
                  <a:pos x="117" y="32"/>
                </a:cxn>
                <a:cxn ang="0">
                  <a:pos x="120" y="56"/>
                </a:cxn>
                <a:cxn ang="0">
                  <a:pos x="120" y="147"/>
                </a:cxn>
                <a:cxn ang="0">
                  <a:pos x="88" y="147"/>
                </a:cxn>
                <a:cxn ang="0">
                  <a:pos x="58" y="81"/>
                </a:cxn>
                <a:cxn ang="0">
                  <a:pos x="44" y="84"/>
                </a:cxn>
                <a:cxn ang="0">
                  <a:pos x="37" y="89"/>
                </a:cxn>
                <a:cxn ang="0">
                  <a:pos x="33" y="96"/>
                </a:cxn>
                <a:cxn ang="0">
                  <a:pos x="31" y="105"/>
                </a:cxn>
                <a:cxn ang="0">
                  <a:pos x="33" y="113"/>
                </a:cxn>
                <a:cxn ang="0">
                  <a:pos x="38" y="119"/>
                </a:cxn>
                <a:cxn ang="0">
                  <a:pos x="45" y="123"/>
                </a:cxn>
                <a:cxn ang="0">
                  <a:pos x="55" y="125"/>
                </a:cxn>
                <a:cxn ang="0">
                  <a:pos x="69" y="122"/>
                </a:cxn>
                <a:cxn ang="0">
                  <a:pos x="79" y="115"/>
                </a:cxn>
                <a:cxn ang="0">
                  <a:pos x="86" y="104"/>
                </a:cxn>
                <a:cxn ang="0">
                  <a:pos x="89" y="90"/>
                </a:cxn>
                <a:cxn ang="0">
                  <a:pos x="89" y="77"/>
                </a:cxn>
                <a:cxn ang="0">
                  <a:pos x="58" y="81"/>
                </a:cxn>
              </a:cxnLst>
              <a:rect l="0" t="0" r="r" b="b"/>
              <a:pathLst>
                <a:path w="120" h="151">
                  <a:moveTo>
                    <a:pt x="88" y="147"/>
                  </a:moveTo>
                  <a:cubicBezTo>
                    <a:pt x="88" y="127"/>
                    <a:pt x="88" y="127"/>
                    <a:pt x="88" y="127"/>
                  </a:cubicBezTo>
                  <a:cubicBezTo>
                    <a:pt x="88" y="127"/>
                    <a:pt x="88" y="127"/>
                    <a:pt x="88" y="127"/>
                  </a:cubicBezTo>
                  <a:cubicBezTo>
                    <a:pt x="83" y="135"/>
                    <a:pt x="77" y="141"/>
                    <a:pt x="70" y="145"/>
                  </a:cubicBezTo>
                  <a:cubicBezTo>
                    <a:pt x="63" y="149"/>
                    <a:pt x="55" y="151"/>
                    <a:pt x="45" y="151"/>
                  </a:cubicBezTo>
                  <a:cubicBezTo>
                    <a:pt x="38" y="151"/>
                    <a:pt x="31" y="150"/>
                    <a:pt x="26" y="148"/>
                  </a:cubicBezTo>
                  <a:cubicBezTo>
                    <a:pt x="20" y="145"/>
                    <a:pt x="15" y="142"/>
                    <a:pt x="11" y="139"/>
                  </a:cubicBezTo>
                  <a:cubicBezTo>
                    <a:pt x="8" y="135"/>
                    <a:pt x="5" y="131"/>
                    <a:pt x="3" y="125"/>
                  </a:cubicBezTo>
                  <a:cubicBezTo>
                    <a:pt x="1" y="120"/>
                    <a:pt x="0" y="114"/>
                    <a:pt x="0" y="108"/>
                  </a:cubicBezTo>
                  <a:cubicBezTo>
                    <a:pt x="0" y="102"/>
                    <a:pt x="0" y="96"/>
                    <a:pt x="2" y="91"/>
                  </a:cubicBezTo>
                  <a:cubicBezTo>
                    <a:pt x="4" y="85"/>
                    <a:pt x="7" y="81"/>
                    <a:pt x="11" y="76"/>
                  </a:cubicBezTo>
                  <a:cubicBezTo>
                    <a:pt x="14" y="72"/>
                    <a:pt x="19" y="69"/>
                    <a:pt x="25" y="66"/>
                  </a:cubicBezTo>
                  <a:cubicBezTo>
                    <a:pt x="31" y="63"/>
                    <a:pt x="38" y="61"/>
                    <a:pt x="47" y="60"/>
                  </a:cubicBezTo>
                  <a:cubicBezTo>
                    <a:pt x="89" y="55"/>
                    <a:pt x="89" y="55"/>
                    <a:pt x="89" y="55"/>
                  </a:cubicBezTo>
                  <a:cubicBezTo>
                    <a:pt x="89" y="44"/>
                    <a:pt x="86" y="37"/>
                    <a:pt x="81" y="32"/>
                  </a:cubicBezTo>
                  <a:cubicBezTo>
                    <a:pt x="77" y="28"/>
                    <a:pt x="70" y="25"/>
                    <a:pt x="61" y="25"/>
                  </a:cubicBezTo>
                  <a:cubicBezTo>
                    <a:pt x="53" y="25"/>
                    <a:pt x="44" y="27"/>
                    <a:pt x="36" y="30"/>
                  </a:cubicBezTo>
                  <a:cubicBezTo>
                    <a:pt x="27" y="33"/>
                    <a:pt x="20" y="36"/>
                    <a:pt x="14" y="41"/>
                  </a:cubicBezTo>
                  <a:cubicBezTo>
                    <a:pt x="14" y="13"/>
                    <a:pt x="14" y="13"/>
                    <a:pt x="14" y="13"/>
                  </a:cubicBezTo>
                  <a:cubicBezTo>
                    <a:pt x="16" y="11"/>
                    <a:pt x="19" y="10"/>
                    <a:pt x="22" y="8"/>
                  </a:cubicBezTo>
                  <a:cubicBezTo>
                    <a:pt x="26" y="7"/>
                    <a:pt x="30" y="6"/>
                    <a:pt x="35" y="4"/>
                  </a:cubicBezTo>
                  <a:cubicBezTo>
                    <a:pt x="40" y="3"/>
                    <a:pt x="45" y="2"/>
                    <a:pt x="50" y="1"/>
                  </a:cubicBezTo>
                  <a:cubicBezTo>
                    <a:pt x="55" y="0"/>
                    <a:pt x="60" y="0"/>
                    <a:pt x="65" y="0"/>
                  </a:cubicBezTo>
                  <a:cubicBezTo>
                    <a:pt x="74" y="0"/>
                    <a:pt x="83" y="1"/>
                    <a:pt x="89" y="4"/>
                  </a:cubicBezTo>
                  <a:cubicBezTo>
                    <a:pt x="96" y="6"/>
                    <a:pt x="102" y="10"/>
                    <a:pt x="107" y="15"/>
                  </a:cubicBezTo>
                  <a:cubicBezTo>
                    <a:pt x="111" y="19"/>
                    <a:pt x="115" y="25"/>
                    <a:pt x="117" y="32"/>
                  </a:cubicBezTo>
                  <a:cubicBezTo>
                    <a:pt x="119" y="39"/>
                    <a:pt x="120" y="47"/>
                    <a:pt x="120" y="56"/>
                  </a:cubicBezTo>
                  <a:cubicBezTo>
                    <a:pt x="120" y="147"/>
                    <a:pt x="120" y="147"/>
                    <a:pt x="120" y="147"/>
                  </a:cubicBezTo>
                  <a:lnTo>
                    <a:pt x="88" y="147"/>
                  </a:lnTo>
                  <a:close/>
                  <a:moveTo>
                    <a:pt x="58" y="81"/>
                  </a:moveTo>
                  <a:cubicBezTo>
                    <a:pt x="52" y="82"/>
                    <a:pt x="48" y="83"/>
                    <a:pt x="44" y="84"/>
                  </a:cubicBezTo>
                  <a:cubicBezTo>
                    <a:pt x="41" y="86"/>
                    <a:pt x="38" y="87"/>
                    <a:pt x="37" y="89"/>
                  </a:cubicBezTo>
                  <a:cubicBezTo>
                    <a:pt x="35" y="91"/>
                    <a:pt x="33" y="93"/>
                    <a:pt x="33" y="96"/>
                  </a:cubicBezTo>
                  <a:cubicBezTo>
                    <a:pt x="32" y="98"/>
                    <a:pt x="31" y="101"/>
                    <a:pt x="31" y="105"/>
                  </a:cubicBezTo>
                  <a:cubicBezTo>
                    <a:pt x="31" y="108"/>
                    <a:pt x="32" y="110"/>
                    <a:pt x="33" y="113"/>
                  </a:cubicBezTo>
                  <a:cubicBezTo>
                    <a:pt x="34" y="115"/>
                    <a:pt x="36" y="117"/>
                    <a:pt x="38" y="119"/>
                  </a:cubicBezTo>
                  <a:cubicBezTo>
                    <a:pt x="40" y="121"/>
                    <a:pt x="42" y="122"/>
                    <a:pt x="45" y="123"/>
                  </a:cubicBezTo>
                  <a:cubicBezTo>
                    <a:pt x="48" y="124"/>
                    <a:pt x="52" y="125"/>
                    <a:pt x="55" y="125"/>
                  </a:cubicBezTo>
                  <a:cubicBezTo>
                    <a:pt x="60" y="125"/>
                    <a:pt x="65" y="124"/>
                    <a:pt x="69" y="122"/>
                  </a:cubicBezTo>
                  <a:cubicBezTo>
                    <a:pt x="73" y="120"/>
                    <a:pt x="77" y="118"/>
                    <a:pt x="79" y="115"/>
                  </a:cubicBezTo>
                  <a:cubicBezTo>
                    <a:pt x="82" y="112"/>
                    <a:pt x="85" y="108"/>
                    <a:pt x="86" y="104"/>
                  </a:cubicBezTo>
                  <a:cubicBezTo>
                    <a:pt x="88" y="100"/>
                    <a:pt x="89" y="95"/>
                    <a:pt x="89" y="90"/>
                  </a:cubicBezTo>
                  <a:cubicBezTo>
                    <a:pt x="89" y="77"/>
                    <a:pt x="89" y="77"/>
                    <a:pt x="89" y="77"/>
                  </a:cubicBezTo>
                  <a:lnTo>
                    <a:pt x="58" y="81"/>
                  </a:ln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82" name="Freeform 24">
              <a:extLst>
                <a:ext uri="{FF2B5EF4-FFF2-40B4-BE49-F238E27FC236}">
                  <a16:creationId xmlns:a16="http://schemas.microsoft.com/office/drawing/2014/main" id="{E2EE8C94-186F-40DB-8B50-0D9E3C8F7A22}"/>
                </a:ext>
              </a:extLst>
            </p:cNvPr>
            <p:cNvSpPr>
              <a:spLocks/>
            </p:cNvSpPr>
            <p:nvPr/>
          </p:nvSpPr>
          <p:spPr bwMode="black">
            <a:xfrm>
              <a:off x="4921274" y="5036439"/>
              <a:ext cx="97196" cy="111679"/>
            </a:xfrm>
            <a:custGeom>
              <a:avLst/>
              <a:gdLst/>
              <a:ahLst/>
              <a:cxnLst>
                <a:cxn ang="0">
                  <a:pos x="96" y="147"/>
                </a:cxn>
                <a:cxn ang="0">
                  <a:pos x="96" y="66"/>
                </a:cxn>
                <a:cxn ang="0">
                  <a:pos x="89" y="36"/>
                </a:cxn>
                <a:cxn ang="0">
                  <a:pos x="67" y="26"/>
                </a:cxn>
                <a:cxn ang="0">
                  <a:pos x="53" y="29"/>
                </a:cxn>
                <a:cxn ang="0">
                  <a:pos x="43" y="37"/>
                </a:cxn>
                <a:cxn ang="0">
                  <a:pos x="35" y="50"/>
                </a:cxn>
                <a:cxn ang="0">
                  <a:pos x="33" y="65"/>
                </a:cxn>
                <a:cxn ang="0">
                  <a:pos x="33" y="147"/>
                </a:cxn>
                <a:cxn ang="0">
                  <a:pos x="0" y="147"/>
                </a:cxn>
                <a:cxn ang="0">
                  <a:pos x="0" y="3"/>
                </a:cxn>
                <a:cxn ang="0">
                  <a:pos x="33" y="3"/>
                </a:cxn>
                <a:cxn ang="0">
                  <a:pos x="33" y="26"/>
                </a:cxn>
                <a:cxn ang="0">
                  <a:pos x="33" y="26"/>
                </a:cxn>
                <a:cxn ang="0">
                  <a:pos x="54" y="6"/>
                </a:cxn>
                <a:cxn ang="0">
                  <a:pos x="80" y="0"/>
                </a:cxn>
                <a:cxn ang="0">
                  <a:pos x="115" y="14"/>
                </a:cxn>
                <a:cxn ang="0">
                  <a:pos x="128" y="59"/>
                </a:cxn>
                <a:cxn ang="0">
                  <a:pos x="128" y="147"/>
                </a:cxn>
                <a:cxn ang="0">
                  <a:pos x="96" y="147"/>
                </a:cxn>
              </a:cxnLst>
              <a:rect l="0" t="0" r="r" b="b"/>
              <a:pathLst>
                <a:path w="128" h="147">
                  <a:moveTo>
                    <a:pt x="96" y="147"/>
                  </a:moveTo>
                  <a:cubicBezTo>
                    <a:pt x="96" y="66"/>
                    <a:pt x="96" y="66"/>
                    <a:pt x="96" y="66"/>
                  </a:cubicBezTo>
                  <a:cubicBezTo>
                    <a:pt x="96" y="53"/>
                    <a:pt x="93" y="43"/>
                    <a:pt x="89" y="36"/>
                  </a:cubicBezTo>
                  <a:cubicBezTo>
                    <a:pt x="84" y="30"/>
                    <a:pt x="77" y="26"/>
                    <a:pt x="67" y="26"/>
                  </a:cubicBezTo>
                  <a:cubicBezTo>
                    <a:pt x="62" y="26"/>
                    <a:pt x="58" y="27"/>
                    <a:pt x="53" y="29"/>
                  </a:cubicBezTo>
                  <a:cubicBezTo>
                    <a:pt x="49" y="31"/>
                    <a:pt x="46" y="34"/>
                    <a:pt x="43" y="37"/>
                  </a:cubicBezTo>
                  <a:cubicBezTo>
                    <a:pt x="40" y="41"/>
                    <a:pt x="37" y="45"/>
                    <a:pt x="35" y="50"/>
                  </a:cubicBezTo>
                  <a:cubicBezTo>
                    <a:pt x="34" y="54"/>
                    <a:pt x="33" y="60"/>
                    <a:pt x="33" y="65"/>
                  </a:cubicBezTo>
                  <a:cubicBezTo>
                    <a:pt x="33" y="147"/>
                    <a:pt x="33" y="147"/>
                    <a:pt x="33" y="147"/>
                  </a:cubicBezTo>
                  <a:cubicBezTo>
                    <a:pt x="0" y="147"/>
                    <a:pt x="0" y="147"/>
                    <a:pt x="0" y="147"/>
                  </a:cubicBezTo>
                  <a:cubicBezTo>
                    <a:pt x="0" y="3"/>
                    <a:pt x="0" y="3"/>
                    <a:pt x="0" y="3"/>
                  </a:cubicBezTo>
                  <a:cubicBezTo>
                    <a:pt x="33" y="3"/>
                    <a:pt x="33" y="3"/>
                    <a:pt x="33" y="3"/>
                  </a:cubicBezTo>
                  <a:cubicBezTo>
                    <a:pt x="33" y="26"/>
                    <a:pt x="33" y="26"/>
                    <a:pt x="33" y="26"/>
                  </a:cubicBezTo>
                  <a:cubicBezTo>
                    <a:pt x="33" y="26"/>
                    <a:pt x="33" y="26"/>
                    <a:pt x="33" y="26"/>
                  </a:cubicBezTo>
                  <a:cubicBezTo>
                    <a:pt x="39" y="17"/>
                    <a:pt x="46" y="10"/>
                    <a:pt x="54" y="6"/>
                  </a:cubicBezTo>
                  <a:cubicBezTo>
                    <a:pt x="62" y="2"/>
                    <a:pt x="70" y="0"/>
                    <a:pt x="80" y="0"/>
                  </a:cubicBezTo>
                  <a:cubicBezTo>
                    <a:pt x="95" y="0"/>
                    <a:pt x="107" y="5"/>
                    <a:pt x="115" y="14"/>
                  </a:cubicBezTo>
                  <a:cubicBezTo>
                    <a:pt x="124" y="24"/>
                    <a:pt x="128" y="39"/>
                    <a:pt x="128" y="59"/>
                  </a:cubicBezTo>
                  <a:cubicBezTo>
                    <a:pt x="128" y="147"/>
                    <a:pt x="128" y="147"/>
                    <a:pt x="128" y="147"/>
                  </a:cubicBezTo>
                  <a:lnTo>
                    <a:pt x="96" y="147"/>
                  </a:ln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83" name="Freeform 25">
              <a:extLst>
                <a:ext uri="{FF2B5EF4-FFF2-40B4-BE49-F238E27FC236}">
                  <a16:creationId xmlns:a16="http://schemas.microsoft.com/office/drawing/2014/main" id="{BA544572-DAC5-4B35-B2FF-E5351F2A0150}"/>
                </a:ext>
              </a:extLst>
            </p:cNvPr>
            <p:cNvSpPr>
              <a:spLocks/>
            </p:cNvSpPr>
            <p:nvPr/>
          </p:nvSpPr>
          <p:spPr bwMode="black">
            <a:xfrm>
              <a:off x="5045183" y="4986232"/>
              <a:ext cx="100093" cy="161886"/>
            </a:xfrm>
            <a:custGeom>
              <a:avLst/>
              <a:gdLst/>
              <a:ahLst/>
              <a:cxnLst>
                <a:cxn ang="0">
                  <a:pos x="210" y="503"/>
                </a:cxn>
                <a:cxn ang="0">
                  <a:pos x="78" y="340"/>
                </a:cxn>
                <a:cxn ang="0">
                  <a:pos x="75" y="340"/>
                </a:cxn>
                <a:cxn ang="0">
                  <a:pos x="75" y="503"/>
                </a:cxn>
                <a:cxn ang="0">
                  <a:pos x="0" y="503"/>
                </a:cxn>
                <a:cxn ang="0">
                  <a:pos x="0" y="0"/>
                </a:cxn>
                <a:cxn ang="0">
                  <a:pos x="75" y="0"/>
                </a:cxn>
                <a:cxn ang="0">
                  <a:pos x="75" y="319"/>
                </a:cxn>
                <a:cxn ang="0">
                  <a:pos x="78" y="319"/>
                </a:cxn>
                <a:cxn ang="0">
                  <a:pos x="203" y="163"/>
                </a:cxn>
                <a:cxn ang="0">
                  <a:pos x="300" y="163"/>
                </a:cxn>
                <a:cxn ang="0">
                  <a:pos x="156" y="326"/>
                </a:cxn>
                <a:cxn ang="0">
                  <a:pos x="311" y="503"/>
                </a:cxn>
                <a:cxn ang="0">
                  <a:pos x="210" y="503"/>
                </a:cxn>
              </a:cxnLst>
              <a:rect l="0" t="0" r="r" b="b"/>
              <a:pathLst>
                <a:path w="311" h="503">
                  <a:moveTo>
                    <a:pt x="210" y="503"/>
                  </a:moveTo>
                  <a:lnTo>
                    <a:pt x="78" y="340"/>
                  </a:lnTo>
                  <a:lnTo>
                    <a:pt x="75" y="340"/>
                  </a:lnTo>
                  <a:lnTo>
                    <a:pt x="75" y="503"/>
                  </a:lnTo>
                  <a:lnTo>
                    <a:pt x="0" y="503"/>
                  </a:lnTo>
                  <a:lnTo>
                    <a:pt x="0" y="0"/>
                  </a:lnTo>
                  <a:lnTo>
                    <a:pt x="75" y="0"/>
                  </a:lnTo>
                  <a:lnTo>
                    <a:pt x="75" y="319"/>
                  </a:lnTo>
                  <a:lnTo>
                    <a:pt x="78" y="319"/>
                  </a:lnTo>
                  <a:lnTo>
                    <a:pt x="203" y="163"/>
                  </a:lnTo>
                  <a:lnTo>
                    <a:pt x="300" y="163"/>
                  </a:lnTo>
                  <a:lnTo>
                    <a:pt x="156" y="326"/>
                  </a:lnTo>
                  <a:lnTo>
                    <a:pt x="311" y="503"/>
                  </a:lnTo>
                  <a:lnTo>
                    <a:pt x="210" y="503"/>
                  </a:ln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84" name="Freeform 26">
              <a:extLst>
                <a:ext uri="{FF2B5EF4-FFF2-40B4-BE49-F238E27FC236}">
                  <a16:creationId xmlns:a16="http://schemas.microsoft.com/office/drawing/2014/main" id="{D33188DE-12C9-4979-998B-2591EAE73F24}"/>
                </a:ext>
              </a:extLst>
            </p:cNvPr>
            <p:cNvSpPr>
              <a:spLocks noEditPoints="1"/>
            </p:cNvSpPr>
            <p:nvPr/>
          </p:nvSpPr>
          <p:spPr bwMode="black">
            <a:xfrm>
              <a:off x="5142379" y="5036439"/>
              <a:ext cx="100414" cy="114576"/>
            </a:xfrm>
            <a:custGeom>
              <a:avLst/>
              <a:gdLst/>
              <a:ahLst/>
              <a:cxnLst>
                <a:cxn ang="0">
                  <a:pos x="34" y="85"/>
                </a:cxn>
                <a:cxn ang="0">
                  <a:pos x="46" y="115"/>
                </a:cxn>
                <a:cxn ang="0">
                  <a:pos x="77" y="125"/>
                </a:cxn>
                <a:cxn ang="0">
                  <a:pos x="100" y="121"/>
                </a:cxn>
                <a:cxn ang="0">
                  <a:pos x="120" y="111"/>
                </a:cxn>
                <a:cxn ang="0">
                  <a:pos x="120" y="139"/>
                </a:cxn>
                <a:cxn ang="0">
                  <a:pos x="112" y="143"/>
                </a:cxn>
                <a:cxn ang="0">
                  <a:pos x="101" y="146"/>
                </a:cxn>
                <a:cxn ang="0">
                  <a:pos x="86" y="149"/>
                </a:cxn>
                <a:cxn ang="0">
                  <a:pos x="69" y="151"/>
                </a:cxn>
                <a:cxn ang="0">
                  <a:pos x="40" y="146"/>
                </a:cxn>
                <a:cxn ang="0">
                  <a:pos x="19" y="132"/>
                </a:cxn>
                <a:cxn ang="0">
                  <a:pos x="5" y="108"/>
                </a:cxn>
                <a:cxn ang="0">
                  <a:pos x="0" y="77"/>
                </a:cxn>
                <a:cxn ang="0">
                  <a:pos x="7" y="42"/>
                </a:cxn>
                <a:cxn ang="0">
                  <a:pos x="22" y="18"/>
                </a:cxn>
                <a:cxn ang="0">
                  <a:pos x="44" y="4"/>
                </a:cxn>
                <a:cxn ang="0">
                  <a:pos x="69" y="0"/>
                </a:cxn>
                <a:cxn ang="0">
                  <a:pos x="96" y="5"/>
                </a:cxn>
                <a:cxn ang="0">
                  <a:pos x="116" y="19"/>
                </a:cxn>
                <a:cxn ang="0">
                  <a:pos x="128" y="41"/>
                </a:cxn>
                <a:cxn ang="0">
                  <a:pos x="132" y="69"/>
                </a:cxn>
                <a:cxn ang="0">
                  <a:pos x="132" y="85"/>
                </a:cxn>
                <a:cxn ang="0">
                  <a:pos x="34" y="85"/>
                </a:cxn>
                <a:cxn ang="0">
                  <a:pos x="98" y="46"/>
                </a:cxn>
                <a:cxn ang="0">
                  <a:pos x="92" y="35"/>
                </a:cxn>
                <a:cxn ang="0">
                  <a:pos x="83" y="28"/>
                </a:cxn>
                <a:cxn ang="0">
                  <a:pos x="69" y="25"/>
                </a:cxn>
                <a:cxn ang="0">
                  <a:pos x="56" y="28"/>
                </a:cxn>
                <a:cxn ang="0">
                  <a:pos x="46" y="35"/>
                </a:cxn>
                <a:cxn ang="0">
                  <a:pos x="38" y="46"/>
                </a:cxn>
                <a:cxn ang="0">
                  <a:pos x="34" y="60"/>
                </a:cxn>
                <a:cxn ang="0">
                  <a:pos x="99" y="60"/>
                </a:cxn>
                <a:cxn ang="0">
                  <a:pos x="98" y="46"/>
                </a:cxn>
              </a:cxnLst>
              <a:rect l="0" t="0" r="r" b="b"/>
              <a:pathLst>
                <a:path w="132" h="151">
                  <a:moveTo>
                    <a:pt x="34" y="85"/>
                  </a:moveTo>
                  <a:cubicBezTo>
                    <a:pt x="34" y="98"/>
                    <a:pt x="38" y="108"/>
                    <a:pt x="46" y="115"/>
                  </a:cubicBezTo>
                  <a:cubicBezTo>
                    <a:pt x="53" y="122"/>
                    <a:pt x="63" y="125"/>
                    <a:pt x="77" y="125"/>
                  </a:cubicBezTo>
                  <a:cubicBezTo>
                    <a:pt x="85" y="125"/>
                    <a:pt x="93" y="124"/>
                    <a:pt x="100" y="121"/>
                  </a:cubicBezTo>
                  <a:cubicBezTo>
                    <a:pt x="108" y="119"/>
                    <a:pt x="115" y="115"/>
                    <a:pt x="120" y="111"/>
                  </a:cubicBezTo>
                  <a:cubicBezTo>
                    <a:pt x="120" y="139"/>
                    <a:pt x="120" y="139"/>
                    <a:pt x="120" y="139"/>
                  </a:cubicBezTo>
                  <a:cubicBezTo>
                    <a:pt x="118" y="140"/>
                    <a:pt x="116" y="141"/>
                    <a:pt x="112" y="143"/>
                  </a:cubicBezTo>
                  <a:cubicBezTo>
                    <a:pt x="109" y="144"/>
                    <a:pt x="106" y="145"/>
                    <a:pt x="101" y="146"/>
                  </a:cubicBezTo>
                  <a:cubicBezTo>
                    <a:pt x="97" y="148"/>
                    <a:pt x="92" y="149"/>
                    <a:pt x="86" y="149"/>
                  </a:cubicBezTo>
                  <a:cubicBezTo>
                    <a:pt x="81" y="150"/>
                    <a:pt x="75" y="151"/>
                    <a:pt x="69" y="151"/>
                  </a:cubicBezTo>
                  <a:cubicBezTo>
                    <a:pt x="58" y="151"/>
                    <a:pt x="49" y="149"/>
                    <a:pt x="40" y="146"/>
                  </a:cubicBezTo>
                  <a:cubicBezTo>
                    <a:pt x="32" y="143"/>
                    <a:pt x="25" y="138"/>
                    <a:pt x="19" y="132"/>
                  </a:cubicBezTo>
                  <a:cubicBezTo>
                    <a:pt x="13" y="125"/>
                    <a:pt x="8" y="118"/>
                    <a:pt x="5" y="108"/>
                  </a:cubicBezTo>
                  <a:cubicBezTo>
                    <a:pt x="2" y="99"/>
                    <a:pt x="0" y="89"/>
                    <a:pt x="0" y="77"/>
                  </a:cubicBezTo>
                  <a:cubicBezTo>
                    <a:pt x="0" y="63"/>
                    <a:pt x="2" y="52"/>
                    <a:pt x="7" y="42"/>
                  </a:cubicBezTo>
                  <a:cubicBezTo>
                    <a:pt x="11" y="33"/>
                    <a:pt x="16" y="25"/>
                    <a:pt x="22" y="18"/>
                  </a:cubicBezTo>
                  <a:cubicBezTo>
                    <a:pt x="29" y="12"/>
                    <a:pt x="36" y="7"/>
                    <a:pt x="44" y="4"/>
                  </a:cubicBezTo>
                  <a:cubicBezTo>
                    <a:pt x="53" y="1"/>
                    <a:pt x="61" y="0"/>
                    <a:pt x="69" y="0"/>
                  </a:cubicBezTo>
                  <a:cubicBezTo>
                    <a:pt x="79" y="0"/>
                    <a:pt x="88" y="2"/>
                    <a:pt x="96" y="5"/>
                  </a:cubicBezTo>
                  <a:cubicBezTo>
                    <a:pt x="104" y="8"/>
                    <a:pt x="111" y="13"/>
                    <a:pt x="116" y="19"/>
                  </a:cubicBezTo>
                  <a:cubicBezTo>
                    <a:pt x="121" y="25"/>
                    <a:pt x="125" y="32"/>
                    <a:pt x="128" y="41"/>
                  </a:cubicBezTo>
                  <a:cubicBezTo>
                    <a:pt x="130" y="49"/>
                    <a:pt x="132" y="59"/>
                    <a:pt x="132" y="69"/>
                  </a:cubicBezTo>
                  <a:cubicBezTo>
                    <a:pt x="132" y="85"/>
                    <a:pt x="132" y="85"/>
                    <a:pt x="132" y="85"/>
                  </a:cubicBezTo>
                  <a:lnTo>
                    <a:pt x="34" y="85"/>
                  </a:lnTo>
                  <a:close/>
                  <a:moveTo>
                    <a:pt x="98" y="46"/>
                  </a:moveTo>
                  <a:cubicBezTo>
                    <a:pt x="96" y="42"/>
                    <a:pt x="95" y="38"/>
                    <a:pt x="92" y="35"/>
                  </a:cubicBezTo>
                  <a:cubicBezTo>
                    <a:pt x="90" y="32"/>
                    <a:pt x="87" y="30"/>
                    <a:pt x="83" y="28"/>
                  </a:cubicBezTo>
                  <a:cubicBezTo>
                    <a:pt x="79" y="26"/>
                    <a:pt x="74" y="25"/>
                    <a:pt x="69" y="25"/>
                  </a:cubicBezTo>
                  <a:cubicBezTo>
                    <a:pt x="64" y="25"/>
                    <a:pt x="60" y="26"/>
                    <a:pt x="56" y="28"/>
                  </a:cubicBezTo>
                  <a:cubicBezTo>
                    <a:pt x="52" y="29"/>
                    <a:pt x="49" y="32"/>
                    <a:pt x="46" y="35"/>
                  </a:cubicBezTo>
                  <a:cubicBezTo>
                    <a:pt x="43" y="38"/>
                    <a:pt x="40" y="42"/>
                    <a:pt x="38" y="46"/>
                  </a:cubicBezTo>
                  <a:cubicBezTo>
                    <a:pt x="36" y="50"/>
                    <a:pt x="35" y="55"/>
                    <a:pt x="34" y="60"/>
                  </a:cubicBezTo>
                  <a:cubicBezTo>
                    <a:pt x="99" y="60"/>
                    <a:pt x="99" y="60"/>
                    <a:pt x="99" y="60"/>
                  </a:cubicBezTo>
                  <a:cubicBezTo>
                    <a:pt x="99" y="55"/>
                    <a:pt x="99" y="51"/>
                    <a:pt x="98" y="46"/>
                  </a:cubicBez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grpSp>
      <p:grpSp>
        <p:nvGrpSpPr>
          <p:cNvPr id="85" name="Group 84">
            <a:extLst>
              <a:ext uri="{FF2B5EF4-FFF2-40B4-BE49-F238E27FC236}">
                <a16:creationId xmlns:a16="http://schemas.microsoft.com/office/drawing/2014/main" id="{B7302AFB-971A-48AE-ABB1-F595AB1446E8}"/>
              </a:ext>
            </a:extLst>
          </p:cNvPr>
          <p:cNvGrpSpPr/>
          <p:nvPr/>
        </p:nvGrpSpPr>
        <p:grpSpPr bwMode="black">
          <a:xfrm>
            <a:off x="10631699" y="4986727"/>
            <a:ext cx="976101" cy="185744"/>
            <a:chOff x="1502088" y="4970205"/>
            <a:chExt cx="999744" cy="196837"/>
          </a:xfrm>
          <a:solidFill>
            <a:schemeClr val="accent6">
              <a:lumMod val="50000"/>
            </a:schemeClr>
          </a:solidFill>
          <a:effectLst/>
        </p:grpSpPr>
        <p:sp>
          <p:nvSpPr>
            <p:cNvPr id="86" name="Freeform 19">
              <a:extLst>
                <a:ext uri="{FF2B5EF4-FFF2-40B4-BE49-F238E27FC236}">
                  <a16:creationId xmlns:a16="http://schemas.microsoft.com/office/drawing/2014/main" id="{9213B690-A97F-4D6E-BA56-B017F1B3D0EA}"/>
                </a:ext>
              </a:extLst>
            </p:cNvPr>
            <p:cNvSpPr>
              <a:spLocks noEditPoints="1"/>
            </p:cNvSpPr>
            <p:nvPr/>
          </p:nvSpPr>
          <p:spPr bwMode="black">
            <a:xfrm>
              <a:off x="1502088" y="4971731"/>
              <a:ext cx="187376" cy="193785"/>
            </a:xfrm>
            <a:custGeom>
              <a:avLst/>
              <a:gdLst/>
              <a:ahLst/>
              <a:cxnLst>
                <a:cxn ang="0">
                  <a:pos x="42" y="55"/>
                </a:cxn>
                <a:cxn ang="0">
                  <a:pos x="23" y="52"/>
                </a:cxn>
                <a:cxn ang="0">
                  <a:pos x="20" y="42"/>
                </a:cxn>
                <a:cxn ang="0">
                  <a:pos x="101" y="42"/>
                </a:cxn>
                <a:cxn ang="0">
                  <a:pos x="108" y="40"/>
                </a:cxn>
                <a:cxn ang="0">
                  <a:pos x="122" y="39"/>
                </a:cxn>
                <a:cxn ang="0">
                  <a:pos x="132" y="49"/>
                </a:cxn>
                <a:cxn ang="0">
                  <a:pos x="129" y="54"/>
                </a:cxn>
                <a:cxn ang="0">
                  <a:pos x="13" y="168"/>
                </a:cxn>
                <a:cxn ang="0">
                  <a:pos x="11" y="162"/>
                </a:cxn>
                <a:cxn ang="0">
                  <a:pos x="108" y="49"/>
                </a:cxn>
                <a:cxn ang="0">
                  <a:pos x="47" y="54"/>
                </a:cxn>
                <a:cxn ang="0">
                  <a:pos x="59" y="172"/>
                </a:cxn>
                <a:cxn ang="0">
                  <a:pos x="61" y="165"/>
                </a:cxn>
                <a:cxn ang="0">
                  <a:pos x="97" y="169"/>
                </a:cxn>
                <a:cxn ang="0">
                  <a:pos x="179" y="167"/>
                </a:cxn>
                <a:cxn ang="0">
                  <a:pos x="187" y="165"/>
                </a:cxn>
                <a:cxn ang="0">
                  <a:pos x="206" y="168"/>
                </a:cxn>
                <a:cxn ang="0">
                  <a:pos x="204" y="175"/>
                </a:cxn>
                <a:cxn ang="0">
                  <a:pos x="194" y="212"/>
                </a:cxn>
                <a:cxn ang="0">
                  <a:pos x="200" y="239"/>
                </a:cxn>
                <a:cxn ang="0">
                  <a:pos x="202" y="247"/>
                </a:cxn>
                <a:cxn ang="0">
                  <a:pos x="96" y="249"/>
                </a:cxn>
                <a:cxn ang="0">
                  <a:pos x="80" y="252"/>
                </a:cxn>
                <a:cxn ang="0">
                  <a:pos x="71" y="177"/>
                </a:cxn>
                <a:cxn ang="0">
                  <a:pos x="161" y="241"/>
                </a:cxn>
                <a:cxn ang="0">
                  <a:pos x="172" y="239"/>
                </a:cxn>
                <a:cxn ang="0">
                  <a:pos x="182" y="176"/>
                </a:cxn>
                <a:cxn ang="0">
                  <a:pos x="98" y="177"/>
                </a:cxn>
                <a:cxn ang="0">
                  <a:pos x="95" y="181"/>
                </a:cxn>
                <a:cxn ang="0">
                  <a:pos x="96" y="242"/>
                </a:cxn>
                <a:cxn ang="0">
                  <a:pos x="157" y="8"/>
                </a:cxn>
                <a:cxn ang="0">
                  <a:pos x="164" y="0"/>
                </a:cxn>
                <a:cxn ang="0">
                  <a:pos x="199" y="10"/>
                </a:cxn>
                <a:cxn ang="0">
                  <a:pos x="203" y="19"/>
                </a:cxn>
                <a:cxn ang="0">
                  <a:pos x="202" y="102"/>
                </a:cxn>
                <a:cxn ang="0">
                  <a:pos x="225" y="101"/>
                </a:cxn>
                <a:cxn ang="0">
                  <a:pos x="233" y="95"/>
                </a:cxn>
                <a:cxn ang="0">
                  <a:pos x="256" y="99"/>
                </a:cxn>
                <a:cxn ang="0">
                  <a:pos x="258" y="108"/>
                </a:cxn>
                <a:cxn ang="0">
                  <a:pos x="202" y="110"/>
                </a:cxn>
                <a:cxn ang="0">
                  <a:pos x="197" y="142"/>
                </a:cxn>
                <a:cxn ang="0">
                  <a:pos x="186" y="151"/>
                </a:cxn>
                <a:cxn ang="0">
                  <a:pos x="184" y="26"/>
                </a:cxn>
              </a:cxnLst>
              <a:rect l="0" t="0" r="r" b="b"/>
              <a:pathLst>
                <a:path w="260" h="269">
                  <a:moveTo>
                    <a:pt x="47" y="54"/>
                  </a:moveTo>
                  <a:cubicBezTo>
                    <a:pt x="45" y="54"/>
                    <a:pt x="44" y="55"/>
                    <a:pt x="42" y="55"/>
                  </a:cubicBezTo>
                  <a:cubicBezTo>
                    <a:pt x="40" y="57"/>
                    <a:pt x="38" y="57"/>
                    <a:pt x="36" y="57"/>
                  </a:cubicBezTo>
                  <a:cubicBezTo>
                    <a:pt x="33" y="57"/>
                    <a:pt x="29" y="55"/>
                    <a:pt x="23" y="52"/>
                  </a:cubicBezTo>
                  <a:cubicBezTo>
                    <a:pt x="15" y="48"/>
                    <a:pt x="11" y="45"/>
                    <a:pt x="11" y="43"/>
                  </a:cubicBezTo>
                  <a:cubicBezTo>
                    <a:pt x="11" y="41"/>
                    <a:pt x="14" y="41"/>
                    <a:pt x="20" y="42"/>
                  </a:cubicBezTo>
                  <a:cubicBezTo>
                    <a:pt x="32" y="43"/>
                    <a:pt x="45" y="44"/>
                    <a:pt x="58" y="43"/>
                  </a:cubicBezTo>
                  <a:cubicBezTo>
                    <a:pt x="68" y="43"/>
                    <a:pt x="82" y="43"/>
                    <a:pt x="101" y="42"/>
                  </a:cubicBezTo>
                  <a:cubicBezTo>
                    <a:pt x="103" y="42"/>
                    <a:pt x="104" y="42"/>
                    <a:pt x="105" y="41"/>
                  </a:cubicBezTo>
                  <a:cubicBezTo>
                    <a:pt x="106" y="41"/>
                    <a:pt x="107" y="41"/>
                    <a:pt x="108" y="40"/>
                  </a:cubicBezTo>
                  <a:cubicBezTo>
                    <a:pt x="110" y="40"/>
                    <a:pt x="111" y="39"/>
                    <a:pt x="113" y="39"/>
                  </a:cubicBezTo>
                  <a:cubicBezTo>
                    <a:pt x="115" y="39"/>
                    <a:pt x="118" y="39"/>
                    <a:pt x="122" y="39"/>
                  </a:cubicBezTo>
                  <a:cubicBezTo>
                    <a:pt x="130" y="40"/>
                    <a:pt x="135" y="41"/>
                    <a:pt x="136" y="43"/>
                  </a:cubicBezTo>
                  <a:cubicBezTo>
                    <a:pt x="136" y="44"/>
                    <a:pt x="135" y="46"/>
                    <a:pt x="132" y="49"/>
                  </a:cubicBezTo>
                  <a:cubicBezTo>
                    <a:pt x="131" y="51"/>
                    <a:pt x="131" y="51"/>
                    <a:pt x="130" y="52"/>
                  </a:cubicBezTo>
                  <a:cubicBezTo>
                    <a:pt x="129" y="53"/>
                    <a:pt x="129" y="54"/>
                    <a:pt x="129" y="54"/>
                  </a:cubicBezTo>
                  <a:cubicBezTo>
                    <a:pt x="114" y="79"/>
                    <a:pt x="98" y="100"/>
                    <a:pt x="81" y="118"/>
                  </a:cubicBezTo>
                  <a:cubicBezTo>
                    <a:pt x="62" y="137"/>
                    <a:pt x="39" y="154"/>
                    <a:pt x="13" y="168"/>
                  </a:cubicBezTo>
                  <a:cubicBezTo>
                    <a:pt x="5" y="172"/>
                    <a:pt x="1" y="174"/>
                    <a:pt x="0" y="172"/>
                  </a:cubicBezTo>
                  <a:cubicBezTo>
                    <a:pt x="0" y="171"/>
                    <a:pt x="3" y="168"/>
                    <a:pt x="11" y="162"/>
                  </a:cubicBezTo>
                  <a:cubicBezTo>
                    <a:pt x="35" y="146"/>
                    <a:pt x="54" y="128"/>
                    <a:pt x="70" y="110"/>
                  </a:cubicBezTo>
                  <a:cubicBezTo>
                    <a:pt x="86" y="91"/>
                    <a:pt x="99" y="71"/>
                    <a:pt x="108" y="49"/>
                  </a:cubicBezTo>
                  <a:cubicBezTo>
                    <a:pt x="53" y="52"/>
                    <a:pt x="53" y="52"/>
                    <a:pt x="53" y="52"/>
                  </a:cubicBezTo>
                  <a:cubicBezTo>
                    <a:pt x="51" y="52"/>
                    <a:pt x="49" y="53"/>
                    <a:pt x="47" y="54"/>
                  </a:cubicBezTo>
                  <a:close/>
                  <a:moveTo>
                    <a:pt x="71" y="177"/>
                  </a:moveTo>
                  <a:cubicBezTo>
                    <a:pt x="69" y="176"/>
                    <a:pt x="65" y="174"/>
                    <a:pt x="59" y="172"/>
                  </a:cubicBezTo>
                  <a:cubicBezTo>
                    <a:pt x="55" y="171"/>
                    <a:pt x="53" y="169"/>
                    <a:pt x="53" y="168"/>
                  </a:cubicBezTo>
                  <a:cubicBezTo>
                    <a:pt x="52" y="167"/>
                    <a:pt x="55" y="166"/>
                    <a:pt x="61" y="165"/>
                  </a:cubicBezTo>
                  <a:cubicBezTo>
                    <a:pt x="67" y="165"/>
                    <a:pt x="74" y="165"/>
                    <a:pt x="82" y="166"/>
                  </a:cubicBezTo>
                  <a:cubicBezTo>
                    <a:pt x="89" y="167"/>
                    <a:pt x="94" y="168"/>
                    <a:pt x="97" y="169"/>
                  </a:cubicBezTo>
                  <a:cubicBezTo>
                    <a:pt x="176" y="168"/>
                    <a:pt x="176" y="168"/>
                    <a:pt x="176" y="168"/>
                  </a:cubicBezTo>
                  <a:cubicBezTo>
                    <a:pt x="177" y="167"/>
                    <a:pt x="178" y="167"/>
                    <a:pt x="179" y="167"/>
                  </a:cubicBezTo>
                  <a:cubicBezTo>
                    <a:pt x="180" y="167"/>
                    <a:pt x="181" y="166"/>
                    <a:pt x="182" y="166"/>
                  </a:cubicBezTo>
                  <a:cubicBezTo>
                    <a:pt x="184" y="165"/>
                    <a:pt x="186" y="165"/>
                    <a:pt x="187" y="165"/>
                  </a:cubicBezTo>
                  <a:cubicBezTo>
                    <a:pt x="190" y="164"/>
                    <a:pt x="192" y="165"/>
                    <a:pt x="196" y="165"/>
                  </a:cubicBezTo>
                  <a:cubicBezTo>
                    <a:pt x="202" y="166"/>
                    <a:pt x="205" y="167"/>
                    <a:pt x="206" y="168"/>
                  </a:cubicBezTo>
                  <a:cubicBezTo>
                    <a:pt x="207" y="169"/>
                    <a:pt x="206" y="171"/>
                    <a:pt x="205" y="173"/>
                  </a:cubicBezTo>
                  <a:cubicBezTo>
                    <a:pt x="204" y="174"/>
                    <a:pt x="204" y="175"/>
                    <a:pt x="204" y="175"/>
                  </a:cubicBezTo>
                  <a:cubicBezTo>
                    <a:pt x="203" y="176"/>
                    <a:pt x="203" y="176"/>
                    <a:pt x="203" y="177"/>
                  </a:cubicBezTo>
                  <a:cubicBezTo>
                    <a:pt x="200" y="187"/>
                    <a:pt x="197" y="199"/>
                    <a:pt x="194" y="212"/>
                  </a:cubicBezTo>
                  <a:cubicBezTo>
                    <a:pt x="192" y="224"/>
                    <a:pt x="190" y="232"/>
                    <a:pt x="189" y="237"/>
                  </a:cubicBezTo>
                  <a:cubicBezTo>
                    <a:pt x="194" y="237"/>
                    <a:pt x="197" y="238"/>
                    <a:pt x="200" y="239"/>
                  </a:cubicBezTo>
                  <a:cubicBezTo>
                    <a:pt x="202" y="241"/>
                    <a:pt x="203" y="242"/>
                    <a:pt x="204" y="243"/>
                  </a:cubicBezTo>
                  <a:cubicBezTo>
                    <a:pt x="204" y="245"/>
                    <a:pt x="203" y="246"/>
                    <a:pt x="202" y="247"/>
                  </a:cubicBezTo>
                  <a:cubicBezTo>
                    <a:pt x="200" y="249"/>
                    <a:pt x="198" y="249"/>
                    <a:pt x="195" y="249"/>
                  </a:cubicBezTo>
                  <a:cubicBezTo>
                    <a:pt x="96" y="249"/>
                    <a:pt x="96" y="249"/>
                    <a:pt x="96" y="249"/>
                  </a:cubicBezTo>
                  <a:cubicBezTo>
                    <a:pt x="94" y="261"/>
                    <a:pt x="91" y="267"/>
                    <a:pt x="87" y="268"/>
                  </a:cubicBezTo>
                  <a:cubicBezTo>
                    <a:pt x="83" y="269"/>
                    <a:pt x="80" y="263"/>
                    <a:pt x="80" y="252"/>
                  </a:cubicBezTo>
                  <a:cubicBezTo>
                    <a:pt x="77" y="185"/>
                    <a:pt x="77" y="185"/>
                    <a:pt x="77" y="185"/>
                  </a:cubicBezTo>
                  <a:cubicBezTo>
                    <a:pt x="76" y="182"/>
                    <a:pt x="74" y="179"/>
                    <a:pt x="71" y="177"/>
                  </a:cubicBezTo>
                  <a:close/>
                  <a:moveTo>
                    <a:pt x="96" y="242"/>
                  </a:moveTo>
                  <a:cubicBezTo>
                    <a:pt x="161" y="241"/>
                    <a:pt x="161" y="241"/>
                    <a:pt x="161" y="241"/>
                  </a:cubicBezTo>
                  <a:cubicBezTo>
                    <a:pt x="164" y="241"/>
                    <a:pt x="166" y="240"/>
                    <a:pt x="168" y="240"/>
                  </a:cubicBezTo>
                  <a:cubicBezTo>
                    <a:pt x="169" y="240"/>
                    <a:pt x="170" y="240"/>
                    <a:pt x="172" y="239"/>
                  </a:cubicBezTo>
                  <a:cubicBezTo>
                    <a:pt x="179" y="237"/>
                    <a:pt x="179" y="237"/>
                    <a:pt x="179" y="237"/>
                  </a:cubicBezTo>
                  <a:cubicBezTo>
                    <a:pt x="182" y="176"/>
                    <a:pt x="182" y="176"/>
                    <a:pt x="182" y="176"/>
                  </a:cubicBezTo>
                  <a:cubicBezTo>
                    <a:pt x="99" y="177"/>
                    <a:pt x="99" y="177"/>
                    <a:pt x="99" y="177"/>
                  </a:cubicBezTo>
                  <a:cubicBezTo>
                    <a:pt x="98" y="177"/>
                    <a:pt x="98" y="177"/>
                    <a:pt x="98" y="177"/>
                  </a:cubicBezTo>
                  <a:cubicBezTo>
                    <a:pt x="97" y="178"/>
                    <a:pt x="96" y="179"/>
                    <a:pt x="96" y="179"/>
                  </a:cubicBezTo>
                  <a:cubicBezTo>
                    <a:pt x="95" y="179"/>
                    <a:pt x="95" y="180"/>
                    <a:pt x="95" y="181"/>
                  </a:cubicBezTo>
                  <a:cubicBezTo>
                    <a:pt x="95" y="194"/>
                    <a:pt x="95" y="194"/>
                    <a:pt x="95" y="194"/>
                  </a:cubicBezTo>
                  <a:lnTo>
                    <a:pt x="96" y="242"/>
                  </a:lnTo>
                  <a:close/>
                  <a:moveTo>
                    <a:pt x="176" y="17"/>
                  </a:moveTo>
                  <a:cubicBezTo>
                    <a:pt x="172" y="14"/>
                    <a:pt x="166" y="11"/>
                    <a:pt x="157" y="8"/>
                  </a:cubicBezTo>
                  <a:cubicBezTo>
                    <a:pt x="152" y="6"/>
                    <a:pt x="151" y="4"/>
                    <a:pt x="152" y="3"/>
                  </a:cubicBezTo>
                  <a:cubicBezTo>
                    <a:pt x="154" y="2"/>
                    <a:pt x="157" y="1"/>
                    <a:pt x="164" y="0"/>
                  </a:cubicBezTo>
                  <a:cubicBezTo>
                    <a:pt x="174" y="2"/>
                    <a:pt x="182" y="4"/>
                    <a:pt x="188" y="5"/>
                  </a:cubicBezTo>
                  <a:cubicBezTo>
                    <a:pt x="193" y="7"/>
                    <a:pt x="197" y="8"/>
                    <a:pt x="199" y="10"/>
                  </a:cubicBezTo>
                  <a:cubicBezTo>
                    <a:pt x="202" y="11"/>
                    <a:pt x="203" y="12"/>
                    <a:pt x="203" y="14"/>
                  </a:cubicBezTo>
                  <a:cubicBezTo>
                    <a:pt x="204" y="15"/>
                    <a:pt x="204" y="17"/>
                    <a:pt x="203" y="19"/>
                  </a:cubicBezTo>
                  <a:cubicBezTo>
                    <a:pt x="203" y="24"/>
                    <a:pt x="203" y="24"/>
                    <a:pt x="203" y="24"/>
                  </a:cubicBezTo>
                  <a:cubicBezTo>
                    <a:pt x="202" y="102"/>
                    <a:pt x="202" y="102"/>
                    <a:pt x="202" y="102"/>
                  </a:cubicBezTo>
                  <a:cubicBezTo>
                    <a:pt x="220" y="102"/>
                    <a:pt x="220" y="102"/>
                    <a:pt x="220" y="102"/>
                  </a:cubicBezTo>
                  <a:cubicBezTo>
                    <a:pt x="222" y="102"/>
                    <a:pt x="223" y="101"/>
                    <a:pt x="225" y="101"/>
                  </a:cubicBezTo>
                  <a:cubicBezTo>
                    <a:pt x="226" y="100"/>
                    <a:pt x="227" y="99"/>
                    <a:pt x="228" y="99"/>
                  </a:cubicBezTo>
                  <a:cubicBezTo>
                    <a:pt x="230" y="97"/>
                    <a:pt x="232" y="96"/>
                    <a:pt x="233" y="95"/>
                  </a:cubicBezTo>
                  <a:cubicBezTo>
                    <a:pt x="236" y="95"/>
                    <a:pt x="240" y="95"/>
                    <a:pt x="245" y="95"/>
                  </a:cubicBezTo>
                  <a:cubicBezTo>
                    <a:pt x="250" y="96"/>
                    <a:pt x="253" y="97"/>
                    <a:pt x="256" y="99"/>
                  </a:cubicBezTo>
                  <a:cubicBezTo>
                    <a:pt x="258" y="100"/>
                    <a:pt x="260" y="102"/>
                    <a:pt x="260" y="104"/>
                  </a:cubicBezTo>
                  <a:cubicBezTo>
                    <a:pt x="260" y="105"/>
                    <a:pt x="259" y="107"/>
                    <a:pt x="258" y="108"/>
                  </a:cubicBezTo>
                  <a:cubicBezTo>
                    <a:pt x="256" y="109"/>
                    <a:pt x="253" y="110"/>
                    <a:pt x="250" y="110"/>
                  </a:cubicBezTo>
                  <a:cubicBezTo>
                    <a:pt x="202" y="110"/>
                    <a:pt x="202" y="110"/>
                    <a:pt x="202" y="110"/>
                  </a:cubicBezTo>
                  <a:cubicBezTo>
                    <a:pt x="202" y="120"/>
                    <a:pt x="202" y="120"/>
                    <a:pt x="202" y="120"/>
                  </a:cubicBezTo>
                  <a:cubicBezTo>
                    <a:pt x="201" y="129"/>
                    <a:pt x="199" y="136"/>
                    <a:pt x="197" y="142"/>
                  </a:cubicBezTo>
                  <a:cubicBezTo>
                    <a:pt x="195" y="148"/>
                    <a:pt x="193" y="151"/>
                    <a:pt x="191" y="153"/>
                  </a:cubicBezTo>
                  <a:cubicBezTo>
                    <a:pt x="189" y="155"/>
                    <a:pt x="187" y="154"/>
                    <a:pt x="186" y="151"/>
                  </a:cubicBezTo>
                  <a:cubicBezTo>
                    <a:pt x="185" y="147"/>
                    <a:pt x="184" y="141"/>
                    <a:pt x="184" y="133"/>
                  </a:cubicBezTo>
                  <a:cubicBezTo>
                    <a:pt x="184" y="26"/>
                    <a:pt x="184" y="26"/>
                    <a:pt x="184" y="26"/>
                  </a:cubicBezTo>
                  <a:cubicBezTo>
                    <a:pt x="184" y="23"/>
                    <a:pt x="181" y="20"/>
                    <a:pt x="176" y="17"/>
                  </a:cubicBez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87" name="Freeform 20">
              <a:extLst>
                <a:ext uri="{FF2B5EF4-FFF2-40B4-BE49-F238E27FC236}">
                  <a16:creationId xmlns:a16="http://schemas.microsoft.com/office/drawing/2014/main" id="{4C9B155D-312A-4534-AF0C-F1F7F9F56C10}"/>
                </a:ext>
              </a:extLst>
            </p:cNvPr>
            <p:cNvSpPr>
              <a:spLocks noEditPoints="1"/>
            </p:cNvSpPr>
            <p:nvPr/>
          </p:nvSpPr>
          <p:spPr bwMode="black">
            <a:xfrm>
              <a:off x="1695262" y="4970205"/>
              <a:ext cx="195921" cy="195311"/>
            </a:xfrm>
            <a:custGeom>
              <a:avLst/>
              <a:gdLst/>
              <a:ahLst/>
              <a:cxnLst>
                <a:cxn ang="0">
                  <a:pos x="86" y="53"/>
                </a:cxn>
                <a:cxn ang="0">
                  <a:pos x="75" y="43"/>
                </a:cxn>
                <a:cxn ang="0">
                  <a:pos x="71" y="35"/>
                </a:cxn>
                <a:cxn ang="0">
                  <a:pos x="85" y="37"/>
                </a:cxn>
                <a:cxn ang="0">
                  <a:pos x="111" y="52"/>
                </a:cxn>
                <a:cxn ang="0">
                  <a:pos x="111" y="63"/>
                </a:cxn>
                <a:cxn ang="0">
                  <a:pos x="104" y="75"/>
                </a:cxn>
                <a:cxn ang="0">
                  <a:pos x="96" y="90"/>
                </a:cxn>
                <a:cxn ang="0">
                  <a:pos x="91" y="100"/>
                </a:cxn>
                <a:cxn ang="0">
                  <a:pos x="104" y="116"/>
                </a:cxn>
                <a:cxn ang="0">
                  <a:pos x="122" y="132"/>
                </a:cxn>
                <a:cxn ang="0">
                  <a:pos x="130" y="138"/>
                </a:cxn>
                <a:cxn ang="0">
                  <a:pos x="138" y="144"/>
                </a:cxn>
                <a:cxn ang="0">
                  <a:pos x="147" y="159"/>
                </a:cxn>
                <a:cxn ang="0">
                  <a:pos x="150" y="171"/>
                </a:cxn>
                <a:cxn ang="0">
                  <a:pos x="149" y="179"/>
                </a:cxn>
                <a:cxn ang="0">
                  <a:pos x="144" y="181"/>
                </a:cxn>
                <a:cxn ang="0">
                  <a:pos x="139" y="178"/>
                </a:cxn>
                <a:cxn ang="0">
                  <a:pos x="118" y="150"/>
                </a:cxn>
                <a:cxn ang="0">
                  <a:pos x="86" y="108"/>
                </a:cxn>
                <a:cxn ang="0">
                  <a:pos x="50" y="151"/>
                </a:cxn>
                <a:cxn ang="0">
                  <a:pos x="10" y="185"/>
                </a:cxn>
                <a:cxn ang="0">
                  <a:pos x="1" y="189"/>
                </a:cxn>
                <a:cxn ang="0">
                  <a:pos x="6" y="182"/>
                </a:cxn>
                <a:cxn ang="0">
                  <a:pos x="51" y="131"/>
                </a:cxn>
                <a:cxn ang="0">
                  <a:pos x="89" y="61"/>
                </a:cxn>
                <a:cxn ang="0">
                  <a:pos x="89" y="59"/>
                </a:cxn>
                <a:cxn ang="0">
                  <a:pos x="86" y="53"/>
                </a:cxn>
                <a:cxn ang="0">
                  <a:pos x="190" y="20"/>
                </a:cxn>
                <a:cxn ang="0">
                  <a:pos x="171" y="8"/>
                </a:cxn>
                <a:cxn ang="0">
                  <a:pos x="164" y="3"/>
                </a:cxn>
                <a:cxn ang="0">
                  <a:pos x="174" y="0"/>
                </a:cxn>
                <a:cxn ang="0">
                  <a:pos x="191" y="4"/>
                </a:cxn>
                <a:cxn ang="0">
                  <a:pos x="206" y="8"/>
                </a:cxn>
                <a:cxn ang="0">
                  <a:pos x="215" y="14"/>
                </a:cxn>
                <a:cxn ang="0">
                  <a:pos x="215" y="21"/>
                </a:cxn>
                <a:cxn ang="0">
                  <a:pos x="215" y="25"/>
                </a:cxn>
                <a:cxn ang="0">
                  <a:pos x="215" y="138"/>
                </a:cxn>
                <a:cxn ang="0">
                  <a:pos x="219" y="138"/>
                </a:cxn>
                <a:cxn ang="0">
                  <a:pos x="226" y="138"/>
                </a:cxn>
                <a:cxn ang="0">
                  <a:pos x="232" y="136"/>
                </a:cxn>
                <a:cxn ang="0">
                  <a:pos x="236" y="134"/>
                </a:cxn>
                <a:cxn ang="0">
                  <a:pos x="243" y="131"/>
                </a:cxn>
                <a:cxn ang="0">
                  <a:pos x="260" y="131"/>
                </a:cxn>
                <a:cxn ang="0">
                  <a:pos x="269" y="133"/>
                </a:cxn>
                <a:cxn ang="0">
                  <a:pos x="272" y="138"/>
                </a:cxn>
                <a:cxn ang="0">
                  <a:pos x="270" y="144"/>
                </a:cxn>
                <a:cxn ang="0">
                  <a:pos x="264" y="146"/>
                </a:cxn>
                <a:cxn ang="0">
                  <a:pos x="215" y="147"/>
                </a:cxn>
                <a:cxn ang="0">
                  <a:pos x="215" y="209"/>
                </a:cxn>
                <a:cxn ang="0">
                  <a:pos x="213" y="242"/>
                </a:cxn>
                <a:cxn ang="0">
                  <a:pos x="209" y="261"/>
                </a:cxn>
                <a:cxn ang="0">
                  <a:pos x="201" y="271"/>
                </a:cxn>
                <a:cxn ang="0">
                  <a:pos x="197" y="258"/>
                </a:cxn>
                <a:cxn ang="0">
                  <a:pos x="197" y="29"/>
                </a:cxn>
                <a:cxn ang="0">
                  <a:pos x="190" y="20"/>
                </a:cxn>
              </a:cxnLst>
              <a:rect l="0" t="0" r="r" b="b"/>
              <a:pathLst>
                <a:path w="272" h="271">
                  <a:moveTo>
                    <a:pt x="86" y="53"/>
                  </a:moveTo>
                  <a:cubicBezTo>
                    <a:pt x="84" y="50"/>
                    <a:pt x="80" y="47"/>
                    <a:pt x="75" y="43"/>
                  </a:cubicBezTo>
                  <a:cubicBezTo>
                    <a:pt x="70" y="39"/>
                    <a:pt x="68" y="36"/>
                    <a:pt x="71" y="35"/>
                  </a:cubicBezTo>
                  <a:cubicBezTo>
                    <a:pt x="73" y="34"/>
                    <a:pt x="78" y="35"/>
                    <a:pt x="85" y="37"/>
                  </a:cubicBezTo>
                  <a:cubicBezTo>
                    <a:pt x="100" y="43"/>
                    <a:pt x="108" y="48"/>
                    <a:pt x="111" y="52"/>
                  </a:cubicBezTo>
                  <a:cubicBezTo>
                    <a:pt x="113" y="54"/>
                    <a:pt x="113" y="58"/>
                    <a:pt x="111" y="63"/>
                  </a:cubicBezTo>
                  <a:cubicBezTo>
                    <a:pt x="109" y="66"/>
                    <a:pt x="107" y="70"/>
                    <a:pt x="104" y="75"/>
                  </a:cubicBezTo>
                  <a:cubicBezTo>
                    <a:pt x="103" y="78"/>
                    <a:pt x="100" y="84"/>
                    <a:pt x="96" y="90"/>
                  </a:cubicBezTo>
                  <a:cubicBezTo>
                    <a:pt x="91" y="100"/>
                    <a:pt x="91" y="100"/>
                    <a:pt x="91" y="100"/>
                  </a:cubicBezTo>
                  <a:cubicBezTo>
                    <a:pt x="94" y="105"/>
                    <a:pt x="98" y="111"/>
                    <a:pt x="104" y="116"/>
                  </a:cubicBezTo>
                  <a:cubicBezTo>
                    <a:pt x="108" y="120"/>
                    <a:pt x="114" y="126"/>
                    <a:pt x="122" y="132"/>
                  </a:cubicBezTo>
                  <a:cubicBezTo>
                    <a:pt x="130" y="138"/>
                    <a:pt x="130" y="138"/>
                    <a:pt x="130" y="138"/>
                  </a:cubicBezTo>
                  <a:cubicBezTo>
                    <a:pt x="133" y="140"/>
                    <a:pt x="136" y="142"/>
                    <a:pt x="138" y="144"/>
                  </a:cubicBezTo>
                  <a:cubicBezTo>
                    <a:pt x="140" y="147"/>
                    <a:pt x="143" y="152"/>
                    <a:pt x="147" y="159"/>
                  </a:cubicBezTo>
                  <a:cubicBezTo>
                    <a:pt x="149" y="163"/>
                    <a:pt x="150" y="167"/>
                    <a:pt x="150" y="171"/>
                  </a:cubicBezTo>
                  <a:cubicBezTo>
                    <a:pt x="151" y="174"/>
                    <a:pt x="150" y="177"/>
                    <a:pt x="149" y="179"/>
                  </a:cubicBezTo>
                  <a:cubicBezTo>
                    <a:pt x="148" y="180"/>
                    <a:pt x="146" y="181"/>
                    <a:pt x="144" y="181"/>
                  </a:cubicBezTo>
                  <a:cubicBezTo>
                    <a:pt x="143" y="181"/>
                    <a:pt x="141" y="180"/>
                    <a:pt x="139" y="178"/>
                  </a:cubicBezTo>
                  <a:cubicBezTo>
                    <a:pt x="118" y="150"/>
                    <a:pt x="118" y="150"/>
                    <a:pt x="118" y="150"/>
                  </a:cubicBezTo>
                  <a:cubicBezTo>
                    <a:pt x="86" y="108"/>
                    <a:pt x="86" y="108"/>
                    <a:pt x="86" y="108"/>
                  </a:cubicBezTo>
                  <a:cubicBezTo>
                    <a:pt x="76" y="123"/>
                    <a:pt x="64" y="137"/>
                    <a:pt x="50" y="151"/>
                  </a:cubicBezTo>
                  <a:cubicBezTo>
                    <a:pt x="37" y="164"/>
                    <a:pt x="24" y="176"/>
                    <a:pt x="10" y="185"/>
                  </a:cubicBezTo>
                  <a:cubicBezTo>
                    <a:pt x="5" y="188"/>
                    <a:pt x="2" y="190"/>
                    <a:pt x="1" y="189"/>
                  </a:cubicBezTo>
                  <a:cubicBezTo>
                    <a:pt x="0" y="188"/>
                    <a:pt x="2" y="185"/>
                    <a:pt x="6" y="182"/>
                  </a:cubicBezTo>
                  <a:cubicBezTo>
                    <a:pt x="22" y="167"/>
                    <a:pt x="37" y="151"/>
                    <a:pt x="51" y="131"/>
                  </a:cubicBezTo>
                  <a:cubicBezTo>
                    <a:pt x="69" y="107"/>
                    <a:pt x="81" y="83"/>
                    <a:pt x="89" y="61"/>
                  </a:cubicBezTo>
                  <a:cubicBezTo>
                    <a:pt x="89" y="59"/>
                    <a:pt x="89" y="59"/>
                    <a:pt x="89" y="59"/>
                  </a:cubicBezTo>
                  <a:cubicBezTo>
                    <a:pt x="89" y="57"/>
                    <a:pt x="87" y="55"/>
                    <a:pt x="86" y="53"/>
                  </a:cubicBezTo>
                  <a:close/>
                  <a:moveTo>
                    <a:pt x="190" y="20"/>
                  </a:moveTo>
                  <a:cubicBezTo>
                    <a:pt x="186" y="17"/>
                    <a:pt x="180" y="13"/>
                    <a:pt x="171" y="8"/>
                  </a:cubicBezTo>
                  <a:cubicBezTo>
                    <a:pt x="166" y="6"/>
                    <a:pt x="164" y="4"/>
                    <a:pt x="164" y="3"/>
                  </a:cubicBezTo>
                  <a:cubicBezTo>
                    <a:pt x="164" y="1"/>
                    <a:pt x="168" y="0"/>
                    <a:pt x="174" y="0"/>
                  </a:cubicBezTo>
                  <a:cubicBezTo>
                    <a:pt x="179" y="1"/>
                    <a:pt x="185" y="2"/>
                    <a:pt x="191" y="4"/>
                  </a:cubicBezTo>
                  <a:cubicBezTo>
                    <a:pt x="195" y="5"/>
                    <a:pt x="200" y="6"/>
                    <a:pt x="206" y="8"/>
                  </a:cubicBezTo>
                  <a:cubicBezTo>
                    <a:pt x="211" y="10"/>
                    <a:pt x="213" y="12"/>
                    <a:pt x="215" y="14"/>
                  </a:cubicBezTo>
                  <a:cubicBezTo>
                    <a:pt x="215" y="16"/>
                    <a:pt x="216" y="18"/>
                    <a:pt x="215" y="21"/>
                  </a:cubicBezTo>
                  <a:cubicBezTo>
                    <a:pt x="215" y="25"/>
                    <a:pt x="215" y="25"/>
                    <a:pt x="215" y="25"/>
                  </a:cubicBezTo>
                  <a:cubicBezTo>
                    <a:pt x="215" y="138"/>
                    <a:pt x="215" y="138"/>
                    <a:pt x="215" y="138"/>
                  </a:cubicBezTo>
                  <a:cubicBezTo>
                    <a:pt x="219" y="138"/>
                    <a:pt x="219" y="138"/>
                    <a:pt x="219" y="138"/>
                  </a:cubicBezTo>
                  <a:cubicBezTo>
                    <a:pt x="226" y="138"/>
                    <a:pt x="226" y="138"/>
                    <a:pt x="226" y="138"/>
                  </a:cubicBezTo>
                  <a:cubicBezTo>
                    <a:pt x="228" y="137"/>
                    <a:pt x="230" y="137"/>
                    <a:pt x="232" y="136"/>
                  </a:cubicBezTo>
                  <a:cubicBezTo>
                    <a:pt x="233" y="136"/>
                    <a:pt x="234" y="135"/>
                    <a:pt x="236" y="134"/>
                  </a:cubicBezTo>
                  <a:cubicBezTo>
                    <a:pt x="238" y="132"/>
                    <a:pt x="241" y="132"/>
                    <a:pt x="243" y="131"/>
                  </a:cubicBezTo>
                  <a:cubicBezTo>
                    <a:pt x="247" y="130"/>
                    <a:pt x="253" y="130"/>
                    <a:pt x="260" y="131"/>
                  </a:cubicBezTo>
                  <a:cubicBezTo>
                    <a:pt x="264" y="131"/>
                    <a:pt x="267" y="132"/>
                    <a:pt x="269" y="133"/>
                  </a:cubicBezTo>
                  <a:cubicBezTo>
                    <a:pt x="271" y="135"/>
                    <a:pt x="272" y="136"/>
                    <a:pt x="272" y="138"/>
                  </a:cubicBezTo>
                  <a:cubicBezTo>
                    <a:pt x="272" y="140"/>
                    <a:pt x="271" y="142"/>
                    <a:pt x="270" y="144"/>
                  </a:cubicBezTo>
                  <a:cubicBezTo>
                    <a:pt x="268" y="145"/>
                    <a:pt x="266" y="146"/>
                    <a:pt x="264" y="146"/>
                  </a:cubicBezTo>
                  <a:cubicBezTo>
                    <a:pt x="215" y="147"/>
                    <a:pt x="215" y="147"/>
                    <a:pt x="215" y="147"/>
                  </a:cubicBezTo>
                  <a:cubicBezTo>
                    <a:pt x="215" y="209"/>
                    <a:pt x="215" y="209"/>
                    <a:pt x="215" y="209"/>
                  </a:cubicBezTo>
                  <a:cubicBezTo>
                    <a:pt x="214" y="222"/>
                    <a:pt x="214" y="233"/>
                    <a:pt x="213" y="242"/>
                  </a:cubicBezTo>
                  <a:cubicBezTo>
                    <a:pt x="212" y="248"/>
                    <a:pt x="211" y="255"/>
                    <a:pt x="209" y="261"/>
                  </a:cubicBezTo>
                  <a:cubicBezTo>
                    <a:pt x="206" y="267"/>
                    <a:pt x="204" y="270"/>
                    <a:pt x="201" y="271"/>
                  </a:cubicBezTo>
                  <a:cubicBezTo>
                    <a:pt x="199" y="271"/>
                    <a:pt x="197" y="267"/>
                    <a:pt x="197" y="258"/>
                  </a:cubicBezTo>
                  <a:cubicBezTo>
                    <a:pt x="197" y="29"/>
                    <a:pt x="197" y="29"/>
                    <a:pt x="197" y="29"/>
                  </a:cubicBezTo>
                  <a:cubicBezTo>
                    <a:pt x="197" y="26"/>
                    <a:pt x="195" y="23"/>
                    <a:pt x="190" y="20"/>
                  </a:cubicBez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88" name="Freeform 21">
              <a:extLst>
                <a:ext uri="{FF2B5EF4-FFF2-40B4-BE49-F238E27FC236}">
                  <a16:creationId xmlns:a16="http://schemas.microsoft.com/office/drawing/2014/main" id="{8921FAF9-A7D0-4C57-9601-9662C362B855}"/>
                </a:ext>
              </a:extLst>
            </p:cNvPr>
            <p:cNvSpPr>
              <a:spLocks noEditPoints="1"/>
            </p:cNvSpPr>
            <p:nvPr/>
          </p:nvSpPr>
          <p:spPr bwMode="black">
            <a:xfrm>
              <a:off x="1909188" y="4970205"/>
              <a:ext cx="186765" cy="196837"/>
            </a:xfrm>
            <a:custGeom>
              <a:avLst/>
              <a:gdLst/>
              <a:ahLst/>
              <a:cxnLst>
                <a:cxn ang="0">
                  <a:pos x="125" y="47"/>
                </a:cxn>
                <a:cxn ang="0">
                  <a:pos x="145" y="44"/>
                </a:cxn>
                <a:cxn ang="0">
                  <a:pos x="161" y="51"/>
                </a:cxn>
                <a:cxn ang="0">
                  <a:pos x="149" y="58"/>
                </a:cxn>
                <a:cxn ang="0">
                  <a:pos x="84" y="60"/>
                </a:cxn>
                <a:cxn ang="0">
                  <a:pos x="89" y="73"/>
                </a:cxn>
                <a:cxn ang="0">
                  <a:pos x="89" y="77"/>
                </a:cxn>
                <a:cxn ang="0">
                  <a:pos x="134" y="119"/>
                </a:cxn>
                <a:cxn ang="0">
                  <a:pos x="83" y="156"/>
                </a:cxn>
                <a:cxn ang="0">
                  <a:pos x="29" y="119"/>
                </a:cxn>
                <a:cxn ang="0">
                  <a:pos x="75" y="76"/>
                </a:cxn>
                <a:cxn ang="0">
                  <a:pos x="74" y="61"/>
                </a:cxn>
                <a:cxn ang="0">
                  <a:pos x="38" y="64"/>
                </a:cxn>
                <a:cxn ang="0">
                  <a:pos x="32" y="66"/>
                </a:cxn>
                <a:cxn ang="0">
                  <a:pos x="7" y="58"/>
                </a:cxn>
                <a:cxn ang="0">
                  <a:pos x="10" y="51"/>
                </a:cxn>
                <a:cxn ang="0">
                  <a:pos x="109" y="52"/>
                </a:cxn>
                <a:cxn ang="0">
                  <a:pos x="121" y="49"/>
                </a:cxn>
                <a:cxn ang="0">
                  <a:pos x="44" y="17"/>
                </a:cxn>
                <a:cxn ang="0">
                  <a:pos x="50" y="12"/>
                </a:cxn>
                <a:cxn ang="0">
                  <a:pos x="102" y="14"/>
                </a:cxn>
                <a:cxn ang="0">
                  <a:pos x="114" y="21"/>
                </a:cxn>
                <a:cxn ang="0">
                  <a:pos x="99" y="28"/>
                </a:cxn>
                <a:cxn ang="0">
                  <a:pos x="56" y="25"/>
                </a:cxn>
                <a:cxn ang="0">
                  <a:pos x="45" y="114"/>
                </a:cxn>
                <a:cxn ang="0">
                  <a:pos x="82" y="144"/>
                </a:cxn>
                <a:cxn ang="0">
                  <a:pos x="118" y="114"/>
                </a:cxn>
                <a:cxn ang="0">
                  <a:pos x="82" y="85"/>
                </a:cxn>
                <a:cxn ang="0">
                  <a:pos x="80" y="182"/>
                </a:cxn>
                <a:cxn ang="0">
                  <a:pos x="58" y="172"/>
                </a:cxn>
                <a:cxn ang="0">
                  <a:pos x="98" y="173"/>
                </a:cxn>
                <a:cxn ang="0">
                  <a:pos x="102" y="182"/>
                </a:cxn>
                <a:cxn ang="0">
                  <a:pos x="182" y="197"/>
                </a:cxn>
                <a:cxn ang="0">
                  <a:pos x="178" y="169"/>
                </a:cxn>
                <a:cxn ang="0">
                  <a:pos x="159" y="159"/>
                </a:cxn>
                <a:cxn ang="0">
                  <a:pos x="197" y="161"/>
                </a:cxn>
                <a:cxn ang="0">
                  <a:pos x="199" y="172"/>
                </a:cxn>
                <a:cxn ang="0">
                  <a:pos x="199" y="230"/>
                </a:cxn>
                <a:cxn ang="0">
                  <a:pos x="188" y="270"/>
                </a:cxn>
                <a:cxn ang="0">
                  <a:pos x="101" y="254"/>
                </a:cxn>
                <a:cxn ang="0">
                  <a:pos x="85" y="261"/>
                </a:cxn>
                <a:cxn ang="0">
                  <a:pos x="85" y="189"/>
                </a:cxn>
                <a:cxn ang="0">
                  <a:pos x="102" y="246"/>
                </a:cxn>
                <a:cxn ang="0">
                  <a:pos x="182" y="205"/>
                </a:cxn>
                <a:cxn ang="0">
                  <a:pos x="102" y="246"/>
                </a:cxn>
                <a:cxn ang="0">
                  <a:pos x="161" y="8"/>
                </a:cxn>
                <a:cxn ang="0">
                  <a:pos x="165" y="0"/>
                </a:cxn>
                <a:cxn ang="0">
                  <a:pos x="184" y="4"/>
                </a:cxn>
                <a:cxn ang="0">
                  <a:pos x="201" y="12"/>
                </a:cxn>
                <a:cxn ang="0">
                  <a:pos x="201" y="23"/>
                </a:cxn>
                <a:cxn ang="0">
                  <a:pos x="213" y="103"/>
                </a:cxn>
                <a:cxn ang="0">
                  <a:pos x="222" y="99"/>
                </a:cxn>
                <a:cxn ang="0">
                  <a:pos x="248" y="95"/>
                </a:cxn>
                <a:cxn ang="0">
                  <a:pos x="259" y="103"/>
                </a:cxn>
                <a:cxn ang="0">
                  <a:pos x="251" y="110"/>
                </a:cxn>
                <a:cxn ang="0">
                  <a:pos x="199" y="127"/>
                </a:cxn>
                <a:cxn ang="0">
                  <a:pos x="187" y="151"/>
                </a:cxn>
                <a:cxn ang="0">
                  <a:pos x="183" y="26"/>
                </a:cxn>
              </a:cxnLst>
              <a:rect l="0" t="0" r="r" b="b"/>
              <a:pathLst>
                <a:path w="259" h="273">
                  <a:moveTo>
                    <a:pt x="121" y="49"/>
                  </a:moveTo>
                  <a:cubicBezTo>
                    <a:pt x="122" y="49"/>
                    <a:pt x="123" y="48"/>
                    <a:pt x="125" y="47"/>
                  </a:cubicBezTo>
                  <a:cubicBezTo>
                    <a:pt x="127" y="46"/>
                    <a:pt x="129" y="45"/>
                    <a:pt x="131" y="45"/>
                  </a:cubicBezTo>
                  <a:cubicBezTo>
                    <a:pt x="134" y="44"/>
                    <a:pt x="139" y="44"/>
                    <a:pt x="145" y="44"/>
                  </a:cubicBezTo>
                  <a:cubicBezTo>
                    <a:pt x="150" y="44"/>
                    <a:pt x="154" y="44"/>
                    <a:pt x="156" y="46"/>
                  </a:cubicBezTo>
                  <a:cubicBezTo>
                    <a:pt x="159" y="47"/>
                    <a:pt x="161" y="49"/>
                    <a:pt x="161" y="51"/>
                  </a:cubicBezTo>
                  <a:cubicBezTo>
                    <a:pt x="161" y="52"/>
                    <a:pt x="160" y="54"/>
                    <a:pt x="158" y="55"/>
                  </a:cubicBezTo>
                  <a:cubicBezTo>
                    <a:pt x="155" y="57"/>
                    <a:pt x="152" y="58"/>
                    <a:pt x="149" y="58"/>
                  </a:cubicBezTo>
                  <a:cubicBezTo>
                    <a:pt x="137" y="58"/>
                    <a:pt x="125" y="58"/>
                    <a:pt x="113" y="59"/>
                  </a:cubicBezTo>
                  <a:cubicBezTo>
                    <a:pt x="102" y="59"/>
                    <a:pt x="92" y="60"/>
                    <a:pt x="84" y="60"/>
                  </a:cubicBezTo>
                  <a:cubicBezTo>
                    <a:pt x="87" y="63"/>
                    <a:pt x="89" y="65"/>
                    <a:pt x="90" y="68"/>
                  </a:cubicBezTo>
                  <a:cubicBezTo>
                    <a:pt x="90" y="69"/>
                    <a:pt x="90" y="71"/>
                    <a:pt x="89" y="73"/>
                  </a:cubicBezTo>
                  <a:cubicBezTo>
                    <a:pt x="89" y="73"/>
                    <a:pt x="89" y="74"/>
                    <a:pt x="89" y="75"/>
                  </a:cubicBezTo>
                  <a:cubicBezTo>
                    <a:pt x="89" y="75"/>
                    <a:pt x="89" y="76"/>
                    <a:pt x="89" y="77"/>
                  </a:cubicBezTo>
                  <a:cubicBezTo>
                    <a:pt x="105" y="78"/>
                    <a:pt x="117" y="84"/>
                    <a:pt x="125" y="92"/>
                  </a:cubicBezTo>
                  <a:cubicBezTo>
                    <a:pt x="132" y="100"/>
                    <a:pt x="135" y="109"/>
                    <a:pt x="134" y="119"/>
                  </a:cubicBezTo>
                  <a:cubicBezTo>
                    <a:pt x="133" y="129"/>
                    <a:pt x="128" y="137"/>
                    <a:pt x="119" y="144"/>
                  </a:cubicBezTo>
                  <a:cubicBezTo>
                    <a:pt x="110" y="152"/>
                    <a:pt x="98" y="156"/>
                    <a:pt x="83" y="156"/>
                  </a:cubicBezTo>
                  <a:cubicBezTo>
                    <a:pt x="67" y="156"/>
                    <a:pt x="55" y="152"/>
                    <a:pt x="44" y="144"/>
                  </a:cubicBezTo>
                  <a:cubicBezTo>
                    <a:pt x="35" y="137"/>
                    <a:pt x="30" y="129"/>
                    <a:pt x="29" y="119"/>
                  </a:cubicBezTo>
                  <a:cubicBezTo>
                    <a:pt x="28" y="109"/>
                    <a:pt x="31" y="100"/>
                    <a:pt x="38" y="92"/>
                  </a:cubicBezTo>
                  <a:cubicBezTo>
                    <a:pt x="47" y="83"/>
                    <a:pt x="59" y="78"/>
                    <a:pt x="75" y="76"/>
                  </a:cubicBezTo>
                  <a:cubicBezTo>
                    <a:pt x="78" y="74"/>
                    <a:pt x="79" y="72"/>
                    <a:pt x="78" y="69"/>
                  </a:cubicBezTo>
                  <a:cubicBezTo>
                    <a:pt x="78" y="67"/>
                    <a:pt x="76" y="64"/>
                    <a:pt x="74" y="61"/>
                  </a:cubicBezTo>
                  <a:cubicBezTo>
                    <a:pt x="68" y="61"/>
                    <a:pt x="63" y="61"/>
                    <a:pt x="58" y="62"/>
                  </a:cubicBezTo>
                  <a:cubicBezTo>
                    <a:pt x="52" y="62"/>
                    <a:pt x="45" y="63"/>
                    <a:pt x="38" y="64"/>
                  </a:cubicBezTo>
                  <a:cubicBezTo>
                    <a:pt x="37" y="64"/>
                    <a:pt x="35" y="64"/>
                    <a:pt x="34" y="65"/>
                  </a:cubicBezTo>
                  <a:cubicBezTo>
                    <a:pt x="34" y="65"/>
                    <a:pt x="33" y="65"/>
                    <a:pt x="32" y="66"/>
                  </a:cubicBezTo>
                  <a:cubicBezTo>
                    <a:pt x="30" y="67"/>
                    <a:pt x="27" y="67"/>
                    <a:pt x="25" y="67"/>
                  </a:cubicBezTo>
                  <a:cubicBezTo>
                    <a:pt x="21" y="66"/>
                    <a:pt x="15" y="63"/>
                    <a:pt x="7" y="58"/>
                  </a:cubicBezTo>
                  <a:cubicBezTo>
                    <a:pt x="2" y="55"/>
                    <a:pt x="0" y="53"/>
                    <a:pt x="0" y="52"/>
                  </a:cubicBezTo>
                  <a:cubicBezTo>
                    <a:pt x="1" y="50"/>
                    <a:pt x="4" y="50"/>
                    <a:pt x="10" y="51"/>
                  </a:cubicBezTo>
                  <a:cubicBezTo>
                    <a:pt x="23" y="53"/>
                    <a:pt x="36" y="54"/>
                    <a:pt x="51" y="54"/>
                  </a:cubicBezTo>
                  <a:cubicBezTo>
                    <a:pt x="65" y="54"/>
                    <a:pt x="85" y="54"/>
                    <a:pt x="109" y="52"/>
                  </a:cubicBezTo>
                  <a:cubicBezTo>
                    <a:pt x="113" y="51"/>
                    <a:pt x="113" y="51"/>
                    <a:pt x="113" y="51"/>
                  </a:cubicBezTo>
                  <a:cubicBezTo>
                    <a:pt x="116" y="51"/>
                    <a:pt x="118" y="50"/>
                    <a:pt x="121" y="49"/>
                  </a:cubicBezTo>
                  <a:close/>
                  <a:moveTo>
                    <a:pt x="56" y="25"/>
                  </a:moveTo>
                  <a:cubicBezTo>
                    <a:pt x="52" y="23"/>
                    <a:pt x="48" y="20"/>
                    <a:pt x="44" y="17"/>
                  </a:cubicBezTo>
                  <a:cubicBezTo>
                    <a:pt x="42" y="15"/>
                    <a:pt x="40" y="13"/>
                    <a:pt x="41" y="12"/>
                  </a:cubicBezTo>
                  <a:cubicBezTo>
                    <a:pt x="41" y="11"/>
                    <a:pt x="45" y="11"/>
                    <a:pt x="50" y="12"/>
                  </a:cubicBezTo>
                  <a:cubicBezTo>
                    <a:pt x="57" y="13"/>
                    <a:pt x="63" y="14"/>
                    <a:pt x="68" y="14"/>
                  </a:cubicBezTo>
                  <a:cubicBezTo>
                    <a:pt x="76" y="14"/>
                    <a:pt x="87" y="14"/>
                    <a:pt x="102" y="14"/>
                  </a:cubicBezTo>
                  <a:cubicBezTo>
                    <a:pt x="106" y="14"/>
                    <a:pt x="109" y="15"/>
                    <a:pt x="112" y="17"/>
                  </a:cubicBezTo>
                  <a:cubicBezTo>
                    <a:pt x="114" y="18"/>
                    <a:pt x="115" y="19"/>
                    <a:pt x="114" y="21"/>
                  </a:cubicBezTo>
                  <a:cubicBezTo>
                    <a:pt x="114" y="23"/>
                    <a:pt x="113" y="24"/>
                    <a:pt x="110" y="26"/>
                  </a:cubicBezTo>
                  <a:cubicBezTo>
                    <a:pt x="108" y="27"/>
                    <a:pt x="104" y="28"/>
                    <a:pt x="99" y="28"/>
                  </a:cubicBezTo>
                  <a:cubicBezTo>
                    <a:pt x="65" y="29"/>
                    <a:pt x="65" y="29"/>
                    <a:pt x="65" y="29"/>
                  </a:cubicBezTo>
                  <a:cubicBezTo>
                    <a:pt x="63" y="29"/>
                    <a:pt x="60" y="27"/>
                    <a:pt x="56" y="25"/>
                  </a:cubicBezTo>
                  <a:close/>
                  <a:moveTo>
                    <a:pt x="55" y="94"/>
                  </a:moveTo>
                  <a:cubicBezTo>
                    <a:pt x="48" y="99"/>
                    <a:pt x="45" y="106"/>
                    <a:pt x="45" y="114"/>
                  </a:cubicBezTo>
                  <a:cubicBezTo>
                    <a:pt x="45" y="122"/>
                    <a:pt x="48" y="129"/>
                    <a:pt x="55" y="135"/>
                  </a:cubicBezTo>
                  <a:cubicBezTo>
                    <a:pt x="61" y="141"/>
                    <a:pt x="70" y="144"/>
                    <a:pt x="82" y="144"/>
                  </a:cubicBezTo>
                  <a:cubicBezTo>
                    <a:pt x="93" y="144"/>
                    <a:pt x="103" y="141"/>
                    <a:pt x="109" y="135"/>
                  </a:cubicBezTo>
                  <a:cubicBezTo>
                    <a:pt x="115" y="129"/>
                    <a:pt x="118" y="122"/>
                    <a:pt x="118" y="114"/>
                  </a:cubicBezTo>
                  <a:cubicBezTo>
                    <a:pt x="118" y="106"/>
                    <a:pt x="115" y="99"/>
                    <a:pt x="109" y="94"/>
                  </a:cubicBezTo>
                  <a:cubicBezTo>
                    <a:pt x="103" y="88"/>
                    <a:pt x="93" y="85"/>
                    <a:pt x="82" y="85"/>
                  </a:cubicBezTo>
                  <a:cubicBezTo>
                    <a:pt x="70" y="85"/>
                    <a:pt x="61" y="88"/>
                    <a:pt x="55" y="94"/>
                  </a:cubicBezTo>
                  <a:close/>
                  <a:moveTo>
                    <a:pt x="80" y="182"/>
                  </a:moveTo>
                  <a:cubicBezTo>
                    <a:pt x="77" y="180"/>
                    <a:pt x="73" y="178"/>
                    <a:pt x="66" y="176"/>
                  </a:cubicBezTo>
                  <a:cubicBezTo>
                    <a:pt x="61" y="175"/>
                    <a:pt x="58" y="173"/>
                    <a:pt x="58" y="172"/>
                  </a:cubicBezTo>
                  <a:cubicBezTo>
                    <a:pt x="58" y="170"/>
                    <a:pt x="61" y="169"/>
                    <a:pt x="67" y="168"/>
                  </a:cubicBezTo>
                  <a:cubicBezTo>
                    <a:pt x="83" y="169"/>
                    <a:pt x="94" y="170"/>
                    <a:pt x="98" y="173"/>
                  </a:cubicBezTo>
                  <a:cubicBezTo>
                    <a:pt x="101" y="175"/>
                    <a:pt x="102" y="177"/>
                    <a:pt x="102" y="180"/>
                  </a:cubicBezTo>
                  <a:cubicBezTo>
                    <a:pt x="102" y="182"/>
                    <a:pt x="102" y="182"/>
                    <a:pt x="102" y="182"/>
                  </a:cubicBezTo>
                  <a:cubicBezTo>
                    <a:pt x="102" y="198"/>
                    <a:pt x="102" y="198"/>
                    <a:pt x="102" y="198"/>
                  </a:cubicBezTo>
                  <a:cubicBezTo>
                    <a:pt x="182" y="197"/>
                    <a:pt x="182" y="197"/>
                    <a:pt x="182" y="197"/>
                  </a:cubicBezTo>
                  <a:cubicBezTo>
                    <a:pt x="182" y="175"/>
                    <a:pt x="182" y="175"/>
                    <a:pt x="182" y="175"/>
                  </a:cubicBezTo>
                  <a:cubicBezTo>
                    <a:pt x="182" y="173"/>
                    <a:pt x="181" y="171"/>
                    <a:pt x="178" y="169"/>
                  </a:cubicBezTo>
                  <a:cubicBezTo>
                    <a:pt x="175" y="167"/>
                    <a:pt x="172" y="166"/>
                    <a:pt x="167" y="164"/>
                  </a:cubicBezTo>
                  <a:cubicBezTo>
                    <a:pt x="161" y="162"/>
                    <a:pt x="159" y="161"/>
                    <a:pt x="159" y="159"/>
                  </a:cubicBezTo>
                  <a:cubicBezTo>
                    <a:pt x="159" y="157"/>
                    <a:pt x="162" y="156"/>
                    <a:pt x="170" y="156"/>
                  </a:cubicBezTo>
                  <a:cubicBezTo>
                    <a:pt x="184" y="157"/>
                    <a:pt x="193" y="159"/>
                    <a:pt x="197" y="161"/>
                  </a:cubicBezTo>
                  <a:cubicBezTo>
                    <a:pt x="199" y="163"/>
                    <a:pt x="200" y="165"/>
                    <a:pt x="200" y="169"/>
                  </a:cubicBezTo>
                  <a:cubicBezTo>
                    <a:pt x="199" y="172"/>
                    <a:pt x="199" y="172"/>
                    <a:pt x="199" y="172"/>
                  </a:cubicBezTo>
                  <a:cubicBezTo>
                    <a:pt x="199" y="180"/>
                    <a:pt x="199" y="180"/>
                    <a:pt x="199" y="180"/>
                  </a:cubicBezTo>
                  <a:cubicBezTo>
                    <a:pt x="199" y="204"/>
                    <a:pt x="199" y="221"/>
                    <a:pt x="199" y="230"/>
                  </a:cubicBezTo>
                  <a:cubicBezTo>
                    <a:pt x="198" y="244"/>
                    <a:pt x="197" y="254"/>
                    <a:pt x="196" y="260"/>
                  </a:cubicBezTo>
                  <a:cubicBezTo>
                    <a:pt x="193" y="266"/>
                    <a:pt x="190" y="269"/>
                    <a:pt x="188" y="270"/>
                  </a:cubicBezTo>
                  <a:cubicBezTo>
                    <a:pt x="184" y="270"/>
                    <a:pt x="183" y="264"/>
                    <a:pt x="182" y="253"/>
                  </a:cubicBezTo>
                  <a:cubicBezTo>
                    <a:pt x="101" y="254"/>
                    <a:pt x="101" y="254"/>
                    <a:pt x="101" y="254"/>
                  </a:cubicBezTo>
                  <a:cubicBezTo>
                    <a:pt x="98" y="263"/>
                    <a:pt x="95" y="268"/>
                    <a:pt x="92" y="270"/>
                  </a:cubicBezTo>
                  <a:cubicBezTo>
                    <a:pt x="88" y="273"/>
                    <a:pt x="86" y="269"/>
                    <a:pt x="85" y="261"/>
                  </a:cubicBezTo>
                  <a:cubicBezTo>
                    <a:pt x="85" y="190"/>
                    <a:pt x="85" y="190"/>
                    <a:pt x="85" y="190"/>
                  </a:cubicBezTo>
                  <a:cubicBezTo>
                    <a:pt x="85" y="189"/>
                    <a:pt x="85" y="189"/>
                    <a:pt x="85" y="189"/>
                  </a:cubicBezTo>
                  <a:cubicBezTo>
                    <a:pt x="85" y="186"/>
                    <a:pt x="83" y="184"/>
                    <a:pt x="80" y="182"/>
                  </a:cubicBezTo>
                  <a:close/>
                  <a:moveTo>
                    <a:pt x="102" y="246"/>
                  </a:moveTo>
                  <a:cubicBezTo>
                    <a:pt x="182" y="245"/>
                    <a:pt x="182" y="245"/>
                    <a:pt x="182" y="245"/>
                  </a:cubicBezTo>
                  <a:cubicBezTo>
                    <a:pt x="182" y="205"/>
                    <a:pt x="182" y="205"/>
                    <a:pt x="182" y="205"/>
                  </a:cubicBezTo>
                  <a:cubicBezTo>
                    <a:pt x="102" y="206"/>
                    <a:pt x="102" y="206"/>
                    <a:pt x="102" y="206"/>
                  </a:cubicBezTo>
                  <a:lnTo>
                    <a:pt x="102" y="246"/>
                  </a:lnTo>
                  <a:close/>
                  <a:moveTo>
                    <a:pt x="177" y="17"/>
                  </a:moveTo>
                  <a:cubicBezTo>
                    <a:pt x="173" y="14"/>
                    <a:pt x="168" y="11"/>
                    <a:pt x="161" y="8"/>
                  </a:cubicBezTo>
                  <a:cubicBezTo>
                    <a:pt x="156" y="6"/>
                    <a:pt x="154" y="5"/>
                    <a:pt x="155" y="3"/>
                  </a:cubicBezTo>
                  <a:cubicBezTo>
                    <a:pt x="155" y="1"/>
                    <a:pt x="158" y="0"/>
                    <a:pt x="165" y="0"/>
                  </a:cubicBezTo>
                  <a:cubicBezTo>
                    <a:pt x="168" y="0"/>
                    <a:pt x="171" y="1"/>
                    <a:pt x="175" y="2"/>
                  </a:cubicBezTo>
                  <a:cubicBezTo>
                    <a:pt x="177" y="2"/>
                    <a:pt x="180" y="3"/>
                    <a:pt x="184" y="4"/>
                  </a:cubicBezTo>
                  <a:cubicBezTo>
                    <a:pt x="192" y="6"/>
                    <a:pt x="192" y="6"/>
                    <a:pt x="192" y="6"/>
                  </a:cubicBezTo>
                  <a:cubicBezTo>
                    <a:pt x="197" y="8"/>
                    <a:pt x="200" y="10"/>
                    <a:pt x="201" y="12"/>
                  </a:cubicBezTo>
                  <a:cubicBezTo>
                    <a:pt x="202" y="13"/>
                    <a:pt x="202" y="15"/>
                    <a:pt x="201" y="17"/>
                  </a:cubicBezTo>
                  <a:cubicBezTo>
                    <a:pt x="201" y="23"/>
                    <a:pt x="201" y="23"/>
                    <a:pt x="201" y="23"/>
                  </a:cubicBezTo>
                  <a:cubicBezTo>
                    <a:pt x="201" y="104"/>
                    <a:pt x="201" y="104"/>
                    <a:pt x="201" y="104"/>
                  </a:cubicBezTo>
                  <a:cubicBezTo>
                    <a:pt x="213" y="103"/>
                    <a:pt x="213" y="103"/>
                    <a:pt x="213" y="103"/>
                  </a:cubicBezTo>
                  <a:cubicBezTo>
                    <a:pt x="215" y="103"/>
                    <a:pt x="217" y="102"/>
                    <a:pt x="219" y="101"/>
                  </a:cubicBezTo>
                  <a:cubicBezTo>
                    <a:pt x="220" y="101"/>
                    <a:pt x="221" y="100"/>
                    <a:pt x="222" y="99"/>
                  </a:cubicBezTo>
                  <a:cubicBezTo>
                    <a:pt x="225" y="97"/>
                    <a:pt x="227" y="96"/>
                    <a:pt x="230" y="95"/>
                  </a:cubicBezTo>
                  <a:cubicBezTo>
                    <a:pt x="234" y="95"/>
                    <a:pt x="240" y="95"/>
                    <a:pt x="248" y="95"/>
                  </a:cubicBezTo>
                  <a:cubicBezTo>
                    <a:pt x="251" y="95"/>
                    <a:pt x="254" y="96"/>
                    <a:pt x="256" y="97"/>
                  </a:cubicBezTo>
                  <a:cubicBezTo>
                    <a:pt x="258" y="99"/>
                    <a:pt x="259" y="101"/>
                    <a:pt x="259" y="103"/>
                  </a:cubicBezTo>
                  <a:cubicBezTo>
                    <a:pt x="259" y="105"/>
                    <a:pt x="258" y="106"/>
                    <a:pt x="256" y="108"/>
                  </a:cubicBezTo>
                  <a:cubicBezTo>
                    <a:pt x="255" y="109"/>
                    <a:pt x="253" y="110"/>
                    <a:pt x="251" y="110"/>
                  </a:cubicBezTo>
                  <a:cubicBezTo>
                    <a:pt x="201" y="111"/>
                    <a:pt x="201" y="111"/>
                    <a:pt x="201" y="111"/>
                  </a:cubicBezTo>
                  <a:cubicBezTo>
                    <a:pt x="200" y="116"/>
                    <a:pt x="200" y="121"/>
                    <a:pt x="199" y="127"/>
                  </a:cubicBezTo>
                  <a:cubicBezTo>
                    <a:pt x="198" y="132"/>
                    <a:pt x="197" y="137"/>
                    <a:pt x="196" y="141"/>
                  </a:cubicBezTo>
                  <a:cubicBezTo>
                    <a:pt x="193" y="147"/>
                    <a:pt x="190" y="150"/>
                    <a:pt x="187" y="151"/>
                  </a:cubicBezTo>
                  <a:cubicBezTo>
                    <a:pt x="185" y="151"/>
                    <a:pt x="183" y="147"/>
                    <a:pt x="183" y="138"/>
                  </a:cubicBezTo>
                  <a:cubicBezTo>
                    <a:pt x="183" y="26"/>
                    <a:pt x="183" y="26"/>
                    <a:pt x="183" y="26"/>
                  </a:cubicBezTo>
                  <a:cubicBezTo>
                    <a:pt x="183" y="24"/>
                    <a:pt x="181" y="21"/>
                    <a:pt x="177" y="17"/>
                  </a:cubicBez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89" name="Freeform 22">
              <a:extLst>
                <a:ext uri="{FF2B5EF4-FFF2-40B4-BE49-F238E27FC236}">
                  <a16:creationId xmlns:a16="http://schemas.microsoft.com/office/drawing/2014/main" id="{A9C22546-D7C2-4332-8A79-E39A906D0818}"/>
                </a:ext>
              </a:extLst>
            </p:cNvPr>
            <p:cNvSpPr>
              <a:spLocks/>
            </p:cNvSpPr>
            <p:nvPr/>
          </p:nvSpPr>
          <p:spPr bwMode="black">
            <a:xfrm>
              <a:off x="2113958" y="4971120"/>
              <a:ext cx="152891" cy="193785"/>
            </a:xfrm>
            <a:custGeom>
              <a:avLst/>
              <a:gdLst/>
              <a:ahLst/>
              <a:cxnLst>
                <a:cxn ang="0">
                  <a:pos x="24" y="65"/>
                </a:cxn>
                <a:cxn ang="0">
                  <a:pos x="7" y="61"/>
                </a:cxn>
                <a:cxn ang="0">
                  <a:pos x="0" y="57"/>
                </a:cxn>
                <a:cxn ang="0">
                  <a:pos x="10" y="53"/>
                </a:cxn>
                <a:cxn ang="0">
                  <a:pos x="30" y="53"/>
                </a:cxn>
                <a:cxn ang="0">
                  <a:pos x="45" y="55"/>
                </a:cxn>
                <a:cxn ang="0">
                  <a:pos x="52" y="57"/>
                </a:cxn>
                <a:cxn ang="0">
                  <a:pos x="52" y="63"/>
                </a:cxn>
                <a:cxn ang="0">
                  <a:pos x="52" y="69"/>
                </a:cxn>
                <a:cxn ang="0">
                  <a:pos x="51" y="156"/>
                </a:cxn>
                <a:cxn ang="0">
                  <a:pos x="53" y="164"/>
                </a:cxn>
                <a:cxn ang="0">
                  <a:pos x="65" y="165"/>
                </a:cxn>
                <a:cxn ang="0">
                  <a:pos x="131" y="155"/>
                </a:cxn>
                <a:cxn ang="0">
                  <a:pos x="193" y="137"/>
                </a:cxn>
                <a:cxn ang="0">
                  <a:pos x="193" y="25"/>
                </a:cxn>
                <a:cxn ang="0">
                  <a:pos x="184" y="17"/>
                </a:cxn>
                <a:cxn ang="0">
                  <a:pos x="164" y="8"/>
                </a:cxn>
                <a:cxn ang="0">
                  <a:pos x="158" y="3"/>
                </a:cxn>
                <a:cxn ang="0">
                  <a:pos x="166" y="0"/>
                </a:cxn>
                <a:cxn ang="0">
                  <a:pos x="188" y="3"/>
                </a:cxn>
                <a:cxn ang="0">
                  <a:pos x="205" y="9"/>
                </a:cxn>
                <a:cxn ang="0">
                  <a:pos x="211" y="13"/>
                </a:cxn>
                <a:cxn ang="0">
                  <a:pos x="212" y="18"/>
                </a:cxn>
                <a:cxn ang="0">
                  <a:pos x="212" y="23"/>
                </a:cxn>
                <a:cxn ang="0">
                  <a:pos x="210" y="198"/>
                </a:cxn>
                <a:cxn ang="0">
                  <a:pos x="209" y="237"/>
                </a:cxn>
                <a:cxn ang="0">
                  <a:pos x="205" y="261"/>
                </a:cxn>
                <a:cxn ang="0">
                  <a:pos x="197" y="269"/>
                </a:cxn>
                <a:cxn ang="0">
                  <a:pos x="193" y="257"/>
                </a:cxn>
                <a:cxn ang="0">
                  <a:pos x="193" y="143"/>
                </a:cxn>
                <a:cxn ang="0">
                  <a:pos x="130" y="166"/>
                </a:cxn>
                <a:cxn ang="0">
                  <a:pos x="49" y="185"/>
                </a:cxn>
                <a:cxn ang="0">
                  <a:pos x="38" y="180"/>
                </a:cxn>
                <a:cxn ang="0">
                  <a:pos x="34" y="167"/>
                </a:cxn>
                <a:cxn ang="0">
                  <a:pos x="33" y="73"/>
                </a:cxn>
                <a:cxn ang="0">
                  <a:pos x="24" y="65"/>
                </a:cxn>
              </a:cxnLst>
              <a:rect l="0" t="0" r="r" b="b"/>
              <a:pathLst>
                <a:path w="212" h="269">
                  <a:moveTo>
                    <a:pt x="24" y="65"/>
                  </a:moveTo>
                  <a:cubicBezTo>
                    <a:pt x="20" y="64"/>
                    <a:pt x="15" y="62"/>
                    <a:pt x="7" y="61"/>
                  </a:cubicBezTo>
                  <a:cubicBezTo>
                    <a:pt x="3" y="60"/>
                    <a:pt x="0" y="59"/>
                    <a:pt x="0" y="57"/>
                  </a:cubicBezTo>
                  <a:cubicBezTo>
                    <a:pt x="0" y="55"/>
                    <a:pt x="3" y="54"/>
                    <a:pt x="10" y="53"/>
                  </a:cubicBezTo>
                  <a:cubicBezTo>
                    <a:pt x="18" y="53"/>
                    <a:pt x="24" y="53"/>
                    <a:pt x="30" y="53"/>
                  </a:cubicBezTo>
                  <a:cubicBezTo>
                    <a:pt x="35" y="53"/>
                    <a:pt x="40" y="54"/>
                    <a:pt x="45" y="55"/>
                  </a:cubicBezTo>
                  <a:cubicBezTo>
                    <a:pt x="49" y="55"/>
                    <a:pt x="51" y="56"/>
                    <a:pt x="52" y="57"/>
                  </a:cubicBezTo>
                  <a:cubicBezTo>
                    <a:pt x="52" y="58"/>
                    <a:pt x="52" y="60"/>
                    <a:pt x="52" y="63"/>
                  </a:cubicBezTo>
                  <a:cubicBezTo>
                    <a:pt x="52" y="69"/>
                    <a:pt x="52" y="69"/>
                    <a:pt x="52" y="69"/>
                  </a:cubicBezTo>
                  <a:cubicBezTo>
                    <a:pt x="51" y="156"/>
                    <a:pt x="51" y="156"/>
                    <a:pt x="51" y="156"/>
                  </a:cubicBezTo>
                  <a:cubicBezTo>
                    <a:pt x="51" y="160"/>
                    <a:pt x="52" y="163"/>
                    <a:pt x="53" y="164"/>
                  </a:cubicBezTo>
                  <a:cubicBezTo>
                    <a:pt x="54" y="165"/>
                    <a:pt x="59" y="165"/>
                    <a:pt x="65" y="165"/>
                  </a:cubicBezTo>
                  <a:cubicBezTo>
                    <a:pt x="84" y="164"/>
                    <a:pt x="106" y="160"/>
                    <a:pt x="131" y="155"/>
                  </a:cubicBezTo>
                  <a:cubicBezTo>
                    <a:pt x="160" y="150"/>
                    <a:pt x="180" y="143"/>
                    <a:pt x="193" y="137"/>
                  </a:cubicBezTo>
                  <a:cubicBezTo>
                    <a:pt x="193" y="25"/>
                    <a:pt x="193" y="25"/>
                    <a:pt x="193" y="25"/>
                  </a:cubicBezTo>
                  <a:cubicBezTo>
                    <a:pt x="193" y="24"/>
                    <a:pt x="190" y="21"/>
                    <a:pt x="184" y="17"/>
                  </a:cubicBezTo>
                  <a:cubicBezTo>
                    <a:pt x="177" y="13"/>
                    <a:pt x="171" y="10"/>
                    <a:pt x="164" y="8"/>
                  </a:cubicBezTo>
                  <a:cubicBezTo>
                    <a:pt x="160" y="6"/>
                    <a:pt x="158" y="5"/>
                    <a:pt x="158" y="3"/>
                  </a:cubicBezTo>
                  <a:cubicBezTo>
                    <a:pt x="158" y="1"/>
                    <a:pt x="161" y="0"/>
                    <a:pt x="166" y="0"/>
                  </a:cubicBezTo>
                  <a:cubicBezTo>
                    <a:pt x="171" y="0"/>
                    <a:pt x="179" y="1"/>
                    <a:pt x="188" y="3"/>
                  </a:cubicBezTo>
                  <a:cubicBezTo>
                    <a:pt x="197" y="6"/>
                    <a:pt x="203" y="7"/>
                    <a:pt x="205" y="9"/>
                  </a:cubicBezTo>
                  <a:cubicBezTo>
                    <a:pt x="209" y="10"/>
                    <a:pt x="211" y="12"/>
                    <a:pt x="211" y="13"/>
                  </a:cubicBezTo>
                  <a:cubicBezTo>
                    <a:pt x="212" y="14"/>
                    <a:pt x="212" y="16"/>
                    <a:pt x="212" y="18"/>
                  </a:cubicBezTo>
                  <a:cubicBezTo>
                    <a:pt x="212" y="23"/>
                    <a:pt x="212" y="23"/>
                    <a:pt x="212" y="23"/>
                  </a:cubicBezTo>
                  <a:cubicBezTo>
                    <a:pt x="210" y="198"/>
                    <a:pt x="210" y="198"/>
                    <a:pt x="210" y="198"/>
                  </a:cubicBezTo>
                  <a:cubicBezTo>
                    <a:pt x="210" y="215"/>
                    <a:pt x="209" y="228"/>
                    <a:pt x="209" y="237"/>
                  </a:cubicBezTo>
                  <a:cubicBezTo>
                    <a:pt x="208" y="247"/>
                    <a:pt x="206" y="255"/>
                    <a:pt x="205" y="261"/>
                  </a:cubicBezTo>
                  <a:cubicBezTo>
                    <a:pt x="202" y="267"/>
                    <a:pt x="199" y="269"/>
                    <a:pt x="197" y="269"/>
                  </a:cubicBezTo>
                  <a:cubicBezTo>
                    <a:pt x="194" y="268"/>
                    <a:pt x="193" y="264"/>
                    <a:pt x="193" y="257"/>
                  </a:cubicBezTo>
                  <a:cubicBezTo>
                    <a:pt x="193" y="143"/>
                    <a:pt x="193" y="143"/>
                    <a:pt x="193" y="143"/>
                  </a:cubicBezTo>
                  <a:cubicBezTo>
                    <a:pt x="180" y="150"/>
                    <a:pt x="159" y="158"/>
                    <a:pt x="130" y="166"/>
                  </a:cubicBezTo>
                  <a:cubicBezTo>
                    <a:pt x="101" y="175"/>
                    <a:pt x="74" y="181"/>
                    <a:pt x="49" y="185"/>
                  </a:cubicBezTo>
                  <a:cubicBezTo>
                    <a:pt x="44" y="186"/>
                    <a:pt x="41" y="184"/>
                    <a:pt x="38" y="180"/>
                  </a:cubicBezTo>
                  <a:cubicBezTo>
                    <a:pt x="35" y="177"/>
                    <a:pt x="34" y="172"/>
                    <a:pt x="34" y="167"/>
                  </a:cubicBezTo>
                  <a:cubicBezTo>
                    <a:pt x="33" y="73"/>
                    <a:pt x="33" y="73"/>
                    <a:pt x="33" y="73"/>
                  </a:cubicBezTo>
                  <a:cubicBezTo>
                    <a:pt x="33" y="70"/>
                    <a:pt x="30" y="68"/>
                    <a:pt x="24" y="65"/>
                  </a:cubicBez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90" name="Freeform 23">
              <a:extLst>
                <a:ext uri="{FF2B5EF4-FFF2-40B4-BE49-F238E27FC236}">
                  <a16:creationId xmlns:a16="http://schemas.microsoft.com/office/drawing/2014/main" id="{E4B0F868-03A3-44CF-8E2E-CE275739715B}"/>
                </a:ext>
              </a:extLst>
            </p:cNvPr>
            <p:cNvSpPr>
              <a:spLocks/>
            </p:cNvSpPr>
            <p:nvPr/>
          </p:nvSpPr>
          <p:spPr bwMode="black">
            <a:xfrm>
              <a:off x="2314456" y="4970205"/>
              <a:ext cx="187376" cy="194701"/>
            </a:xfrm>
            <a:custGeom>
              <a:avLst/>
              <a:gdLst/>
              <a:ahLst/>
              <a:cxnLst>
                <a:cxn ang="0">
                  <a:pos x="21" y="66"/>
                </a:cxn>
                <a:cxn ang="0">
                  <a:pos x="7" y="60"/>
                </a:cxn>
                <a:cxn ang="0">
                  <a:pos x="4" y="59"/>
                </a:cxn>
                <a:cxn ang="0">
                  <a:pos x="0" y="56"/>
                </a:cxn>
                <a:cxn ang="0">
                  <a:pos x="9" y="53"/>
                </a:cxn>
                <a:cxn ang="0">
                  <a:pos x="32" y="54"/>
                </a:cxn>
                <a:cxn ang="0">
                  <a:pos x="51" y="58"/>
                </a:cxn>
                <a:cxn ang="0">
                  <a:pos x="75" y="58"/>
                </a:cxn>
                <a:cxn ang="0">
                  <a:pos x="95" y="56"/>
                </a:cxn>
                <a:cxn ang="0">
                  <a:pos x="102" y="54"/>
                </a:cxn>
                <a:cxn ang="0">
                  <a:pos x="106" y="52"/>
                </a:cxn>
                <a:cxn ang="0">
                  <a:pos x="115" y="48"/>
                </a:cxn>
                <a:cxn ang="0">
                  <a:pos x="134" y="48"/>
                </a:cxn>
                <a:cxn ang="0">
                  <a:pos x="145" y="54"/>
                </a:cxn>
                <a:cxn ang="0">
                  <a:pos x="136" y="62"/>
                </a:cxn>
                <a:cxn ang="0">
                  <a:pos x="90" y="64"/>
                </a:cxn>
                <a:cxn ang="0">
                  <a:pos x="53" y="65"/>
                </a:cxn>
                <a:cxn ang="0">
                  <a:pos x="51" y="65"/>
                </a:cxn>
                <a:cxn ang="0">
                  <a:pos x="48" y="65"/>
                </a:cxn>
                <a:cxn ang="0">
                  <a:pos x="47" y="69"/>
                </a:cxn>
                <a:cxn ang="0">
                  <a:pos x="46" y="120"/>
                </a:cxn>
                <a:cxn ang="0">
                  <a:pos x="47" y="164"/>
                </a:cxn>
                <a:cxn ang="0">
                  <a:pos x="50" y="172"/>
                </a:cxn>
                <a:cxn ang="0">
                  <a:pos x="60" y="173"/>
                </a:cxn>
                <a:cxn ang="0">
                  <a:pos x="123" y="160"/>
                </a:cxn>
                <a:cxn ang="0">
                  <a:pos x="183" y="139"/>
                </a:cxn>
                <a:cxn ang="0">
                  <a:pos x="183" y="25"/>
                </a:cxn>
                <a:cxn ang="0">
                  <a:pos x="175" y="17"/>
                </a:cxn>
                <a:cxn ang="0">
                  <a:pos x="156" y="8"/>
                </a:cxn>
                <a:cxn ang="0">
                  <a:pos x="149" y="4"/>
                </a:cxn>
                <a:cxn ang="0">
                  <a:pos x="159" y="0"/>
                </a:cxn>
                <a:cxn ang="0">
                  <a:pos x="179" y="3"/>
                </a:cxn>
                <a:cxn ang="0">
                  <a:pos x="197" y="8"/>
                </a:cxn>
                <a:cxn ang="0">
                  <a:pos x="202" y="12"/>
                </a:cxn>
                <a:cxn ang="0">
                  <a:pos x="202" y="17"/>
                </a:cxn>
                <a:cxn ang="0">
                  <a:pos x="201" y="22"/>
                </a:cxn>
                <a:cxn ang="0">
                  <a:pos x="201" y="134"/>
                </a:cxn>
                <a:cxn ang="0">
                  <a:pos x="213" y="134"/>
                </a:cxn>
                <a:cxn ang="0">
                  <a:pos x="223" y="132"/>
                </a:cxn>
                <a:cxn ang="0">
                  <a:pos x="228" y="129"/>
                </a:cxn>
                <a:cxn ang="0">
                  <a:pos x="234" y="127"/>
                </a:cxn>
                <a:cxn ang="0">
                  <a:pos x="248" y="126"/>
                </a:cxn>
                <a:cxn ang="0">
                  <a:pos x="257" y="128"/>
                </a:cxn>
                <a:cxn ang="0">
                  <a:pos x="260" y="133"/>
                </a:cxn>
                <a:cxn ang="0">
                  <a:pos x="258" y="138"/>
                </a:cxn>
                <a:cxn ang="0">
                  <a:pos x="251" y="141"/>
                </a:cxn>
                <a:cxn ang="0">
                  <a:pos x="201" y="142"/>
                </a:cxn>
                <a:cxn ang="0">
                  <a:pos x="201" y="193"/>
                </a:cxn>
                <a:cxn ang="0">
                  <a:pos x="199" y="242"/>
                </a:cxn>
                <a:cxn ang="0">
                  <a:pos x="194" y="264"/>
                </a:cxn>
                <a:cxn ang="0">
                  <a:pos x="187" y="269"/>
                </a:cxn>
                <a:cxn ang="0">
                  <a:pos x="183" y="257"/>
                </a:cxn>
                <a:cxn ang="0">
                  <a:pos x="183" y="145"/>
                </a:cxn>
                <a:cxn ang="0">
                  <a:pos x="114" y="173"/>
                </a:cxn>
                <a:cxn ang="0">
                  <a:pos x="43" y="189"/>
                </a:cxn>
                <a:cxn ang="0">
                  <a:pos x="34" y="182"/>
                </a:cxn>
                <a:cxn ang="0">
                  <a:pos x="29" y="166"/>
                </a:cxn>
                <a:cxn ang="0">
                  <a:pos x="28" y="74"/>
                </a:cxn>
                <a:cxn ang="0">
                  <a:pos x="21" y="66"/>
                </a:cxn>
              </a:cxnLst>
              <a:rect l="0" t="0" r="r" b="b"/>
              <a:pathLst>
                <a:path w="260" h="270">
                  <a:moveTo>
                    <a:pt x="21" y="66"/>
                  </a:moveTo>
                  <a:cubicBezTo>
                    <a:pt x="19" y="65"/>
                    <a:pt x="14" y="63"/>
                    <a:pt x="7" y="60"/>
                  </a:cubicBezTo>
                  <a:cubicBezTo>
                    <a:pt x="4" y="59"/>
                    <a:pt x="4" y="59"/>
                    <a:pt x="4" y="59"/>
                  </a:cubicBezTo>
                  <a:cubicBezTo>
                    <a:pt x="1" y="59"/>
                    <a:pt x="0" y="58"/>
                    <a:pt x="0" y="56"/>
                  </a:cubicBezTo>
                  <a:cubicBezTo>
                    <a:pt x="1" y="55"/>
                    <a:pt x="4" y="54"/>
                    <a:pt x="9" y="53"/>
                  </a:cubicBezTo>
                  <a:cubicBezTo>
                    <a:pt x="16" y="53"/>
                    <a:pt x="24" y="53"/>
                    <a:pt x="32" y="54"/>
                  </a:cubicBezTo>
                  <a:cubicBezTo>
                    <a:pt x="39" y="55"/>
                    <a:pt x="46" y="57"/>
                    <a:pt x="51" y="58"/>
                  </a:cubicBezTo>
                  <a:cubicBezTo>
                    <a:pt x="59" y="58"/>
                    <a:pt x="67" y="58"/>
                    <a:pt x="75" y="58"/>
                  </a:cubicBezTo>
                  <a:cubicBezTo>
                    <a:pt x="83" y="57"/>
                    <a:pt x="90" y="57"/>
                    <a:pt x="95" y="56"/>
                  </a:cubicBezTo>
                  <a:cubicBezTo>
                    <a:pt x="97" y="56"/>
                    <a:pt x="100" y="55"/>
                    <a:pt x="102" y="54"/>
                  </a:cubicBezTo>
                  <a:cubicBezTo>
                    <a:pt x="103" y="54"/>
                    <a:pt x="105" y="53"/>
                    <a:pt x="106" y="52"/>
                  </a:cubicBezTo>
                  <a:cubicBezTo>
                    <a:pt x="109" y="50"/>
                    <a:pt x="112" y="49"/>
                    <a:pt x="115" y="48"/>
                  </a:cubicBezTo>
                  <a:cubicBezTo>
                    <a:pt x="119" y="47"/>
                    <a:pt x="126" y="47"/>
                    <a:pt x="134" y="48"/>
                  </a:cubicBezTo>
                  <a:cubicBezTo>
                    <a:pt x="141" y="48"/>
                    <a:pt x="144" y="50"/>
                    <a:pt x="145" y="54"/>
                  </a:cubicBezTo>
                  <a:cubicBezTo>
                    <a:pt x="145" y="59"/>
                    <a:pt x="142" y="61"/>
                    <a:pt x="136" y="62"/>
                  </a:cubicBezTo>
                  <a:cubicBezTo>
                    <a:pt x="115" y="63"/>
                    <a:pt x="100" y="64"/>
                    <a:pt x="90" y="64"/>
                  </a:cubicBezTo>
                  <a:cubicBezTo>
                    <a:pt x="74" y="65"/>
                    <a:pt x="62" y="65"/>
                    <a:pt x="53" y="65"/>
                  </a:cubicBezTo>
                  <a:cubicBezTo>
                    <a:pt x="51" y="65"/>
                    <a:pt x="51" y="65"/>
                    <a:pt x="51" y="65"/>
                  </a:cubicBezTo>
                  <a:cubicBezTo>
                    <a:pt x="49" y="65"/>
                    <a:pt x="48" y="65"/>
                    <a:pt x="48" y="65"/>
                  </a:cubicBezTo>
                  <a:cubicBezTo>
                    <a:pt x="48" y="66"/>
                    <a:pt x="47" y="67"/>
                    <a:pt x="47" y="69"/>
                  </a:cubicBezTo>
                  <a:cubicBezTo>
                    <a:pt x="47" y="84"/>
                    <a:pt x="47" y="101"/>
                    <a:pt x="46" y="120"/>
                  </a:cubicBezTo>
                  <a:cubicBezTo>
                    <a:pt x="46" y="146"/>
                    <a:pt x="46" y="160"/>
                    <a:pt x="47" y="164"/>
                  </a:cubicBezTo>
                  <a:cubicBezTo>
                    <a:pt x="47" y="168"/>
                    <a:pt x="48" y="171"/>
                    <a:pt x="50" y="172"/>
                  </a:cubicBezTo>
                  <a:cubicBezTo>
                    <a:pt x="51" y="173"/>
                    <a:pt x="55" y="173"/>
                    <a:pt x="60" y="173"/>
                  </a:cubicBezTo>
                  <a:cubicBezTo>
                    <a:pt x="82" y="169"/>
                    <a:pt x="103" y="165"/>
                    <a:pt x="123" y="160"/>
                  </a:cubicBezTo>
                  <a:cubicBezTo>
                    <a:pt x="149" y="153"/>
                    <a:pt x="169" y="147"/>
                    <a:pt x="183" y="139"/>
                  </a:cubicBezTo>
                  <a:cubicBezTo>
                    <a:pt x="183" y="25"/>
                    <a:pt x="183" y="25"/>
                    <a:pt x="183" y="25"/>
                  </a:cubicBezTo>
                  <a:cubicBezTo>
                    <a:pt x="183" y="23"/>
                    <a:pt x="180" y="20"/>
                    <a:pt x="175" y="17"/>
                  </a:cubicBezTo>
                  <a:cubicBezTo>
                    <a:pt x="171" y="15"/>
                    <a:pt x="164" y="12"/>
                    <a:pt x="156" y="8"/>
                  </a:cubicBezTo>
                  <a:cubicBezTo>
                    <a:pt x="151" y="7"/>
                    <a:pt x="149" y="5"/>
                    <a:pt x="149" y="4"/>
                  </a:cubicBezTo>
                  <a:cubicBezTo>
                    <a:pt x="149" y="2"/>
                    <a:pt x="152" y="1"/>
                    <a:pt x="159" y="0"/>
                  </a:cubicBezTo>
                  <a:cubicBezTo>
                    <a:pt x="166" y="0"/>
                    <a:pt x="172" y="1"/>
                    <a:pt x="179" y="3"/>
                  </a:cubicBezTo>
                  <a:cubicBezTo>
                    <a:pt x="184" y="4"/>
                    <a:pt x="190" y="6"/>
                    <a:pt x="197" y="8"/>
                  </a:cubicBezTo>
                  <a:cubicBezTo>
                    <a:pt x="200" y="9"/>
                    <a:pt x="201" y="10"/>
                    <a:pt x="202" y="12"/>
                  </a:cubicBezTo>
                  <a:cubicBezTo>
                    <a:pt x="202" y="13"/>
                    <a:pt x="202" y="14"/>
                    <a:pt x="202" y="17"/>
                  </a:cubicBezTo>
                  <a:cubicBezTo>
                    <a:pt x="201" y="22"/>
                    <a:pt x="201" y="22"/>
                    <a:pt x="201" y="22"/>
                  </a:cubicBezTo>
                  <a:cubicBezTo>
                    <a:pt x="201" y="134"/>
                    <a:pt x="201" y="134"/>
                    <a:pt x="201" y="134"/>
                  </a:cubicBezTo>
                  <a:cubicBezTo>
                    <a:pt x="213" y="134"/>
                    <a:pt x="213" y="134"/>
                    <a:pt x="213" y="134"/>
                  </a:cubicBezTo>
                  <a:cubicBezTo>
                    <a:pt x="217" y="134"/>
                    <a:pt x="220" y="133"/>
                    <a:pt x="223" y="132"/>
                  </a:cubicBezTo>
                  <a:cubicBezTo>
                    <a:pt x="224" y="131"/>
                    <a:pt x="226" y="131"/>
                    <a:pt x="228" y="129"/>
                  </a:cubicBezTo>
                  <a:cubicBezTo>
                    <a:pt x="230" y="128"/>
                    <a:pt x="232" y="127"/>
                    <a:pt x="234" y="127"/>
                  </a:cubicBezTo>
                  <a:cubicBezTo>
                    <a:pt x="237" y="126"/>
                    <a:pt x="242" y="126"/>
                    <a:pt x="248" y="126"/>
                  </a:cubicBezTo>
                  <a:cubicBezTo>
                    <a:pt x="252" y="126"/>
                    <a:pt x="254" y="127"/>
                    <a:pt x="257" y="128"/>
                  </a:cubicBezTo>
                  <a:cubicBezTo>
                    <a:pt x="259" y="130"/>
                    <a:pt x="260" y="132"/>
                    <a:pt x="260" y="133"/>
                  </a:cubicBezTo>
                  <a:cubicBezTo>
                    <a:pt x="260" y="135"/>
                    <a:pt x="260" y="137"/>
                    <a:pt x="258" y="138"/>
                  </a:cubicBezTo>
                  <a:cubicBezTo>
                    <a:pt x="256" y="140"/>
                    <a:pt x="254" y="141"/>
                    <a:pt x="251" y="141"/>
                  </a:cubicBezTo>
                  <a:cubicBezTo>
                    <a:pt x="201" y="142"/>
                    <a:pt x="201" y="142"/>
                    <a:pt x="201" y="142"/>
                  </a:cubicBezTo>
                  <a:cubicBezTo>
                    <a:pt x="201" y="193"/>
                    <a:pt x="201" y="193"/>
                    <a:pt x="201" y="193"/>
                  </a:cubicBezTo>
                  <a:cubicBezTo>
                    <a:pt x="201" y="217"/>
                    <a:pt x="200" y="233"/>
                    <a:pt x="199" y="242"/>
                  </a:cubicBezTo>
                  <a:cubicBezTo>
                    <a:pt x="198" y="250"/>
                    <a:pt x="197" y="258"/>
                    <a:pt x="194" y="264"/>
                  </a:cubicBezTo>
                  <a:cubicBezTo>
                    <a:pt x="191" y="269"/>
                    <a:pt x="189" y="270"/>
                    <a:pt x="187" y="269"/>
                  </a:cubicBezTo>
                  <a:cubicBezTo>
                    <a:pt x="185" y="268"/>
                    <a:pt x="184" y="264"/>
                    <a:pt x="183" y="257"/>
                  </a:cubicBezTo>
                  <a:cubicBezTo>
                    <a:pt x="183" y="145"/>
                    <a:pt x="183" y="145"/>
                    <a:pt x="183" y="145"/>
                  </a:cubicBezTo>
                  <a:cubicBezTo>
                    <a:pt x="166" y="155"/>
                    <a:pt x="142" y="164"/>
                    <a:pt x="114" y="173"/>
                  </a:cubicBezTo>
                  <a:cubicBezTo>
                    <a:pt x="83" y="183"/>
                    <a:pt x="59" y="188"/>
                    <a:pt x="43" y="189"/>
                  </a:cubicBezTo>
                  <a:cubicBezTo>
                    <a:pt x="40" y="189"/>
                    <a:pt x="37" y="187"/>
                    <a:pt x="34" y="182"/>
                  </a:cubicBezTo>
                  <a:cubicBezTo>
                    <a:pt x="31" y="177"/>
                    <a:pt x="29" y="172"/>
                    <a:pt x="29" y="166"/>
                  </a:cubicBezTo>
                  <a:cubicBezTo>
                    <a:pt x="28" y="74"/>
                    <a:pt x="28" y="74"/>
                    <a:pt x="28" y="74"/>
                  </a:cubicBezTo>
                  <a:cubicBezTo>
                    <a:pt x="27" y="71"/>
                    <a:pt x="25" y="68"/>
                    <a:pt x="21" y="66"/>
                  </a:cubicBez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grpSp>
      <p:grpSp>
        <p:nvGrpSpPr>
          <p:cNvPr id="91" name="Group 90">
            <a:extLst>
              <a:ext uri="{FF2B5EF4-FFF2-40B4-BE49-F238E27FC236}">
                <a16:creationId xmlns:a16="http://schemas.microsoft.com/office/drawing/2014/main" id="{C0891BBB-B2B7-4A3A-9F01-76E12B05A810}"/>
              </a:ext>
            </a:extLst>
          </p:cNvPr>
          <p:cNvGrpSpPr/>
          <p:nvPr/>
        </p:nvGrpSpPr>
        <p:grpSpPr bwMode="black">
          <a:xfrm>
            <a:off x="8303879" y="3373541"/>
            <a:ext cx="742547" cy="286306"/>
            <a:chOff x="6651306" y="4916921"/>
            <a:chExt cx="760536" cy="303406"/>
          </a:xfrm>
          <a:solidFill>
            <a:schemeClr val="accent6">
              <a:lumMod val="50000"/>
            </a:schemeClr>
          </a:solidFill>
          <a:effectLst/>
        </p:grpSpPr>
        <p:sp>
          <p:nvSpPr>
            <p:cNvPr id="92" name="Freeform 18">
              <a:extLst>
                <a:ext uri="{FF2B5EF4-FFF2-40B4-BE49-F238E27FC236}">
                  <a16:creationId xmlns:a16="http://schemas.microsoft.com/office/drawing/2014/main" id="{131A8C8B-4381-4F8F-BB1E-E54BE6D85C31}"/>
                </a:ext>
              </a:extLst>
            </p:cNvPr>
            <p:cNvSpPr>
              <a:spLocks/>
            </p:cNvSpPr>
            <p:nvPr/>
          </p:nvSpPr>
          <p:spPr bwMode="black">
            <a:xfrm>
              <a:off x="7311516" y="4916921"/>
              <a:ext cx="48005" cy="50163"/>
            </a:xfrm>
            <a:custGeom>
              <a:avLst/>
              <a:gdLst/>
              <a:ahLst/>
              <a:cxnLst>
                <a:cxn ang="0">
                  <a:pos x="30" y="0"/>
                </a:cxn>
                <a:cxn ang="0">
                  <a:pos x="92" y="28"/>
                </a:cxn>
                <a:cxn ang="0">
                  <a:pos x="59" y="96"/>
                </a:cxn>
                <a:cxn ang="0">
                  <a:pos x="0" y="63"/>
                </a:cxn>
                <a:cxn ang="0">
                  <a:pos x="30" y="0"/>
                </a:cxn>
              </a:cxnLst>
              <a:rect l="0" t="0" r="r" b="b"/>
              <a:pathLst>
                <a:path w="92" h="96">
                  <a:moveTo>
                    <a:pt x="30" y="0"/>
                  </a:moveTo>
                  <a:cubicBezTo>
                    <a:pt x="51" y="9"/>
                    <a:pt x="71" y="19"/>
                    <a:pt x="92" y="28"/>
                  </a:cubicBezTo>
                  <a:cubicBezTo>
                    <a:pt x="81" y="51"/>
                    <a:pt x="70" y="73"/>
                    <a:pt x="59" y="96"/>
                  </a:cubicBezTo>
                  <a:cubicBezTo>
                    <a:pt x="39" y="85"/>
                    <a:pt x="19" y="74"/>
                    <a:pt x="0" y="63"/>
                  </a:cubicBezTo>
                  <a:cubicBezTo>
                    <a:pt x="10" y="42"/>
                    <a:pt x="20" y="21"/>
                    <a:pt x="30" y="0"/>
                  </a:cubicBez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93" name="Freeform 19">
              <a:extLst>
                <a:ext uri="{FF2B5EF4-FFF2-40B4-BE49-F238E27FC236}">
                  <a16:creationId xmlns:a16="http://schemas.microsoft.com/office/drawing/2014/main" id="{9D71FEE7-4F94-439E-B97B-2E513CEA6A35}"/>
                </a:ext>
              </a:extLst>
            </p:cNvPr>
            <p:cNvSpPr>
              <a:spLocks/>
            </p:cNvSpPr>
            <p:nvPr/>
          </p:nvSpPr>
          <p:spPr bwMode="black">
            <a:xfrm>
              <a:off x="6871106" y="4935800"/>
              <a:ext cx="540736" cy="284527"/>
            </a:xfrm>
            <a:custGeom>
              <a:avLst/>
              <a:gdLst/>
              <a:ahLst/>
              <a:cxnLst>
                <a:cxn ang="0">
                  <a:pos x="741" y="202"/>
                </a:cxn>
                <a:cxn ang="0">
                  <a:pos x="762" y="204"/>
                </a:cxn>
                <a:cxn ang="0">
                  <a:pos x="837" y="294"/>
                </a:cxn>
                <a:cxn ang="0">
                  <a:pos x="898" y="284"/>
                </a:cxn>
                <a:cxn ang="0">
                  <a:pos x="946" y="202"/>
                </a:cxn>
                <a:cxn ang="0">
                  <a:pos x="944" y="280"/>
                </a:cxn>
                <a:cxn ang="0">
                  <a:pos x="998" y="294"/>
                </a:cxn>
                <a:cxn ang="0">
                  <a:pos x="998" y="284"/>
                </a:cxn>
                <a:cxn ang="0">
                  <a:pos x="985" y="232"/>
                </a:cxn>
                <a:cxn ang="0">
                  <a:pos x="1017" y="184"/>
                </a:cxn>
                <a:cxn ang="0">
                  <a:pos x="1021" y="186"/>
                </a:cxn>
                <a:cxn ang="0">
                  <a:pos x="1034" y="382"/>
                </a:cxn>
                <a:cxn ang="0">
                  <a:pos x="931" y="361"/>
                </a:cxn>
                <a:cxn ang="0">
                  <a:pos x="766" y="374"/>
                </a:cxn>
                <a:cxn ang="0">
                  <a:pos x="741" y="336"/>
                </a:cxn>
                <a:cxn ang="0">
                  <a:pos x="695" y="376"/>
                </a:cxn>
                <a:cxn ang="0">
                  <a:pos x="453" y="273"/>
                </a:cxn>
                <a:cxn ang="0">
                  <a:pos x="451" y="273"/>
                </a:cxn>
                <a:cxn ang="0">
                  <a:pos x="282" y="382"/>
                </a:cxn>
                <a:cxn ang="0">
                  <a:pos x="121" y="524"/>
                </a:cxn>
                <a:cxn ang="0">
                  <a:pos x="0" y="457"/>
                </a:cxn>
                <a:cxn ang="0">
                  <a:pos x="4" y="449"/>
                </a:cxn>
                <a:cxn ang="0">
                  <a:pos x="9" y="436"/>
                </a:cxn>
                <a:cxn ang="0">
                  <a:pos x="111" y="467"/>
                </a:cxn>
                <a:cxn ang="0">
                  <a:pos x="253" y="349"/>
                </a:cxn>
                <a:cxn ang="0">
                  <a:pos x="219" y="261"/>
                </a:cxn>
                <a:cxn ang="0">
                  <a:pos x="236" y="175"/>
                </a:cxn>
                <a:cxn ang="0">
                  <a:pos x="240" y="177"/>
                </a:cxn>
                <a:cxn ang="0">
                  <a:pos x="282" y="294"/>
                </a:cxn>
                <a:cxn ang="0">
                  <a:pos x="418" y="275"/>
                </a:cxn>
                <a:cxn ang="0">
                  <a:pos x="422" y="253"/>
                </a:cxn>
                <a:cxn ang="0">
                  <a:pos x="387" y="217"/>
                </a:cxn>
                <a:cxn ang="0">
                  <a:pos x="332" y="104"/>
                </a:cxn>
                <a:cxn ang="0">
                  <a:pos x="526" y="0"/>
                </a:cxn>
                <a:cxn ang="0">
                  <a:pos x="526" y="79"/>
                </a:cxn>
                <a:cxn ang="0">
                  <a:pos x="395" y="129"/>
                </a:cxn>
                <a:cxn ang="0">
                  <a:pos x="397" y="144"/>
                </a:cxn>
                <a:cxn ang="0">
                  <a:pos x="578" y="294"/>
                </a:cxn>
                <a:cxn ang="0">
                  <a:pos x="629" y="294"/>
                </a:cxn>
                <a:cxn ang="0">
                  <a:pos x="741" y="202"/>
                </a:cxn>
              </a:cxnLst>
              <a:rect l="0" t="0" r="r" b="b"/>
              <a:pathLst>
                <a:path w="1035" h="544">
                  <a:moveTo>
                    <a:pt x="741" y="202"/>
                  </a:moveTo>
                  <a:cubicBezTo>
                    <a:pt x="748" y="202"/>
                    <a:pt x="755" y="203"/>
                    <a:pt x="762" y="204"/>
                  </a:cubicBezTo>
                  <a:cubicBezTo>
                    <a:pt x="760" y="276"/>
                    <a:pt x="761" y="294"/>
                    <a:pt x="837" y="294"/>
                  </a:cubicBezTo>
                  <a:cubicBezTo>
                    <a:pt x="861" y="294"/>
                    <a:pt x="884" y="294"/>
                    <a:pt x="898" y="284"/>
                  </a:cubicBezTo>
                  <a:cubicBezTo>
                    <a:pt x="926" y="265"/>
                    <a:pt x="909" y="227"/>
                    <a:pt x="946" y="202"/>
                  </a:cubicBezTo>
                  <a:cubicBezTo>
                    <a:pt x="946" y="228"/>
                    <a:pt x="945" y="254"/>
                    <a:pt x="944" y="280"/>
                  </a:cubicBezTo>
                  <a:cubicBezTo>
                    <a:pt x="962" y="285"/>
                    <a:pt x="980" y="289"/>
                    <a:pt x="998" y="294"/>
                  </a:cubicBezTo>
                  <a:cubicBezTo>
                    <a:pt x="998" y="291"/>
                    <a:pt x="998" y="287"/>
                    <a:pt x="998" y="284"/>
                  </a:cubicBezTo>
                  <a:cubicBezTo>
                    <a:pt x="991" y="268"/>
                    <a:pt x="985" y="256"/>
                    <a:pt x="985" y="232"/>
                  </a:cubicBezTo>
                  <a:cubicBezTo>
                    <a:pt x="995" y="216"/>
                    <a:pt x="1006" y="200"/>
                    <a:pt x="1017" y="184"/>
                  </a:cubicBezTo>
                  <a:cubicBezTo>
                    <a:pt x="1018" y="185"/>
                    <a:pt x="1020" y="186"/>
                    <a:pt x="1021" y="186"/>
                  </a:cubicBezTo>
                  <a:cubicBezTo>
                    <a:pt x="1035" y="238"/>
                    <a:pt x="1035" y="312"/>
                    <a:pt x="1034" y="382"/>
                  </a:cubicBezTo>
                  <a:cubicBezTo>
                    <a:pt x="990" y="383"/>
                    <a:pt x="959" y="375"/>
                    <a:pt x="931" y="361"/>
                  </a:cubicBezTo>
                  <a:cubicBezTo>
                    <a:pt x="906" y="377"/>
                    <a:pt x="805" y="402"/>
                    <a:pt x="766" y="374"/>
                  </a:cubicBezTo>
                  <a:cubicBezTo>
                    <a:pt x="757" y="362"/>
                    <a:pt x="749" y="349"/>
                    <a:pt x="741" y="336"/>
                  </a:cubicBezTo>
                  <a:cubicBezTo>
                    <a:pt x="725" y="350"/>
                    <a:pt x="716" y="368"/>
                    <a:pt x="695" y="376"/>
                  </a:cubicBezTo>
                  <a:cubicBezTo>
                    <a:pt x="587" y="420"/>
                    <a:pt x="479" y="331"/>
                    <a:pt x="453" y="273"/>
                  </a:cubicBezTo>
                  <a:cubicBezTo>
                    <a:pt x="452" y="273"/>
                    <a:pt x="451" y="273"/>
                    <a:pt x="451" y="273"/>
                  </a:cubicBezTo>
                  <a:cubicBezTo>
                    <a:pt x="452" y="366"/>
                    <a:pt x="376" y="384"/>
                    <a:pt x="282" y="382"/>
                  </a:cubicBezTo>
                  <a:cubicBezTo>
                    <a:pt x="283" y="443"/>
                    <a:pt x="193" y="544"/>
                    <a:pt x="121" y="524"/>
                  </a:cubicBezTo>
                  <a:cubicBezTo>
                    <a:pt x="72" y="511"/>
                    <a:pt x="42" y="475"/>
                    <a:pt x="0" y="457"/>
                  </a:cubicBezTo>
                  <a:cubicBezTo>
                    <a:pt x="1" y="454"/>
                    <a:pt x="2" y="452"/>
                    <a:pt x="4" y="449"/>
                  </a:cubicBezTo>
                  <a:cubicBezTo>
                    <a:pt x="5" y="445"/>
                    <a:pt x="7" y="440"/>
                    <a:pt x="9" y="436"/>
                  </a:cubicBezTo>
                  <a:cubicBezTo>
                    <a:pt x="40" y="445"/>
                    <a:pt x="61" y="477"/>
                    <a:pt x="111" y="467"/>
                  </a:cubicBezTo>
                  <a:cubicBezTo>
                    <a:pt x="152" y="458"/>
                    <a:pt x="242" y="385"/>
                    <a:pt x="253" y="349"/>
                  </a:cubicBezTo>
                  <a:cubicBezTo>
                    <a:pt x="265" y="309"/>
                    <a:pt x="232" y="280"/>
                    <a:pt x="219" y="261"/>
                  </a:cubicBezTo>
                  <a:cubicBezTo>
                    <a:pt x="224" y="232"/>
                    <a:pt x="230" y="204"/>
                    <a:pt x="236" y="175"/>
                  </a:cubicBezTo>
                  <a:cubicBezTo>
                    <a:pt x="237" y="175"/>
                    <a:pt x="238" y="176"/>
                    <a:pt x="240" y="177"/>
                  </a:cubicBezTo>
                  <a:cubicBezTo>
                    <a:pt x="257" y="214"/>
                    <a:pt x="281" y="234"/>
                    <a:pt x="282" y="294"/>
                  </a:cubicBezTo>
                  <a:cubicBezTo>
                    <a:pt x="336" y="295"/>
                    <a:pt x="387" y="295"/>
                    <a:pt x="418" y="275"/>
                  </a:cubicBezTo>
                  <a:cubicBezTo>
                    <a:pt x="419" y="268"/>
                    <a:pt x="421" y="261"/>
                    <a:pt x="422" y="253"/>
                  </a:cubicBezTo>
                  <a:cubicBezTo>
                    <a:pt x="415" y="237"/>
                    <a:pt x="403" y="225"/>
                    <a:pt x="387" y="217"/>
                  </a:cubicBezTo>
                  <a:cubicBezTo>
                    <a:pt x="356" y="238"/>
                    <a:pt x="307" y="157"/>
                    <a:pt x="332" y="104"/>
                  </a:cubicBezTo>
                  <a:cubicBezTo>
                    <a:pt x="352" y="60"/>
                    <a:pt x="472" y="14"/>
                    <a:pt x="526" y="0"/>
                  </a:cubicBezTo>
                  <a:cubicBezTo>
                    <a:pt x="526" y="26"/>
                    <a:pt x="526" y="53"/>
                    <a:pt x="526" y="79"/>
                  </a:cubicBezTo>
                  <a:cubicBezTo>
                    <a:pt x="489" y="84"/>
                    <a:pt x="418" y="105"/>
                    <a:pt x="395" y="129"/>
                  </a:cubicBezTo>
                  <a:cubicBezTo>
                    <a:pt x="396" y="134"/>
                    <a:pt x="396" y="139"/>
                    <a:pt x="397" y="144"/>
                  </a:cubicBezTo>
                  <a:cubicBezTo>
                    <a:pt x="407" y="164"/>
                    <a:pt x="552" y="288"/>
                    <a:pt x="578" y="294"/>
                  </a:cubicBezTo>
                  <a:cubicBezTo>
                    <a:pt x="595" y="294"/>
                    <a:pt x="612" y="294"/>
                    <a:pt x="629" y="294"/>
                  </a:cubicBezTo>
                  <a:cubicBezTo>
                    <a:pt x="702" y="294"/>
                    <a:pt x="742" y="274"/>
                    <a:pt x="741" y="202"/>
                  </a:cubicBez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94" name="Freeform 20">
              <a:extLst>
                <a:ext uri="{FF2B5EF4-FFF2-40B4-BE49-F238E27FC236}">
                  <a16:creationId xmlns:a16="http://schemas.microsoft.com/office/drawing/2014/main" id="{178F3408-E8AA-4660-8CEA-9F432DBC41F9}"/>
                </a:ext>
              </a:extLst>
            </p:cNvPr>
            <p:cNvSpPr>
              <a:spLocks/>
            </p:cNvSpPr>
            <p:nvPr/>
          </p:nvSpPr>
          <p:spPr bwMode="black">
            <a:xfrm>
              <a:off x="7305313" y="4957645"/>
              <a:ext cx="87111" cy="63378"/>
            </a:xfrm>
            <a:custGeom>
              <a:avLst/>
              <a:gdLst/>
              <a:ahLst/>
              <a:cxnLst>
                <a:cxn ang="0">
                  <a:pos x="107" y="0"/>
                </a:cxn>
                <a:cxn ang="0">
                  <a:pos x="167" y="33"/>
                </a:cxn>
                <a:cxn ang="0">
                  <a:pos x="131" y="96"/>
                </a:cxn>
                <a:cxn ang="0">
                  <a:pos x="83" y="73"/>
                </a:cxn>
                <a:cxn ang="0">
                  <a:pos x="56" y="121"/>
                </a:cxn>
                <a:cxn ang="0">
                  <a:pos x="0" y="91"/>
                </a:cxn>
                <a:cxn ang="0">
                  <a:pos x="35" y="25"/>
                </a:cxn>
                <a:cxn ang="0">
                  <a:pos x="84" y="46"/>
                </a:cxn>
                <a:cxn ang="0">
                  <a:pos x="107" y="0"/>
                </a:cxn>
              </a:cxnLst>
              <a:rect l="0" t="0" r="r" b="b"/>
              <a:pathLst>
                <a:path w="167" h="121">
                  <a:moveTo>
                    <a:pt x="107" y="0"/>
                  </a:moveTo>
                  <a:cubicBezTo>
                    <a:pt x="127" y="11"/>
                    <a:pt x="147" y="22"/>
                    <a:pt x="167" y="33"/>
                  </a:cubicBezTo>
                  <a:cubicBezTo>
                    <a:pt x="155" y="54"/>
                    <a:pt x="143" y="75"/>
                    <a:pt x="131" y="96"/>
                  </a:cubicBezTo>
                  <a:cubicBezTo>
                    <a:pt x="116" y="89"/>
                    <a:pt x="98" y="72"/>
                    <a:pt x="83" y="73"/>
                  </a:cubicBezTo>
                  <a:cubicBezTo>
                    <a:pt x="74" y="89"/>
                    <a:pt x="65" y="105"/>
                    <a:pt x="56" y="121"/>
                  </a:cubicBezTo>
                  <a:cubicBezTo>
                    <a:pt x="37" y="111"/>
                    <a:pt x="19" y="101"/>
                    <a:pt x="0" y="91"/>
                  </a:cubicBezTo>
                  <a:cubicBezTo>
                    <a:pt x="4" y="71"/>
                    <a:pt x="21" y="38"/>
                    <a:pt x="35" y="25"/>
                  </a:cubicBezTo>
                  <a:cubicBezTo>
                    <a:pt x="49" y="32"/>
                    <a:pt x="70" y="48"/>
                    <a:pt x="84" y="46"/>
                  </a:cubicBezTo>
                  <a:cubicBezTo>
                    <a:pt x="92" y="31"/>
                    <a:pt x="100" y="16"/>
                    <a:pt x="107" y="0"/>
                  </a:cubicBez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95" name="Freeform 21">
              <a:extLst>
                <a:ext uri="{FF2B5EF4-FFF2-40B4-BE49-F238E27FC236}">
                  <a16:creationId xmlns:a16="http://schemas.microsoft.com/office/drawing/2014/main" id="{B9350CD4-D4A3-4B66-9EC2-92DE3E34CDB0}"/>
                </a:ext>
              </a:extLst>
            </p:cNvPr>
            <p:cNvSpPr>
              <a:spLocks/>
            </p:cNvSpPr>
            <p:nvPr/>
          </p:nvSpPr>
          <p:spPr bwMode="black">
            <a:xfrm>
              <a:off x="6651306" y="5016168"/>
              <a:ext cx="223576" cy="145365"/>
            </a:xfrm>
            <a:custGeom>
              <a:avLst/>
              <a:gdLst/>
              <a:ahLst/>
              <a:cxnLst>
                <a:cxn ang="0">
                  <a:pos x="421" y="228"/>
                </a:cxn>
                <a:cxn ang="0">
                  <a:pos x="202" y="226"/>
                </a:cxn>
                <a:cxn ang="0">
                  <a:pos x="121" y="161"/>
                </a:cxn>
                <a:cxn ang="0">
                  <a:pos x="18" y="278"/>
                </a:cxn>
                <a:cxn ang="0">
                  <a:pos x="0" y="268"/>
                </a:cxn>
                <a:cxn ang="0">
                  <a:pos x="138" y="75"/>
                </a:cxn>
                <a:cxn ang="0">
                  <a:pos x="219" y="140"/>
                </a:cxn>
                <a:cxn ang="0">
                  <a:pos x="388" y="140"/>
                </a:cxn>
                <a:cxn ang="0">
                  <a:pos x="353" y="75"/>
                </a:cxn>
                <a:cxn ang="0">
                  <a:pos x="378" y="0"/>
                </a:cxn>
                <a:cxn ang="0">
                  <a:pos x="382" y="2"/>
                </a:cxn>
                <a:cxn ang="0">
                  <a:pos x="409" y="44"/>
                </a:cxn>
                <a:cxn ang="0">
                  <a:pos x="421" y="228"/>
                </a:cxn>
              </a:cxnLst>
              <a:rect l="0" t="0" r="r" b="b"/>
              <a:pathLst>
                <a:path w="428" h="278">
                  <a:moveTo>
                    <a:pt x="421" y="228"/>
                  </a:moveTo>
                  <a:cubicBezTo>
                    <a:pt x="348" y="227"/>
                    <a:pt x="275" y="227"/>
                    <a:pt x="202" y="226"/>
                  </a:cubicBezTo>
                  <a:cubicBezTo>
                    <a:pt x="165" y="214"/>
                    <a:pt x="154" y="175"/>
                    <a:pt x="121" y="161"/>
                  </a:cubicBezTo>
                  <a:cubicBezTo>
                    <a:pt x="69" y="148"/>
                    <a:pt x="40" y="248"/>
                    <a:pt x="18" y="278"/>
                  </a:cubicBezTo>
                  <a:cubicBezTo>
                    <a:pt x="12" y="275"/>
                    <a:pt x="6" y="272"/>
                    <a:pt x="0" y="268"/>
                  </a:cubicBezTo>
                  <a:cubicBezTo>
                    <a:pt x="10" y="215"/>
                    <a:pt x="80" y="75"/>
                    <a:pt x="138" y="75"/>
                  </a:cubicBezTo>
                  <a:cubicBezTo>
                    <a:pt x="169" y="90"/>
                    <a:pt x="187" y="130"/>
                    <a:pt x="219" y="140"/>
                  </a:cubicBezTo>
                  <a:cubicBezTo>
                    <a:pt x="275" y="140"/>
                    <a:pt x="332" y="140"/>
                    <a:pt x="388" y="140"/>
                  </a:cubicBezTo>
                  <a:cubicBezTo>
                    <a:pt x="384" y="109"/>
                    <a:pt x="367" y="95"/>
                    <a:pt x="353" y="75"/>
                  </a:cubicBezTo>
                  <a:cubicBezTo>
                    <a:pt x="362" y="50"/>
                    <a:pt x="370" y="25"/>
                    <a:pt x="378" y="0"/>
                  </a:cubicBezTo>
                  <a:cubicBezTo>
                    <a:pt x="380" y="0"/>
                    <a:pt x="381" y="1"/>
                    <a:pt x="382" y="2"/>
                  </a:cubicBezTo>
                  <a:cubicBezTo>
                    <a:pt x="391" y="16"/>
                    <a:pt x="400" y="30"/>
                    <a:pt x="409" y="44"/>
                  </a:cubicBezTo>
                  <a:cubicBezTo>
                    <a:pt x="428" y="89"/>
                    <a:pt x="421" y="166"/>
                    <a:pt x="421" y="228"/>
                  </a:cubicBez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96" name="Freeform 22">
              <a:extLst>
                <a:ext uri="{FF2B5EF4-FFF2-40B4-BE49-F238E27FC236}">
                  <a16:creationId xmlns:a16="http://schemas.microsoft.com/office/drawing/2014/main" id="{2C01D9D3-DBCF-4D1B-94C2-D68C7F496852}"/>
                </a:ext>
              </a:extLst>
            </p:cNvPr>
            <p:cNvSpPr>
              <a:spLocks/>
            </p:cNvSpPr>
            <p:nvPr/>
          </p:nvSpPr>
          <p:spPr bwMode="black">
            <a:xfrm>
              <a:off x="6780759" y="5149667"/>
              <a:ext cx="87111" cy="65266"/>
            </a:xfrm>
            <a:custGeom>
              <a:avLst/>
              <a:gdLst/>
              <a:ahLst/>
              <a:cxnLst>
                <a:cxn ang="0">
                  <a:pos x="107" y="0"/>
                </a:cxn>
                <a:cxn ang="0">
                  <a:pos x="167" y="33"/>
                </a:cxn>
                <a:cxn ang="0">
                  <a:pos x="130" y="96"/>
                </a:cxn>
                <a:cxn ang="0">
                  <a:pos x="84" y="71"/>
                </a:cxn>
                <a:cxn ang="0">
                  <a:pos x="58" y="125"/>
                </a:cxn>
                <a:cxn ang="0">
                  <a:pos x="0" y="90"/>
                </a:cxn>
                <a:cxn ang="0">
                  <a:pos x="34" y="29"/>
                </a:cxn>
                <a:cxn ang="0">
                  <a:pos x="82" y="52"/>
                </a:cxn>
                <a:cxn ang="0">
                  <a:pos x="107" y="0"/>
                </a:cxn>
              </a:cxnLst>
              <a:rect l="0" t="0" r="r" b="b"/>
              <a:pathLst>
                <a:path w="167" h="125">
                  <a:moveTo>
                    <a:pt x="107" y="0"/>
                  </a:moveTo>
                  <a:cubicBezTo>
                    <a:pt x="127" y="11"/>
                    <a:pt x="147" y="22"/>
                    <a:pt x="167" y="33"/>
                  </a:cubicBezTo>
                  <a:cubicBezTo>
                    <a:pt x="155" y="54"/>
                    <a:pt x="143" y="75"/>
                    <a:pt x="130" y="96"/>
                  </a:cubicBezTo>
                  <a:cubicBezTo>
                    <a:pt x="115" y="88"/>
                    <a:pt x="100" y="79"/>
                    <a:pt x="84" y="71"/>
                  </a:cubicBezTo>
                  <a:cubicBezTo>
                    <a:pt x="75" y="89"/>
                    <a:pt x="66" y="107"/>
                    <a:pt x="58" y="125"/>
                  </a:cubicBezTo>
                  <a:cubicBezTo>
                    <a:pt x="38" y="113"/>
                    <a:pt x="19" y="102"/>
                    <a:pt x="0" y="90"/>
                  </a:cubicBezTo>
                  <a:cubicBezTo>
                    <a:pt x="11" y="70"/>
                    <a:pt x="23" y="49"/>
                    <a:pt x="34" y="29"/>
                  </a:cubicBezTo>
                  <a:cubicBezTo>
                    <a:pt x="50" y="36"/>
                    <a:pt x="66" y="44"/>
                    <a:pt x="82" y="52"/>
                  </a:cubicBezTo>
                  <a:cubicBezTo>
                    <a:pt x="91" y="35"/>
                    <a:pt x="99" y="17"/>
                    <a:pt x="107" y="0"/>
                  </a:cubicBez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grpSp>
      <p:grpSp>
        <p:nvGrpSpPr>
          <p:cNvPr id="97" name="Group 96">
            <a:extLst>
              <a:ext uri="{FF2B5EF4-FFF2-40B4-BE49-F238E27FC236}">
                <a16:creationId xmlns:a16="http://schemas.microsoft.com/office/drawing/2014/main" id="{4F3C7101-C3C9-403C-AEA3-0CCEACD24E12}"/>
              </a:ext>
            </a:extLst>
          </p:cNvPr>
          <p:cNvGrpSpPr/>
          <p:nvPr/>
        </p:nvGrpSpPr>
        <p:grpSpPr bwMode="black">
          <a:xfrm>
            <a:off x="5653945" y="4411176"/>
            <a:ext cx="1166855" cy="228011"/>
            <a:chOff x="3393928" y="4967561"/>
            <a:chExt cx="999744" cy="202126"/>
          </a:xfrm>
          <a:solidFill>
            <a:schemeClr val="accent6">
              <a:lumMod val="50000"/>
            </a:schemeClr>
          </a:solidFill>
          <a:effectLst/>
        </p:grpSpPr>
        <p:sp>
          <p:nvSpPr>
            <p:cNvPr id="98" name="Freeform 27">
              <a:extLst>
                <a:ext uri="{FF2B5EF4-FFF2-40B4-BE49-F238E27FC236}">
                  <a16:creationId xmlns:a16="http://schemas.microsoft.com/office/drawing/2014/main" id="{EE6DC31E-5E40-42FA-867C-BA14BAEE20FA}"/>
                </a:ext>
              </a:extLst>
            </p:cNvPr>
            <p:cNvSpPr>
              <a:spLocks/>
            </p:cNvSpPr>
            <p:nvPr/>
          </p:nvSpPr>
          <p:spPr bwMode="black">
            <a:xfrm>
              <a:off x="3393928" y="4976579"/>
              <a:ext cx="160146" cy="147396"/>
            </a:xfrm>
            <a:custGeom>
              <a:avLst/>
              <a:gdLst/>
              <a:ahLst/>
              <a:cxnLst>
                <a:cxn ang="0">
                  <a:pos x="185" y="201"/>
                </a:cxn>
                <a:cxn ang="0">
                  <a:pos x="185" y="73"/>
                </a:cxn>
                <a:cxn ang="0">
                  <a:pos x="185" y="59"/>
                </a:cxn>
                <a:cxn ang="0">
                  <a:pos x="186" y="47"/>
                </a:cxn>
                <a:cxn ang="0">
                  <a:pos x="186" y="37"/>
                </a:cxn>
                <a:cxn ang="0">
                  <a:pos x="187" y="30"/>
                </a:cxn>
                <a:cxn ang="0">
                  <a:pos x="186" y="30"/>
                </a:cxn>
                <a:cxn ang="0">
                  <a:pos x="185" y="35"/>
                </a:cxn>
                <a:cxn ang="0">
                  <a:pos x="184" y="41"/>
                </a:cxn>
                <a:cxn ang="0">
                  <a:pos x="182" y="47"/>
                </a:cxn>
                <a:cxn ang="0">
                  <a:pos x="180" y="52"/>
                </a:cxn>
                <a:cxn ang="0">
                  <a:pos x="119" y="201"/>
                </a:cxn>
                <a:cxn ang="0">
                  <a:pos x="98" y="201"/>
                </a:cxn>
                <a:cxn ang="0">
                  <a:pos x="36" y="54"/>
                </a:cxn>
                <a:cxn ang="0">
                  <a:pos x="35" y="49"/>
                </a:cxn>
                <a:cxn ang="0">
                  <a:pos x="33" y="42"/>
                </a:cxn>
                <a:cxn ang="0">
                  <a:pos x="32" y="35"/>
                </a:cxn>
                <a:cxn ang="0">
                  <a:pos x="30" y="30"/>
                </a:cxn>
                <a:cxn ang="0">
                  <a:pos x="30" y="30"/>
                </a:cxn>
                <a:cxn ang="0">
                  <a:pos x="30" y="38"/>
                </a:cxn>
                <a:cxn ang="0">
                  <a:pos x="31" y="50"/>
                </a:cxn>
                <a:cxn ang="0">
                  <a:pos x="31" y="63"/>
                </a:cxn>
                <a:cxn ang="0">
                  <a:pos x="31" y="77"/>
                </a:cxn>
                <a:cxn ang="0">
                  <a:pos x="31" y="201"/>
                </a:cxn>
                <a:cxn ang="0">
                  <a:pos x="0" y="201"/>
                </a:cxn>
                <a:cxn ang="0">
                  <a:pos x="0" y="0"/>
                </a:cxn>
                <a:cxn ang="0">
                  <a:pos x="48" y="0"/>
                </a:cxn>
                <a:cxn ang="0">
                  <a:pos x="99" y="127"/>
                </a:cxn>
                <a:cxn ang="0">
                  <a:pos x="101" y="134"/>
                </a:cxn>
                <a:cxn ang="0">
                  <a:pos x="104" y="141"/>
                </a:cxn>
                <a:cxn ang="0">
                  <a:pos x="107" y="149"/>
                </a:cxn>
                <a:cxn ang="0">
                  <a:pos x="108" y="155"/>
                </a:cxn>
                <a:cxn ang="0">
                  <a:pos x="109" y="155"/>
                </a:cxn>
                <a:cxn ang="0">
                  <a:pos x="111" y="149"/>
                </a:cxn>
                <a:cxn ang="0">
                  <a:pos x="114" y="141"/>
                </a:cxn>
                <a:cxn ang="0">
                  <a:pos x="117" y="133"/>
                </a:cxn>
                <a:cxn ang="0">
                  <a:pos x="120" y="127"/>
                </a:cxn>
                <a:cxn ang="0">
                  <a:pos x="172" y="0"/>
                </a:cxn>
                <a:cxn ang="0">
                  <a:pos x="218" y="0"/>
                </a:cxn>
                <a:cxn ang="0">
                  <a:pos x="218" y="201"/>
                </a:cxn>
                <a:cxn ang="0">
                  <a:pos x="185" y="201"/>
                </a:cxn>
              </a:cxnLst>
              <a:rect l="0" t="0" r="r" b="b"/>
              <a:pathLst>
                <a:path w="218" h="201">
                  <a:moveTo>
                    <a:pt x="185" y="201"/>
                  </a:moveTo>
                  <a:cubicBezTo>
                    <a:pt x="185" y="73"/>
                    <a:pt x="185" y="73"/>
                    <a:pt x="185" y="73"/>
                  </a:cubicBezTo>
                  <a:cubicBezTo>
                    <a:pt x="185" y="68"/>
                    <a:pt x="185" y="64"/>
                    <a:pt x="185" y="59"/>
                  </a:cubicBezTo>
                  <a:cubicBezTo>
                    <a:pt x="185" y="55"/>
                    <a:pt x="185" y="51"/>
                    <a:pt x="186" y="47"/>
                  </a:cubicBezTo>
                  <a:cubicBezTo>
                    <a:pt x="186" y="43"/>
                    <a:pt x="186" y="39"/>
                    <a:pt x="186" y="37"/>
                  </a:cubicBezTo>
                  <a:cubicBezTo>
                    <a:pt x="186" y="34"/>
                    <a:pt x="186" y="31"/>
                    <a:pt x="187" y="30"/>
                  </a:cubicBezTo>
                  <a:cubicBezTo>
                    <a:pt x="186" y="30"/>
                    <a:pt x="186" y="30"/>
                    <a:pt x="186" y="30"/>
                  </a:cubicBezTo>
                  <a:cubicBezTo>
                    <a:pt x="186" y="31"/>
                    <a:pt x="185" y="33"/>
                    <a:pt x="185" y="35"/>
                  </a:cubicBezTo>
                  <a:cubicBezTo>
                    <a:pt x="185" y="37"/>
                    <a:pt x="184" y="39"/>
                    <a:pt x="184" y="41"/>
                  </a:cubicBezTo>
                  <a:cubicBezTo>
                    <a:pt x="183" y="43"/>
                    <a:pt x="183" y="45"/>
                    <a:pt x="182" y="47"/>
                  </a:cubicBezTo>
                  <a:cubicBezTo>
                    <a:pt x="181" y="49"/>
                    <a:pt x="181" y="51"/>
                    <a:pt x="180" y="52"/>
                  </a:cubicBezTo>
                  <a:cubicBezTo>
                    <a:pt x="119" y="201"/>
                    <a:pt x="119" y="201"/>
                    <a:pt x="119" y="201"/>
                  </a:cubicBezTo>
                  <a:cubicBezTo>
                    <a:pt x="98" y="201"/>
                    <a:pt x="98" y="201"/>
                    <a:pt x="98" y="201"/>
                  </a:cubicBezTo>
                  <a:cubicBezTo>
                    <a:pt x="36" y="54"/>
                    <a:pt x="36" y="54"/>
                    <a:pt x="36" y="54"/>
                  </a:cubicBezTo>
                  <a:cubicBezTo>
                    <a:pt x="36" y="52"/>
                    <a:pt x="35" y="51"/>
                    <a:pt x="35" y="49"/>
                  </a:cubicBezTo>
                  <a:cubicBezTo>
                    <a:pt x="34" y="47"/>
                    <a:pt x="34" y="44"/>
                    <a:pt x="33" y="42"/>
                  </a:cubicBezTo>
                  <a:cubicBezTo>
                    <a:pt x="33" y="40"/>
                    <a:pt x="32" y="37"/>
                    <a:pt x="32" y="35"/>
                  </a:cubicBezTo>
                  <a:cubicBezTo>
                    <a:pt x="31" y="33"/>
                    <a:pt x="31" y="31"/>
                    <a:pt x="30" y="30"/>
                  </a:cubicBezTo>
                  <a:cubicBezTo>
                    <a:pt x="30" y="30"/>
                    <a:pt x="30" y="30"/>
                    <a:pt x="30" y="30"/>
                  </a:cubicBezTo>
                  <a:cubicBezTo>
                    <a:pt x="30" y="31"/>
                    <a:pt x="30" y="34"/>
                    <a:pt x="30" y="38"/>
                  </a:cubicBezTo>
                  <a:cubicBezTo>
                    <a:pt x="30" y="41"/>
                    <a:pt x="30" y="45"/>
                    <a:pt x="31" y="50"/>
                  </a:cubicBezTo>
                  <a:cubicBezTo>
                    <a:pt x="31" y="54"/>
                    <a:pt x="31" y="59"/>
                    <a:pt x="31" y="63"/>
                  </a:cubicBezTo>
                  <a:cubicBezTo>
                    <a:pt x="31" y="68"/>
                    <a:pt x="31" y="73"/>
                    <a:pt x="31" y="77"/>
                  </a:cubicBezTo>
                  <a:cubicBezTo>
                    <a:pt x="31" y="201"/>
                    <a:pt x="31" y="201"/>
                    <a:pt x="31" y="201"/>
                  </a:cubicBezTo>
                  <a:cubicBezTo>
                    <a:pt x="0" y="201"/>
                    <a:pt x="0" y="201"/>
                    <a:pt x="0" y="201"/>
                  </a:cubicBezTo>
                  <a:cubicBezTo>
                    <a:pt x="0" y="0"/>
                    <a:pt x="0" y="0"/>
                    <a:pt x="0" y="0"/>
                  </a:cubicBezTo>
                  <a:cubicBezTo>
                    <a:pt x="48" y="0"/>
                    <a:pt x="48" y="0"/>
                    <a:pt x="48" y="0"/>
                  </a:cubicBezTo>
                  <a:cubicBezTo>
                    <a:pt x="99" y="127"/>
                    <a:pt x="99" y="127"/>
                    <a:pt x="99" y="127"/>
                  </a:cubicBezTo>
                  <a:cubicBezTo>
                    <a:pt x="100" y="129"/>
                    <a:pt x="101" y="131"/>
                    <a:pt x="101" y="134"/>
                  </a:cubicBezTo>
                  <a:cubicBezTo>
                    <a:pt x="102" y="136"/>
                    <a:pt x="103" y="139"/>
                    <a:pt x="104" y="141"/>
                  </a:cubicBezTo>
                  <a:cubicBezTo>
                    <a:pt x="105" y="144"/>
                    <a:pt x="106" y="147"/>
                    <a:pt x="107" y="149"/>
                  </a:cubicBezTo>
                  <a:cubicBezTo>
                    <a:pt x="107" y="151"/>
                    <a:pt x="108" y="153"/>
                    <a:pt x="108" y="155"/>
                  </a:cubicBezTo>
                  <a:cubicBezTo>
                    <a:pt x="109" y="155"/>
                    <a:pt x="109" y="155"/>
                    <a:pt x="109" y="155"/>
                  </a:cubicBezTo>
                  <a:cubicBezTo>
                    <a:pt x="109" y="153"/>
                    <a:pt x="110" y="151"/>
                    <a:pt x="111" y="149"/>
                  </a:cubicBezTo>
                  <a:cubicBezTo>
                    <a:pt x="112" y="146"/>
                    <a:pt x="113" y="144"/>
                    <a:pt x="114" y="141"/>
                  </a:cubicBezTo>
                  <a:cubicBezTo>
                    <a:pt x="115" y="139"/>
                    <a:pt x="116" y="136"/>
                    <a:pt x="117" y="133"/>
                  </a:cubicBezTo>
                  <a:cubicBezTo>
                    <a:pt x="118" y="131"/>
                    <a:pt x="119" y="129"/>
                    <a:pt x="120" y="127"/>
                  </a:cubicBezTo>
                  <a:cubicBezTo>
                    <a:pt x="172" y="0"/>
                    <a:pt x="172" y="0"/>
                    <a:pt x="172" y="0"/>
                  </a:cubicBezTo>
                  <a:cubicBezTo>
                    <a:pt x="218" y="0"/>
                    <a:pt x="218" y="0"/>
                    <a:pt x="218" y="0"/>
                  </a:cubicBezTo>
                  <a:cubicBezTo>
                    <a:pt x="218" y="201"/>
                    <a:pt x="218" y="201"/>
                    <a:pt x="218" y="201"/>
                  </a:cubicBezTo>
                  <a:lnTo>
                    <a:pt x="185" y="201"/>
                  </a:ln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99" name="Freeform 28">
              <a:extLst>
                <a:ext uri="{FF2B5EF4-FFF2-40B4-BE49-F238E27FC236}">
                  <a16:creationId xmlns:a16="http://schemas.microsoft.com/office/drawing/2014/main" id="{4DEC76EF-5E8E-4A88-B527-4BE1F75327B0}"/>
                </a:ext>
              </a:extLst>
            </p:cNvPr>
            <p:cNvSpPr>
              <a:spLocks/>
            </p:cNvSpPr>
            <p:nvPr/>
          </p:nvSpPr>
          <p:spPr bwMode="black">
            <a:xfrm>
              <a:off x="3582060" y="5018248"/>
              <a:ext cx="93911" cy="108837"/>
            </a:xfrm>
            <a:custGeom>
              <a:avLst/>
              <a:gdLst/>
              <a:ahLst/>
              <a:cxnLst>
                <a:cxn ang="0">
                  <a:pos x="95" y="144"/>
                </a:cxn>
                <a:cxn ang="0">
                  <a:pos x="95" y="123"/>
                </a:cxn>
                <a:cxn ang="0">
                  <a:pos x="95" y="123"/>
                </a:cxn>
                <a:cxn ang="0">
                  <a:pos x="87" y="132"/>
                </a:cxn>
                <a:cxn ang="0">
                  <a:pos x="78" y="140"/>
                </a:cxn>
                <a:cxn ang="0">
                  <a:pos x="65" y="146"/>
                </a:cxn>
                <a:cxn ang="0">
                  <a:pos x="51" y="148"/>
                </a:cxn>
                <a:cxn ang="0">
                  <a:pos x="13" y="133"/>
                </a:cxn>
                <a:cxn ang="0">
                  <a:pos x="0" y="88"/>
                </a:cxn>
                <a:cxn ang="0">
                  <a:pos x="0" y="0"/>
                </a:cxn>
                <a:cxn ang="0">
                  <a:pos x="33" y="0"/>
                </a:cxn>
                <a:cxn ang="0">
                  <a:pos x="33" y="84"/>
                </a:cxn>
                <a:cxn ang="0">
                  <a:pos x="35" y="101"/>
                </a:cxn>
                <a:cxn ang="0">
                  <a:pos x="41" y="113"/>
                </a:cxn>
                <a:cxn ang="0">
                  <a:pos x="50" y="119"/>
                </a:cxn>
                <a:cxn ang="0">
                  <a:pos x="62" y="121"/>
                </a:cxn>
                <a:cxn ang="0">
                  <a:pos x="75" y="119"/>
                </a:cxn>
                <a:cxn ang="0">
                  <a:pos x="86" y="111"/>
                </a:cxn>
                <a:cxn ang="0">
                  <a:pos x="93" y="100"/>
                </a:cxn>
                <a:cxn ang="0">
                  <a:pos x="95" y="84"/>
                </a:cxn>
                <a:cxn ang="0">
                  <a:pos x="95" y="0"/>
                </a:cxn>
                <a:cxn ang="0">
                  <a:pos x="128" y="0"/>
                </a:cxn>
                <a:cxn ang="0">
                  <a:pos x="128" y="144"/>
                </a:cxn>
                <a:cxn ang="0">
                  <a:pos x="95" y="144"/>
                </a:cxn>
              </a:cxnLst>
              <a:rect l="0" t="0" r="r" b="b"/>
              <a:pathLst>
                <a:path w="128" h="148">
                  <a:moveTo>
                    <a:pt x="95" y="144"/>
                  </a:moveTo>
                  <a:cubicBezTo>
                    <a:pt x="95" y="123"/>
                    <a:pt x="95" y="123"/>
                    <a:pt x="95" y="123"/>
                  </a:cubicBezTo>
                  <a:cubicBezTo>
                    <a:pt x="95" y="123"/>
                    <a:pt x="95" y="123"/>
                    <a:pt x="95" y="123"/>
                  </a:cubicBezTo>
                  <a:cubicBezTo>
                    <a:pt x="93" y="126"/>
                    <a:pt x="90" y="129"/>
                    <a:pt x="87" y="132"/>
                  </a:cubicBezTo>
                  <a:cubicBezTo>
                    <a:pt x="85" y="135"/>
                    <a:pt x="81" y="138"/>
                    <a:pt x="78" y="140"/>
                  </a:cubicBezTo>
                  <a:cubicBezTo>
                    <a:pt x="74" y="143"/>
                    <a:pt x="70" y="144"/>
                    <a:pt x="65" y="146"/>
                  </a:cubicBezTo>
                  <a:cubicBezTo>
                    <a:pt x="61" y="147"/>
                    <a:pt x="56" y="148"/>
                    <a:pt x="51" y="148"/>
                  </a:cubicBezTo>
                  <a:cubicBezTo>
                    <a:pt x="35" y="148"/>
                    <a:pt x="22" y="143"/>
                    <a:pt x="13" y="133"/>
                  </a:cubicBezTo>
                  <a:cubicBezTo>
                    <a:pt x="4" y="123"/>
                    <a:pt x="0" y="108"/>
                    <a:pt x="0" y="88"/>
                  </a:cubicBezTo>
                  <a:cubicBezTo>
                    <a:pt x="0" y="0"/>
                    <a:pt x="0" y="0"/>
                    <a:pt x="0" y="0"/>
                  </a:cubicBezTo>
                  <a:cubicBezTo>
                    <a:pt x="33" y="0"/>
                    <a:pt x="33" y="0"/>
                    <a:pt x="33" y="0"/>
                  </a:cubicBezTo>
                  <a:cubicBezTo>
                    <a:pt x="33" y="84"/>
                    <a:pt x="33" y="84"/>
                    <a:pt x="33" y="84"/>
                  </a:cubicBezTo>
                  <a:cubicBezTo>
                    <a:pt x="33" y="90"/>
                    <a:pt x="33" y="96"/>
                    <a:pt x="35" y="101"/>
                  </a:cubicBezTo>
                  <a:cubicBezTo>
                    <a:pt x="36" y="106"/>
                    <a:pt x="38" y="110"/>
                    <a:pt x="41" y="113"/>
                  </a:cubicBezTo>
                  <a:cubicBezTo>
                    <a:pt x="44" y="116"/>
                    <a:pt x="47" y="118"/>
                    <a:pt x="50" y="119"/>
                  </a:cubicBezTo>
                  <a:cubicBezTo>
                    <a:pt x="54" y="120"/>
                    <a:pt x="58" y="121"/>
                    <a:pt x="62" y="121"/>
                  </a:cubicBezTo>
                  <a:cubicBezTo>
                    <a:pt x="67" y="121"/>
                    <a:pt x="71" y="120"/>
                    <a:pt x="75" y="119"/>
                  </a:cubicBezTo>
                  <a:cubicBezTo>
                    <a:pt x="79" y="117"/>
                    <a:pt x="83" y="115"/>
                    <a:pt x="86" y="111"/>
                  </a:cubicBezTo>
                  <a:cubicBezTo>
                    <a:pt x="88" y="108"/>
                    <a:pt x="91" y="104"/>
                    <a:pt x="93" y="100"/>
                  </a:cubicBezTo>
                  <a:cubicBezTo>
                    <a:pt x="94" y="95"/>
                    <a:pt x="95" y="89"/>
                    <a:pt x="95" y="84"/>
                  </a:cubicBezTo>
                  <a:cubicBezTo>
                    <a:pt x="95" y="0"/>
                    <a:pt x="95" y="0"/>
                    <a:pt x="95" y="0"/>
                  </a:cubicBezTo>
                  <a:cubicBezTo>
                    <a:pt x="128" y="0"/>
                    <a:pt x="128" y="0"/>
                    <a:pt x="128" y="0"/>
                  </a:cubicBezTo>
                  <a:cubicBezTo>
                    <a:pt x="128" y="144"/>
                    <a:pt x="128" y="144"/>
                    <a:pt x="128" y="144"/>
                  </a:cubicBezTo>
                  <a:lnTo>
                    <a:pt x="95" y="144"/>
                  </a:ln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100" name="Rectangle 29">
              <a:extLst>
                <a:ext uri="{FF2B5EF4-FFF2-40B4-BE49-F238E27FC236}">
                  <a16:creationId xmlns:a16="http://schemas.microsoft.com/office/drawing/2014/main" id="{26C9839D-1CA7-4EDA-8CDC-C12918A8A4CE}"/>
                </a:ext>
              </a:extLst>
            </p:cNvPr>
            <p:cNvSpPr>
              <a:spLocks noChangeArrowheads="1"/>
            </p:cNvSpPr>
            <p:nvPr/>
          </p:nvSpPr>
          <p:spPr bwMode="black">
            <a:xfrm>
              <a:off x="3703957" y="4967561"/>
              <a:ext cx="23633" cy="156414"/>
            </a:xfrm>
            <a:prstGeom prst="rect">
              <a:avLst/>
            </a:pr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101" name="Freeform 30">
              <a:extLst>
                <a:ext uri="{FF2B5EF4-FFF2-40B4-BE49-F238E27FC236}">
                  <a16:creationId xmlns:a16="http://schemas.microsoft.com/office/drawing/2014/main" id="{17CA9B7A-1F6D-490C-9354-94590FBF900C}"/>
                </a:ext>
              </a:extLst>
            </p:cNvPr>
            <p:cNvSpPr>
              <a:spLocks/>
            </p:cNvSpPr>
            <p:nvPr/>
          </p:nvSpPr>
          <p:spPr bwMode="black">
            <a:xfrm>
              <a:off x="3744382" y="4986841"/>
              <a:ext cx="67479" cy="182846"/>
            </a:xfrm>
            <a:custGeom>
              <a:avLst/>
              <a:gdLst/>
              <a:ahLst/>
              <a:cxnLst>
                <a:cxn ang="0">
                  <a:pos x="92" y="222"/>
                </a:cxn>
                <a:cxn ang="0">
                  <a:pos x="89" y="232"/>
                </a:cxn>
                <a:cxn ang="0">
                  <a:pos x="82" y="241"/>
                </a:cxn>
                <a:cxn ang="0">
                  <a:pos x="69" y="247"/>
                </a:cxn>
                <a:cxn ang="0">
                  <a:pos x="50" y="249"/>
                </a:cxn>
                <a:cxn ang="0">
                  <a:pos x="46" y="249"/>
                </a:cxn>
                <a:cxn ang="0">
                  <a:pos x="41" y="248"/>
                </a:cxn>
                <a:cxn ang="0">
                  <a:pos x="41" y="233"/>
                </a:cxn>
                <a:cxn ang="0">
                  <a:pos x="46" y="234"/>
                </a:cxn>
                <a:cxn ang="0">
                  <a:pos x="50" y="234"/>
                </a:cxn>
                <a:cxn ang="0">
                  <a:pos x="58" y="233"/>
                </a:cxn>
                <a:cxn ang="0">
                  <a:pos x="64" y="230"/>
                </a:cxn>
                <a:cxn ang="0">
                  <a:pos x="67" y="226"/>
                </a:cxn>
                <a:cxn ang="0">
                  <a:pos x="68" y="222"/>
                </a:cxn>
                <a:cxn ang="0">
                  <a:pos x="67" y="219"/>
                </a:cxn>
                <a:cxn ang="0">
                  <a:pos x="64" y="215"/>
                </a:cxn>
                <a:cxn ang="0">
                  <a:pos x="59" y="213"/>
                </a:cxn>
                <a:cxn ang="0">
                  <a:pos x="52" y="212"/>
                </a:cxn>
                <a:cxn ang="0">
                  <a:pos x="49" y="212"/>
                </a:cxn>
                <a:cxn ang="0">
                  <a:pos x="47" y="212"/>
                </a:cxn>
                <a:cxn ang="0">
                  <a:pos x="47" y="187"/>
                </a:cxn>
                <a:cxn ang="0">
                  <a:pos x="29" y="172"/>
                </a:cxn>
                <a:cxn ang="0">
                  <a:pos x="24" y="145"/>
                </a:cxn>
                <a:cxn ang="0">
                  <a:pos x="24" y="69"/>
                </a:cxn>
                <a:cxn ang="0">
                  <a:pos x="0" y="69"/>
                </a:cxn>
                <a:cxn ang="0">
                  <a:pos x="0" y="43"/>
                </a:cxn>
                <a:cxn ang="0">
                  <a:pos x="24" y="43"/>
                </a:cxn>
                <a:cxn ang="0">
                  <a:pos x="24" y="10"/>
                </a:cxn>
                <a:cxn ang="0">
                  <a:pos x="56" y="0"/>
                </a:cxn>
                <a:cxn ang="0">
                  <a:pos x="56" y="43"/>
                </a:cxn>
                <a:cxn ang="0">
                  <a:pos x="91" y="43"/>
                </a:cxn>
                <a:cxn ang="0">
                  <a:pos x="91" y="69"/>
                </a:cxn>
                <a:cxn ang="0">
                  <a:pos x="56" y="69"/>
                </a:cxn>
                <a:cxn ang="0">
                  <a:pos x="56" y="139"/>
                </a:cxn>
                <a:cxn ang="0">
                  <a:pos x="61" y="158"/>
                </a:cxn>
                <a:cxn ang="0">
                  <a:pos x="77" y="164"/>
                </a:cxn>
                <a:cxn ang="0">
                  <a:pos x="84" y="163"/>
                </a:cxn>
                <a:cxn ang="0">
                  <a:pos x="91" y="160"/>
                </a:cxn>
                <a:cxn ang="0">
                  <a:pos x="91" y="186"/>
                </a:cxn>
                <a:cxn ang="0">
                  <a:pos x="86" y="188"/>
                </a:cxn>
                <a:cxn ang="0">
                  <a:pos x="80" y="189"/>
                </a:cxn>
                <a:cxn ang="0">
                  <a:pos x="73" y="190"/>
                </a:cxn>
                <a:cxn ang="0">
                  <a:pos x="66" y="191"/>
                </a:cxn>
                <a:cxn ang="0">
                  <a:pos x="66" y="200"/>
                </a:cxn>
                <a:cxn ang="0">
                  <a:pos x="78" y="202"/>
                </a:cxn>
                <a:cxn ang="0">
                  <a:pos x="86" y="207"/>
                </a:cxn>
                <a:cxn ang="0">
                  <a:pos x="90" y="214"/>
                </a:cxn>
                <a:cxn ang="0">
                  <a:pos x="92" y="222"/>
                </a:cxn>
              </a:cxnLst>
              <a:rect l="0" t="0" r="r" b="b"/>
              <a:pathLst>
                <a:path w="92" h="249">
                  <a:moveTo>
                    <a:pt x="92" y="222"/>
                  </a:moveTo>
                  <a:cubicBezTo>
                    <a:pt x="92" y="226"/>
                    <a:pt x="91" y="229"/>
                    <a:pt x="89" y="232"/>
                  </a:cubicBezTo>
                  <a:cubicBezTo>
                    <a:pt x="88" y="236"/>
                    <a:pt x="85" y="239"/>
                    <a:pt x="82" y="241"/>
                  </a:cubicBezTo>
                  <a:cubicBezTo>
                    <a:pt x="79" y="243"/>
                    <a:pt x="74" y="245"/>
                    <a:pt x="69" y="247"/>
                  </a:cubicBezTo>
                  <a:cubicBezTo>
                    <a:pt x="64" y="248"/>
                    <a:pt x="58" y="249"/>
                    <a:pt x="50" y="249"/>
                  </a:cubicBezTo>
                  <a:cubicBezTo>
                    <a:pt x="49" y="249"/>
                    <a:pt x="47" y="249"/>
                    <a:pt x="46" y="249"/>
                  </a:cubicBezTo>
                  <a:cubicBezTo>
                    <a:pt x="44" y="249"/>
                    <a:pt x="42" y="249"/>
                    <a:pt x="41" y="248"/>
                  </a:cubicBezTo>
                  <a:cubicBezTo>
                    <a:pt x="41" y="233"/>
                    <a:pt x="41" y="233"/>
                    <a:pt x="41" y="233"/>
                  </a:cubicBezTo>
                  <a:cubicBezTo>
                    <a:pt x="42" y="234"/>
                    <a:pt x="44" y="234"/>
                    <a:pt x="46" y="234"/>
                  </a:cubicBezTo>
                  <a:cubicBezTo>
                    <a:pt x="47" y="234"/>
                    <a:pt x="49" y="234"/>
                    <a:pt x="50" y="234"/>
                  </a:cubicBezTo>
                  <a:cubicBezTo>
                    <a:pt x="53" y="234"/>
                    <a:pt x="56" y="233"/>
                    <a:pt x="58" y="233"/>
                  </a:cubicBezTo>
                  <a:cubicBezTo>
                    <a:pt x="61" y="232"/>
                    <a:pt x="63" y="231"/>
                    <a:pt x="64" y="230"/>
                  </a:cubicBezTo>
                  <a:cubicBezTo>
                    <a:pt x="65" y="229"/>
                    <a:pt x="66" y="228"/>
                    <a:pt x="67" y="226"/>
                  </a:cubicBezTo>
                  <a:cubicBezTo>
                    <a:pt x="68" y="225"/>
                    <a:pt x="68" y="223"/>
                    <a:pt x="68" y="222"/>
                  </a:cubicBezTo>
                  <a:cubicBezTo>
                    <a:pt x="68" y="221"/>
                    <a:pt x="68" y="220"/>
                    <a:pt x="67" y="219"/>
                  </a:cubicBezTo>
                  <a:cubicBezTo>
                    <a:pt x="67" y="217"/>
                    <a:pt x="66" y="216"/>
                    <a:pt x="64" y="215"/>
                  </a:cubicBezTo>
                  <a:cubicBezTo>
                    <a:pt x="63" y="214"/>
                    <a:pt x="61" y="214"/>
                    <a:pt x="59" y="213"/>
                  </a:cubicBezTo>
                  <a:cubicBezTo>
                    <a:pt x="57" y="212"/>
                    <a:pt x="55" y="212"/>
                    <a:pt x="52" y="212"/>
                  </a:cubicBezTo>
                  <a:cubicBezTo>
                    <a:pt x="51" y="212"/>
                    <a:pt x="50" y="212"/>
                    <a:pt x="49" y="212"/>
                  </a:cubicBezTo>
                  <a:cubicBezTo>
                    <a:pt x="48" y="212"/>
                    <a:pt x="47" y="212"/>
                    <a:pt x="47" y="212"/>
                  </a:cubicBezTo>
                  <a:cubicBezTo>
                    <a:pt x="47" y="187"/>
                    <a:pt x="47" y="187"/>
                    <a:pt x="47" y="187"/>
                  </a:cubicBezTo>
                  <a:cubicBezTo>
                    <a:pt x="39" y="184"/>
                    <a:pt x="33" y="179"/>
                    <a:pt x="29" y="172"/>
                  </a:cubicBezTo>
                  <a:cubicBezTo>
                    <a:pt x="26" y="165"/>
                    <a:pt x="24" y="156"/>
                    <a:pt x="24" y="145"/>
                  </a:cubicBezTo>
                  <a:cubicBezTo>
                    <a:pt x="24" y="69"/>
                    <a:pt x="24" y="69"/>
                    <a:pt x="24" y="69"/>
                  </a:cubicBezTo>
                  <a:cubicBezTo>
                    <a:pt x="0" y="69"/>
                    <a:pt x="0" y="69"/>
                    <a:pt x="0" y="69"/>
                  </a:cubicBezTo>
                  <a:cubicBezTo>
                    <a:pt x="0" y="43"/>
                    <a:pt x="0" y="43"/>
                    <a:pt x="0" y="43"/>
                  </a:cubicBezTo>
                  <a:cubicBezTo>
                    <a:pt x="24" y="43"/>
                    <a:pt x="24" y="43"/>
                    <a:pt x="24" y="43"/>
                  </a:cubicBezTo>
                  <a:cubicBezTo>
                    <a:pt x="24" y="10"/>
                    <a:pt x="24" y="10"/>
                    <a:pt x="24" y="10"/>
                  </a:cubicBezTo>
                  <a:cubicBezTo>
                    <a:pt x="56" y="0"/>
                    <a:pt x="56" y="0"/>
                    <a:pt x="56" y="0"/>
                  </a:cubicBezTo>
                  <a:cubicBezTo>
                    <a:pt x="56" y="43"/>
                    <a:pt x="56" y="43"/>
                    <a:pt x="56" y="43"/>
                  </a:cubicBezTo>
                  <a:cubicBezTo>
                    <a:pt x="91" y="43"/>
                    <a:pt x="91" y="43"/>
                    <a:pt x="91" y="43"/>
                  </a:cubicBezTo>
                  <a:cubicBezTo>
                    <a:pt x="91" y="69"/>
                    <a:pt x="91" y="69"/>
                    <a:pt x="91" y="69"/>
                  </a:cubicBezTo>
                  <a:cubicBezTo>
                    <a:pt x="56" y="69"/>
                    <a:pt x="56" y="69"/>
                    <a:pt x="56" y="69"/>
                  </a:cubicBezTo>
                  <a:cubicBezTo>
                    <a:pt x="56" y="139"/>
                    <a:pt x="56" y="139"/>
                    <a:pt x="56" y="139"/>
                  </a:cubicBezTo>
                  <a:cubicBezTo>
                    <a:pt x="56" y="148"/>
                    <a:pt x="58" y="155"/>
                    <a:pt x="61" y="158"/>
                  </a:cubicBezTo>
                  <a:cubicBezTo>
                    <a:pt x="64" y="162"/>
                    <a:pt x="70" y="164"/>
                    <a:pt x="77" y="164"/>
                  </a:cubicBezTo>
                  <a:cubicBezTo>
                    <a:pt x="79" y="164"/>
                    <a:pt x="81" y="164"/>
                    <a:pt x="84" y="163"/>
                  </a:cubicBezTo>
                  <a:cubicBezTo>
                    <a:pt x="87" y="162"/>
                    <a:pt x="89" y="161"/>
                    <a:pt x="91" y="160"/>
                  </a:cubicBezTo>
                  <a:cubicBezTo>
                    <a:pt x="91" y="186"/>
                    <a:pt x="91" y="186"/>
                    <a:pt x="91" y="186"/>
                  </a:cubicBezTo>
                  <a:cubicBezTo>
                    <a:pt x="90" y="186"/>
                    <a:pt x="88" y="187"/>
                    <a:pt x="86" y="188"/>
                  </a:cubicBezTo>
                  <a:cubicBezTo>
                    <a:pt x="85" y="188"/>
                    <a:pt x="83" y="189"/>
                    <a:pt x="80" y="189"/>
                  </a:cubicBezTo>
                  <a:cubicBezTo>
                    <a:pt x="78" y="189"/>
                    <a:pt x="76" y="190"/>
                    <a:pt x="73" y="190"/>
                  </a:cubicBezTo>
                  <a:cubicBezTo>
                    <a:pt x="71" y="191"/>
                    <a:pt x="69" y="191"/>
                    <a:pt x="66" y="191"/>
                  </a:cubicBezTo>
                  <a:cubicBezTo>
                    <a:pt x="66" y="200"/>
                    <a:pt x="66" y="200"/>
                    <a:pt x="66" y="200"/>
                  </a:cubicBezTo>
                  <a:cubicBezTo>
                    <a:pt x="71" y="200"/>
                    <a:pt x="74" y="201"/>
                    <a:pt x="78" y="202"/>
                  </a:cubicBezTo>
                  <a:cubicBezTo>
                    <a:pt x="81" y="203"/>
                    <a:pt x="83" y="205"/>
                    <a:pt x="86" y="207"/>
                  </a:cubicBezTo>
                  <a:cubicBezTo>
                    <a:pt x="88" y="209"/>
                    <a:pt x="89" y="211"/>
                    <a:pt x="90" y="214"/>
                  </a:cubicBezTo>
                  <a:cubicBezTo>
                    <a:pt x="91" y="216"/>
                    <a:pt x="92" y="219"/>
                    <a:pt x="92" y="222"/>
                  </a:cubicBez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102" name="Freeform 31">
              <a:extLst>
                <a:ext uri="{FF2B5EF4-FFF2-40B4-BE49-F238E27FC236}">
                  <a16:creationId xmlns:a16="http://schemas.microsoft.com/office/drawing/2014/main" id="{E4164E0C-A962-49F1-9879-9178B6E14848}"/>
                </a:ext>
              </a:extLst>
            </p:cNvPr>
            <p:cNvSpPr>
              <a:spLocks/>
            </p:cNvSpPr>
            <p:nvPr/>
          </p:nvSpPr>
          <p:spPr bwMode="black">
            <a:xfrm>
              <a:off x="3825855" y="5018248"/>
              <a:ext cx="93911" cy="108837"/>
            </a:xfrm>
            <a:custGeom>
              <a:avLst/>
              <a:gdLst/>
              <a:ahLst/>
              <a:cxnLst>
                <a:cxn ang="0">
                  <a:pos x="96" y="144"/>
                </a:cxn>
                <a:cxn ang="0">
                  <a:pos x="96" y="123"/>
                </a:cxn>
                <a:cxn ang="0">
                  <a:pos x="95" y="123"/>
                </a:cxn>
                <a:cxn ang="0">
                  <a:pos x="88" y="132"/>
                </a:cxn>
                <a:cxn ang="0">
                  <a:pos x="78" y="140"/>
                </a:cxn>
                <a:cxn ang="0">
                  <a:pos x="66" y="146"/>
                </a:cxn>
                <a:cxn ang="0">
                  <a:pos x="52" y="148"/>
                </a:cxn>
                <a:cxn ang="0">
                  <a:pos x="13" y="133"/>
                </a:cxn>
                <a:cxn ang="0">
                  <a:pos x="0" y="88"/>
                </a:cxn>
                <a:cxn ang="0">
                  <a:pos x="0" y="0"/>
                </a:cxn>
                <a:cxn ang="0">
                  <a:pos x="33" y="0"/>
                </a:cxn>
                <a:cxn ang="0">
                  <a:pos x="33" y="84"/>
                </a:cxn>
                <a:cxn ang="0">
                  <a:pos x="35" y="101"/>
                </a:cxn>
                <a:cxn ang="0">
                  <a:pos x="41" y="113"/>
                </a:cxn>
                <a:cxn ang="0">
                  <a:pos x="51" y="119"/>
                </a:cxn>
                <a:cxn ang="0">
                  <a:pos x="63" y="121"/>
                </a:cxn>
                <a:cxn ang="0">
                  <a:pos x="76" y="119"/>
                </a:cxn>
                <a:cxn ang="0">
                  <a:pos x="86" y="111"/>
                </a:cxn>
                <a:cxn ang="0">
                  <a:pos x="93" y="100"/>
                </a:cxn>
                <a:cxn ang="0">
                  <a:pos x="96" y="84"/>
                </a:cxn>
                <a:cxn ang="0">
                  <a:pos x="96" y="0"/>
                </a:cxn>
                <a:cxn ang="0">
                  <a:pos x="128" y="0"/>
                </a:cxn>
                <a:cxn ang="0">
                  <a:pos x="128" y="144"/>
                </a:cxn>
                <a:cxn ang="0">
                  <a:pos x="96" y="144"/>
                </a:cxn>
              </a:cxnLst>
              <a:rect l="0" t="0" r="r" b="b"/>
              <a:pathLst>
                <a:path w="128" h="148">
                  <a:moveTo>
                    <a:pt x="96" y="144"/>
                  </a:moveTo>
                  <a:cubicBezTo>
                    <a:pt x="96" y="123"/>
                    <a:pt x="96" y="123"/>
                    <a:pt x="96" y="123"/>
                  </a:cubicBezTo>
                  <a:cubicBezTo>
                    <a:pt x="95" y="123"/>
                    <a:pt x="95" y="123"/>
                    <a:pt x="95" y="123"/>
                  </a:cubicBezTo>
                  <a:cubicBezTo>
                    <a:pt x="93" y="126"/>
                    <a:pt x="91" y="129"/>
                    <a:pt x="88" y="132"/>
                  </a:cubicBezTo>
                  <a:cubicBezTo>
                    <a:pt x="85" y="135"/>
                    <a:pt x="82" y="138"/>
                    <a:pt x="78" y="140"/>
                  </a:cubicBezTo>
                  <a:cubicBezTo>
                    <a:pt x="74" y="143"/>
                    <a:pt x="70" y="144"/>
                    <a:pt x="66" y="146"/>
                  </a:cubicBezTo>
                  <a:cubicBezTo>
                    <a:pt x="62" y="147"/>
                    <a:pt x="57" y="148"/>
                    <a:pt x="52" y="148"/>
                  </a:cubicBezTo>
                  <a:cubicBezTo>
                    <a:pt x="35" y="148"/>
                    <a:pt x="22" y="143"/>
                    <a:pt x="13" y="133"/>
                  </a:cubicBezTo>
                  <a:cubicBezTo>
                    <a:pt x="5" y="123"/>
                    <a:pt x="0" y="108"/>
                    <a:pt x="0" y="88"/>
                  </a:cubicBezTo>
                  <a:cubicBezTo>
                    <a:pt x="0" y="0"/>
                    <a:pt x="0" y="0"/>
                    <a:pt x="0" y="0"/>
                  </a:cubicBezTo>
                  <a:cubicBezTo>
                    <a:pt x="33" y="0"/>
                    <a:pt x="33" y="0"/>
                    <a:pt x="33" y="0"/>
                  </a:cubicBezTo>
                  <a:cubicBezTo>
                    <a:pt x="33" y="84"/>
                    <a:pt x="33" y="84"/>
                    <a:pt x="33" y="84"/>
                  </a:cubicBezTo>
                  <a:cubicBezTo>
                    <a:pt x="33" y="90"/>
                    <a:pt x="34" y="96"/>
                    <a:pt x="35" y="101"/>
                  </a:cubicBezTo>
                  <a:cubicBezTo>
                    <a:pt x="37" y="106"/>
                    <a:pt x="39" y="110"/>
                    <a:pt x="41" y="113"/>
                  </a:cubicBezTo>
                  <a:cubicBezTo>
                    <a:pt x="44" y="116"/>
                    <a:pt x="47" y="118"/>
                    <a:pt x="51" y="119"/>
                  </a:cubicBezTo>
                  <a:cubicBezTo>
                    <a:pt x="55" y="120"/>
                    <a:pt x="59" y="121"/>
                    <a:pt x="63" y="121"/>
                  </a:cubicBezTo>
                  <a:cubicBezTo>
                    <a:pt x="67" y="121"/>
                    <a:pt x="72" y="120"/>
                    <a:pt x="76" y="119"/>
                  </a:cubicBezTo>
                  <a:cubicBezTo>
                    <a:pt x="80" y="117"/>
                    <a:pt x="83" y="115"/>
                    <a:pt x="86" y="111"/>
                  </a:cubicBezTo>
                  <a:cubicBezTo>
                    <a:pt x="89" y="108"/>
                    <a:pt x="91" y="104"/>
                    <a:pt x="93" y="100"/>
                  </a:cubicBezTo>
                  <a:cubicBezTo>
                    <a:pt x="95" y="95"/>
                    <a:pt x="96" y="89"/>
                    <a:pt x="96" y="84"/>
                  </a:cubicBezTo>
                  <a:cubicBezTo>
                    <a:pt x="96" y="0"/>
                    <a:pt x="96" y="0"/>
                    <a:pt x="96" y="0"/>
                  </a:cubicBezTo>
                  <a:cubicBezTo>
                    <a:pt x="128" y="0"/>
                    <a:pt x="128" y="0"/>
                    <a:pt x="128" y="0"/>
                  </a:cubicBezTo>
                  <a:cubicBezTo>
                    <a:pt x="128" y="144"/>
                    <a:pt x="128" y="144"/>
                    <a:pt x="128" y="144"/>
                  </a:cubicBezTo>
                  <a:lnTo>
                    <a:pt x="96" y="144"/>
                  </a:ln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103" name="Freeform 32">
              <a:extLst>
                <a:ext uri="{FF2B5EF4-FFF2-40B4-BE49-F238E27FC236}">
                  <a16:creationId xmlns:a16="http://schemas.microsoft.com/office/drawing/2014/main" id="{36939B5A-7464-44D1-9F6E-896CE14DF54D}"/>
                </a:ext>
              </a:extLst>
            </p:cNvPr>
            <p:cNvSpPr>
              <a:spLocks/>
            </p:cNvSpPr>
            <p:nvPr/>
          </p:nvSpPr>
          <p:spPr bwMode="black">
            <a:xfrm>
              <a:off x="3947752" y="5016071"/>
              <a:ext cx="157969" cy="107904"/>
            </a:xfrm>
            <a:custGeom>
              <a:avLst/>
              <a:gdLst/>
              <a:ahLst/>
              <a:cxnLst>
                <a:cxn ang="0">
                  <a:pos x="182" y="147"/>
                </a:cxn>
                <a:cxn ang="0">
                  <a:pos x="182" y="66"/>
                </a:cxn>
                <a:cxn ang="0">
                  <a:pos x="180" y="46"/>
                </a:cxn>
                <a:cxn ang="0">
                  <a:pos x="175" y="34"/>
                </a:cxn>
                <a:cxn ang="0">
                  <a:pos x="166" y="28"/>
                </a:cxn>
                <a:cxn ang="0">
                  <a:pos x="154" y="26"/>
                </a:cxn>
                <a:cxn ang="0">
                  <a:pos x="142" y="30"/>
                </a:cxn>
                <a:cxn ang="0">
                  <a:pos x="132" y="38"/>
                </a:cxn>
                <a:cxn ang="0">
                  <a:pos x="126" y="51"/>
                </a:cxn>
                <a:cxn ang="0">
                  <a:pos x="123" y="66"/>
                </a:cxn>
                <a:cxn ang="0">
                  <a:pos x="123" y="147"/>
                </a:cxn>
                <a:cxn ang="0">
                  <a:pos x="91" y="147"/>
                </a:cxn>
                <a:cxn ang="0">
                  <a:pos x="91" y="63"/>
                </a:cxn>
                <a:cxn ang="0">
                  <a:pos x="89" y="46"/>
                </a:cxn>
                <a:cxn ang="0">
                  <a:pos x="83" y="35"/>
                </a:cxn>
                <a:cxn ang="0">
                  <a:pos x="74" y="28"/>
                </a:cxn>
                <a:cxn ang="0">
                  <a:pos x="63" y="26"/>
                </a:cxn>
                <a:cxn ang="0">
                  <a:pos x="51" y="29"/>
                </a:cxn>
                <a:cxn ang="0">
                  <a:pos x="41" y="37"/>
                </a:cxn>
                <a:cxn ang="0">
                  <a:pos x="35" y="50"/>
                </a:cxn>
                <a:cxn ang="0">
                  <a:pos x="33" y="66"/>
                </a:cxn>
                <a:cxn ang="0">
                  <a:pos x="33" y="147"/>
                </a:cxn>
                <a:cxn ang="0">
                  <a:pos x="0" y="147"/>
                </a:cxn>
                <a:cxn ang="0">
                  <a:pos x="0" y="3"/>
                </a:cxn>
                <a:cxn ang="0">
                  <a:pos x="33" y="3"/>
                </a:cxn>
                <a:cxn ang="0">
                  <a:pos x="33" y="26"/>
                </a:cxn>
                <a:cxn ang="0">
                  <a:pos x="33" y="26"/>
                </a:cxn>
                <a:cxn ang="0">
                  <a:pos x="52" y="6"/>
                </a:cxn>
                <a:cxn ang="0">
                  <a:pos x="79" y="0"/>
                </a:cxn>
                <a:cxn ang="0">
                  <a:pos x="92" y="2"/>
                </a:cxn>
                <a:cxn ang="0">
                  <a:pos x="104" y="7"/>
                </a:cxn>
                <a:cxn ang="0">
                  <a:pos x="113" y="16"/>
                </a:cxn>
                <a:cxn ang="0">
                  <a:pos x="120" y="28"/>
                </a:cxn>
                <a:cxn ang="0">
                  <a:pos x="140" y="7"/>
                </a:cxn>
                <a:cxn ang="0">
                  <a:pos x="168" y="0"/>
                </a:cxn>
                <a:cxn ang="0">
                  <a:pos x="203" y="14"/>
                </a:cxn>
                <a:cxn ang="0">
                  <a:pos x="215" y="58"/>
                </a:cxn>
                <a:cxn ang="0">
                  <a:pos x="215" y="147"/>
                </a:cxn>
                <a:cxn ang="0">
                  <a:pos x="182" y="147"/>
                </a:cxn>
              </a:cxnLst>
              <a:rect l="0" t="0" r="r" b="b"/>
              <a:pathLst>
                <a:path w="215" h="147">
                  <a:moveTo>
                    <a:pt x="182" y="147"/>
                  </a:moveTo>
                  <a:cubicBezTo>
                    <a:pt x="182" y="66"/>
                    <a:pt x="182" y="66"/>
                    <a:pt x="182" y="66"/>
                  </a:cubicBezTo>
                  <a:cubicBezTo>
                    <a:pt x="182" y="58"/>
                    <a:pt x="182" y="52"/>
                    <a:pt x="180" y="46"/>
                  </a:cubicBezTo>
                  <a:cubicBezTo>
                    <a:pt x="179" y="41"/>
                    <a:pt x="177" y="37"/>
                    <a:pt x="175" y="34"/>
                  </a:cubicBezTo>
                  <a:cubicBezTo>
                    <a:pt x="172" y="31"/>
                    <a:pt x="169" y="29"/>
                    <a:pt x="166" y="28"/>
                  </a:cubicBezTo>
                  <a:cubicBezTo>
                    <a:pt x="162" y="27"/>
                    <a:pt x="158" y="26"/>
                    <a:pt x="154" y="26"/>
                  </a:cubicBezTo>
                  <a:cubicBezTo>
                    <a:pt x="149" y="26"/>
                    <a:pt x="145" y="27"/>
                    <a:pt x="142" y="30"/>
                  </a:cubicBezTo>
                  <a:cubicBezTo>
                    <a:pt x="138" y="32"/>
                    <a:pt x="135" y="35"/>
                    <a:pt x="132" y="38"/>
                  </a:cubicBezTo>
                  <a:cubicBezTo>
                    <a:pt x="129" y="42"/>
                    <a:pt x="127" y="46"/>
                    <a:pt x="126" y="51"/>
                  </a:cubicBezTo>
                  <a:cubicBezTo>
                    <a:pt x="124" y="56"/>
                    <a:pt x="123" y="61"/>
                    <a:pt x="123" y="66"/>
                  </a:cubicBezTo>
                  <a:cubicBezTo>
                    <a:pt x="123" y="147"/>
                    <a:pt x="123" y="147"/>
                    <a:pt x="123" y="147"/>
                  </a:cubicBezTo>
                  <a:cubicBezTo>
                    <a:pt x="91" y="147"/>
                    <a:pt x="91" y="147"/>
                    <a:pt x="91" y="147"/>
                  </a:cubicBezTo>
                  <a:cubicBezTo>
                    <a:pt x="91" y="63"/>
                    <a:pt x="91" y="63"/>
                    <a:pt x="91" y="63"/>
                  </a:cubicBezTo>
                  <a:cubicBezTo>
                    <a:pt x="91" y="56"/>
                    <a:pt x="90" y="51"/>
                    <a:pt x="89" y="46"/>
                  </a:cubicBezTo>
                  <a:cubicBezTo>
                    <a:pt x="88" y="41"/>
                    <a:pt x="86" y="38"/>
                    <a:pt x="83" y="35"/>
                  </a:cubicBezTo>
                  <a:cubicBezTo>
                    <a:pt x="81" y="32"/>
                    <a:pt x="78" y="30"/>
                    <a:pt x="74" y="28"/>
                  </a:cubicBezTo>
                  <a:cubicBezTo>
                    <a:pt x="71" y="27"/>
                    <a:pt x="67" y="26"/>
                    <a:pt x="63" y="26"/>
                  </a:cubicBezTo>
                  <a:cubicBezTo>
                    <a:pt x="59" y="26"/>
                    <a:pt x="55" y="27"/>
                    <a:pt x="51" y="29"/>
                  </a:cubicBezTo>
                  <a:cubicBezTo>
                    <a:pt x="47" y="31"/>
                    <a:pt x="44" y="34"/>
                    <a:pt x="41" y="37"/>
                  </a:cubicBezTo>
                  <a:cubicBezTo>
                    <a:pt x="39" y="41"/>
                    <a:pt x="36" y="45"/>
                    <a:pt x="35" y="50"/>
                  </a:cubicBezTo>
                  <a:cubicBezTo>
                    <a:pt x="33" y="55"/>
                    <a:pt x="33" y="60"/>
                    <a:pt x="33" y="66"/>
                  </a:cubicBezTo>
                  <a:cubicBezTo>
                    <a:pt x="33" y="147"/>
                    <a:pt x="33" y="147"/>
                    <a:pt x="33" y="147"/>
                  </a:cubicBezTo>
                  <a:cubicBezTo>
                    <a:pt x="0" y="147"/>
                    <a:pt x="0" y="147"/>
                    <a:pt x="0" y="147"/>
                  </a:cubicBezTo>
                  <a:cubicBezTo>
                    <a:pt x="0" y="3"/>
                    <a:pt x="0" y="3"/>
                    <a:pt x="0" y="3"/>
                  </a:cubicBezTo>
                  <a:cubicBezTo>
                    <a:pt x="33" y="3"/>
                    <a:pt x="33" y="3"/>
                    <a:pt x="33" y="3"/>
                  </a:cubicBezTo>
                  <a:cubicBezTo>
                    <a:pt x="33" y="26"/>
                    <a:pt x="33" y="26"/>
                    <a:pt x="33" y="26"/>
                  </a:cubicBezTo>
                  <a:cubicBezTo>
                    <a:pt x="33" y="26"/>
                    <a:pt x="33" y="26"/>
                    <a:pt x="33" y="26"/>
                  </a:cubicBezTo>
                  <a:cubicBezTo>
                    <a:pt x="38" y="17"/>
                    <a:pt x="45" y="11"/>
                    <a:pt x="52" y="6"/>
                  </a:cubicBezTo>
                  <a:cubicBezTo>
                    <a:pt x="60" y="2"/>
                    <a:pt x="69" y="0"/>
                    <a:pt x="79" y="0"/>
                  </a:cubicBezTo>
                  <a:cubicBezTo>
                    <a:pt x="84" y="0"/>
                    <a:pt x="88" y="1"/>
                    <a:pt x="92" y="2"/>
                  </a:cubicBezTo>
                  <a:cubicBezTo>
                    <a:pt x="97" y="3"/>
                    <a:pt x="101" y="5"/>
                    <a:pt x="104" y="7"/>
                  </a:cubicBezTo>
                  <a:cubicBezTo>
                    <a:pt x="108" y="10"/>
                    <a:pt x="111" y="13"/>
                    <a:pt x="113" y="16"/>
                  </a:cubicBezTo>
                  <a:cubicBezTo>
                    <a:pt x="116" y="20"/>
                    <a:pt x="118" y="24"/>
                    <a:pt x="120" y="28"/>
                  </a:cubicBezTo>
                  <a:cubicBezTo>
                    <a:pt x="125" y="18"/>
                    <a:pt x="132" y="11"/>
                    <a:pt x="140" y="7"/>
                  </a:cubicBezTo>
                  <a:cubicBezTo>
                    <a:pt x="148" y="2"/>
                    <a:pt x="157" y="0"/>
                    <a:pt x="168" y="0"/>
                  </a:cubicBezTo>
                  <a:cubicBezTo>
                    <a:pt x="183" y="0"/>
                    <a:pt x="195" y="4"/>
                    <a:pt x="203" y="14"/>
                  </a:cubicBezTo>
                  <a:cubicBezTo>
                    <a:pt x="211" y="23"/>
                    <a:pt x="215" y="38"/>
                    <a:pt x="215" y="58"/>
                  </a:cubicBezTo>
                  <a:cubicBezTo>
                    <a:pt x="215" y="147"/>
                    <a:pt x="215" y="147"/>
                    <a:pt x="215" y="147"/>
                  </a:cubicBezTo>
                  <a:lnTo>
                    <a:pt x="182" y="147"/>
                  </a:ln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104" name="Freeform 33">
              <a:extLst>
                <a:ext uri="{FF2B5EF4-FFF2-40B4-BE49-F238E27FC236}">
                  <a16:creationId xmlns:a16="http://schemas.microsoft.com/office/drawing/2014/main" id="{79DA8549-E7D7-4290-A57A-D67C6EAA5299}"/>
                </a:ext>
              </a:extLst>
            </p:cNvPr>
            <p:cNvSpPr>
              <a:spLocks noEditPoints="1"/>
            </p:cNvSpPr>
            <p:nvPr/>
          </p:nvSpPr>
          <p:spPr bwMode="black">
            <a:xfrm>
              <a:off x="4123446" y="5016071"/>
              <a:ext cx="96087" cy="111014"/>
            </a:xfrm>
            <a:custGeom>
              <a:avLst/>
              <a:gdLst/>
              <a:ahLst/>
              <a:cxnLst>
                <a:cxn ang="0">
                  <a:pos x="33" y="85"/>
                </a:cxn>
                <a:cxn ang="0">
                  <a:pos x="45" y="115"/>
                </a:cxn>
                <a:cxn ang="0">
                  <a:pos x="76" y="125"/>
                </a:cxn>
                <a:cxn ang="0">
                  <a:pos x="100" y="121"/>
                </a:cxn>
                <a:cxn ang="0">
                  <a:pos x="120" y="111"/>
                </a:cxn>
                <a:cxn ang="0">
                  <a:pos x="120" y="139"/>
                </a:cxn>
                <a:cxn ang="0">
                  <a:pos x="112" y="143"/>
                </a:cxn>
                <a:cxn ang="0">
                  <a:pos x="101" y="146"/>
                </a:cxn>
                <a:cxn ang="0">
                  <a:pos x="86" y="149"/>
                </a:cxn>
                <a:cxn ang="0">
                  <a:pos x="69" y="151"/>
                </a:cxn>
                <a:cxn ang="0">
                  <a:pos x="40" y="146"/>
                </a:cxn>
                <a:cxn ang="0">
                  <a:pos x="18" y="132"/>
                </a:cxn>
                <a:cxn ang="0">
                  <a:pos x="5" y="108"/>
                </a:cxn>
                <a:cxn ang="0">
                  <a:pos x="0" y="77"/>
                </a:cxn>
                <a:cxn ang="0">
                  <a:pos x="6" y="42"/>
                </a:cxn>
                <a:cxn ang="0">
                  <a:pos x="22" y="18"/>
                </a:cxn>
                <a:cxn ang="0">
                  <a:pos x="44" y="4"/>
                </a:cxn>
                <a:cxn ang="0">
                  <a:pos x="68" y="0"/>
                </a:cxn>
                <a:cxn ang="0">
                  <a:pos x="96" y="5"/>
                </a:cxn>
                <a:cxn ang="0">
                  <a:pos x="115" y="19"/>
                </a:cxn>
                <a:cxn ang="0">
                  <a:pos x="127" y="41"/>
                </a:cxn>
                <a:cxn ang="0">
                  <a:pos x="131" y="69"/>
                </a:cxn>
                <a:cxn ang="0">
                  <a:pos x="131" y="85"/>
                </a:cxn>
                <a:cxn ang="0">
                  <a:pos x="33" y="85"/>
                </a:cxn>
                <a:cxn ang="0">
                  <a:pos x="97" y="46"/>
                </a:cxn>
                <a:cxn ang="0">
                  <a:pos x="92" y="35"/>
                </a:cxn>
                <a:cxn ang="0">
                  <a:pos x="82" y="28"/>
                </a:cxn>
                <a:cxn ang="0">
                  <a:pos x="68" y="25"/>
                </a:cxn>
                <a:cxn ang="0">
                  <a:pos x="56" y="28"/>
                </a:cxn>
                <a:cxn ang="0">
                  <a:pos x="45" y="35"/>
                </a:cxn>
                <a:cxn ang="0">
                  <a:pos x="38" y="46"/>
                </a:cxn>
                <a:cxn ang="0">
                  <a:pos x="33" y="60"/>
                </a:cxn>
                <a:cxn ang="0">
                  <a:pos x="99" y="60"/>
                </a:cxn>
                <a:cxn ang="0">
                  <a:pos x="97" y="46"/>
                </a:cxn>
              </a:cxnLst>
              <a:rect l="0" t="0" r="r" b="b"/>
              <a:pathLst>
                <a:path w="131" h="151">
                  <a:moveTo>
                    <a:pt x="33" y="85"/>
                  </a:moveTo>
                  <a:cubicBezTo>
                    <a:pt x="34" y="98"/>
                    <a:pt x="38" y="108"/>
                    <a:pt x="45" y="115"/>
                  </a:cubicBezTo>
                  <a:cubicBezTo>
                    <a:pt x="53" y="122"/>
                    <a:pt x="63" y="125"/>
                    <a:pt x="76" y="125"/>
                  </a:cubicBezTo>
                  <a:cubicBezTo>
                    <a:pt x="84" y="125"/>
                    <a:pt x="92" y="124"/>
                    <a:pt x="100" y="121"/>
                  </a:cubicBezTo>
                  <a:cubicBezTo>
                    <a:pt x="107" y="119"/>
                    <a:pt x="114" y="115"/>
                    <a:pt x="120" y="111"/>
                  </a:cubicBezTo>
                  <a:cubicBezTo>
                    <a:pt x="120" y="139"/>
                    <a:pt x="120" y="139"/>
                    <a:pt x="120" y="139"/>
                  </a:cubicBezTo>
                  <a:cubicBezTo>
                    <a:pt x="118" y="140"/>
                    <a:pt x="115" y="141"/>
                    <a:pt x="112" y="143"/>
                  </a:cubicBezTo>
                  <a:cubicBezTo>
                    <a:pt x="109" y="144"/>
                    <a:pt x="105" y="145"/>
                    <a:pt x="101" y="146"/>
                  </a:cubicBezTo>
                  <a:cubicBezTo>
                    <a:pt x="96" y="148"/>
                    <a:pt x="91" y="149"/>
                    <a:pt x="86" y="149"/>
                  </a:cubicBezTo>
                  <a:cubicBezTo>
                    <a:pt x="81" y="150"/>
                    <a:pt x="75" y="151"/>
                    <a:pt x="69" y="151"/>
                  </a:cubicBezTo>
                  <a:cubicBezTo>
                    <a:pt x="58" y="151"/>
                    <a:pt x="48" y="149"/>
                    <a:pt x="40" y="146"/>
                  </a:cubicBezTo>
                  <a:cubicBezTo>
                    <a:pt x="31" y="143"/>
                    <a:pt x="24" y="138"/>
                    <a:pt x="18" y="132"/>
                  </a:cubicBezTo>
                  <a:cubicBezTo>
                    <a:pt x="12" y="125"/>
                    <a:pt x="8" y="118"/>
                    <a:pt x="5" y="108"/>
                  </a:cubicBezTo>
                  <a:cubicBezTo>
                    <a:pt x="1" y="99"/>
                    <a:pt x="0" y="89"/>
                    <a:pt x="0" y="77"/>
                  </a:cubicBezTo>
                  <a:cubicBezTo>
                    <a:pt x="0" y="63"/>
                    <a:pt x="2" y="52"/>
                    <a:pt x="6" y="42"/>
                  </a:cubicBezTo>
                  <a:cubicBezTo>
                    <a:pt x="10" y="33"/>
                    <a:pt x="15" y="25"/>
                    <a:pt x="22" y="18"/>
                  </a:cubicBezTo>
                  <a:cubicBezTo>
                    <a:pt x="29" y="12"/>
                    <a:pt x="36" y="7"/>
                    <a:pt x="44" y="4"/>
                  </a:cubicBezTo>
                  <a:cubicBezTo>
                    <a:pt x="52" y="1"/>
                    <a:pt x="60" y="0"/>
                    <a:pt x="68" y="0"/>
                  </a:cubicBezTo>
                  <a:cubicBezTo>
                    <a:pt x="79" y="0"/>
                    <a:pt x="88" y="2"/>
                    <a:pt x="96" y="5"/>
                  </a:cubicBezTo>
                  <a:cubicBezTo>
                    <a:pt x="104" y="8"/>
                    <a:pt x="110" y="13"/>
                    <a:pt x="115" y="19"/>
                  </a:cubicBezTo>
                  <a:cubicBezTo>
                    <a:pt x="121" y="25"/>
                    <a:pt x="125" y="32"/>
                    <a:pt x="127" y="41"/>
                  </a:cubicBezTo>
                  <a:cubicBezTo>
                    <a:pt x="130" y="49"/>
                    <a:pt x="131" y="59"/>
                    <a:pt x="131" y="69"/>
                  </a:cubicBezTo>
                  <a:cubicBezTo>
                    <a:pt x="131" y="85"/>
                    <a:pt x="131" y="85"/>
                    <a:pt x="131" y="85"/>
                  </a:cubicBezTo>
                  <a:lnTo>
                    <a:pt x="33" y="85"/>
                  </a:lnTo>
                  <a:close/>
                  <a:moveTo>
                    <a:pt x="97" y="46"/>
                  </a:moveTo>
                  <a:cubicBezTo>
                    <a:pt x="96" y="42"/>
                    <a:pt x="94" y="38"/>
                    <a:pt x="92" y="35"/>
                  </a:cubicBezTo>
                  <a:cubicBezTo>
                    <a:pt x="89" y="32"/>
                    <a:pt x="86" y="30"/>
                    <a:pt x="82" y="28"/>
                  </a:cubicBezTo>
                  <a:cubicBezTo>
                    <a:pt x="78" y="26"/>
                    <a:pt x="74" y="25"/>
                    <a:pt x="68" y="25"/>
                  </a:cubicBezTo>
                  <a:cubicBezTo>
                    <a:pt x="64" y="25"/>
                    <a:pt x="60" y="26"/>
                    <a:pt x="56" y="28"/>
                  </a:cubicBezTo>
                  <a:cubicBezTo>
                    <a:pt x="52" y="29"/>
                    <a:pt x="48" y="32"/>
                    <a:pt x="45" y="35"/>
                  </a:cubicBezTo>
                  <a:cubicBezTo>
                    <a:pt x="42" y="38"/>
                    <a:pt x="40" y="42"/>
                    <a:pt x="38" y="46"/>
                  </a:cubicBezTo>
                  <a:cubicBezTo>
                    <a:pt x="36" y="50"/>
                    <a:pt x="34" y="55"/>
                    <a:pt x="33" y="60"/>
                  </a:cubicBezTo>
                  <a:cubicBezTo>
                    <a:pt x="99" y="60"/>
                    <a:pt x="99" y="60"/>
                    <a:pt x="99" y="60"/>
                  </a:cubicBezTo>
                  <a:cubicBezTo>
                    <a:pt x="99" y="55"/>
                    <a:pt x="98" y="51"/>
                    <a:pt x="97" y="46"/>
                  </a:cubicBez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105" name="Freeform 34">
              <a:extLst>
                <a:ext uri="{FF2B5EF4-FFF2-40B4-BE49-F238E27FC236}">
                  <a16:creationId xmlns:a16="http://schemas.microsoft.com/office/drawing/2014/main" id="{845B7220-D824-4297-9E68-15B432B603CB}"/>
                </a:ext>
              </a:extLst>
            </p:cNvPr>
            <p:cNvSpPr>
              <a:spLocks/>
            </p:cNvSpPr>
            <p:nvPr/>
          </p:nvSpPr>
          <p:spPr bwMode="black">
            <a:xfrm>
              <a:off x="4231349" y="5016071"/>
              <a:ext cx="69656" cy="111014"/>
            </a:xfrm>
            <a:custGeom>
              <a:avLst/>
              <a:gdLst/>
              <a:ahLst/>
              <a:cxnLst>
                <a:cxn ang="0">
                  <a:pos x="95" y="106"/>
                </a:cxn>
                <a:cxn ang="0">
                  <a:pos x="91" y="123"/>
                </a:cxn>
                <a:cxn ang="0">
                  <a:pos x="80" y="138"/>
                </a:cxn>
                <a:cxn ang="0">
                  <a:pos x="62" y="147"/>
                </a:cxn>
                <a:cxn ang="0">
                  <a:pos x="37" y="151"/>
                </a:cxn>
                <a:cxn ang="0">
                  <a:pos x="28" y="150"/>
                </a:cxn>
                <a:cxn ang="0">
                  <a:pos x="18" y="148"/>
                </a:cxn>
                <a:cxn ang="0">
                  <a:pos x="8" y="146"/>
                </a:cxn>
                <a:cxn ang="0">
                  <a:pos x="0" y="143"/>
                </a:cxn>
                <a:cxn ang="0">
                  <a:pos x="0" y="112"/>
                </a:cxn>
                <a:cxn ang="0">
                  <a:pos x="9" y="118"/>
                </a:cxn>
                <a:cxn ang="0">
                  <a:pos x="20" y="122"/>
                </a:cxn>
                <a:cxn ang="0">
                  <a:pos x="30" y="124"/>
                </a:cxn>
                <a:cxn ang="0">
                  <a:pos x="39" y="125"/>
                </a:cxn>
                <a:cxn ang="0">
                  <a:pos x="56" y="121"/>
                </a:cxn>
                <a:cxn ang="0">
                  <a:pos x="62" y="110"/>
                </a:cxn>
                <a:cxn ang="0">
                  <a:pos x="61" y="103"/>
                </a:cxn>
                <a:cxn ang="0">
                  <a:pos x="57" y="98"/>
                </a:cxn>
                <a:cxn ang="0">
                  <a:pos x="48" y="93"/>
                </a:cxn>
                <a:cxn ang="0">
                  <a:pos x="34" y="86"/>
                </a:cxn>
                <a:cxn ang="0">
                  <a:pos x="20" y="79"/>
                </a:cxn>
                <a:cxn ang="0">
                  <a:pos x="9" y="70"/>
                </a:cxn>
                <a:cxn ang="0">
                  <a:pos x="2" y="59"/>
                </a:cxn>
                <a:cxn ang="0">
                  <a:pos x="0" y="44"/>
                </a:cxn>
                <a:cxn ang="0">
                  <a:pos x="4" y="26"/>
                </a:cxn>
                <a:cxn ang="0">
                  <a:pos x="15" y="12"/>
                </a:cxn>
                <a:cxn ang="0">
                  <a:pos x="32" y="3"/>
                </a:cxn>
                <a:cxn ang="0">
                  <a:pos x="55" y="0"/>
                </a:cxn>
                <a:cxn ang="0">
                  <a:pos x="64" y="0"/>
                </a:cxn>
                <a:cxn ang="0">
                  <a:pos x="73" y="2"/>
                </a:cxn>
                <a:cxn ang="0">
                  <a:pos x="81" y="4"/>
                </a:cxn>
                <a:cxn ang="0">
                  <a:pos x="87" y="6"/>
                </a:cxn>
                <a:cxn ang="0">
                  <a:pos x="87" y="35"/>
                </a:cxn>
                <a:cxn ang="0">
                  <a:pos x="80" y="31"/>
                </a:cxn>
                <a:cxn ang="0">
                  <a:pos x="71" y="28"/>
                </a:cxn>
                <a:cxn ang="0">
                  <a:pos x="62" y="26"/>
                </a:cxn>
                <a:cxn ang="0">
                  <a:pos x="54" y="25"/>
                </a:cxn>
                <a:cxn ang="0">
                  <a:pos x="38" y="30"/>
                </a:cxn>
                <a:cxn ang="0">
                  <a:pos x="33" y="41"/>
                </a:cxn>
                <a:cxn ang="0">
                  <a:pos x="34" y="48"/>
                </a:cxn>
                <a:cxn ang="0">
                  <a:pos x="38" y="53"/>
                </a:cxn>
                <a:cxn ang="0">
                  <a:pos x="46" y="58"/>
                </a:cxn>
                <a:cxn ang="0">
                  <a:pos x="58" y="63"/>
                </a:cxn>
                <a:cxn ang="0">
                  <a:pos x="73" y="70"/>
                </a:cxn>
                <a:cxn ang="0">
                  <a:pos x="84" y="79"/>
                </a:cxn>
                <a:cxn ang="0">
                  <a:pos x="92" y="91"/>
                </a:cxn>
                <a:cxn ang="0">
                  <a:pos x="95" y="106"/>
                </a:cxn>
              </a:cxnLst>
              <a:rect l="0" t="0" r="r" b="b"/>
              <a:pathLst>
                <a:path w="95" h="151">
                  <a:moveTo>
                    <a:pt x="95" y="106"/>
                  </a:moveTo>
                  <a:cubicBezTo>
                    <a:pt x="95" y="112"/>
                    <a:pt x="93" y="118"/>
                    <a:pt x="91" y="123"/>
                  </a:cubicBezTo>
                  <a:cubicBezTo>
                    <a:pt x="89" y="129"/>
                    <a:pt x="85" y="134"/>
                    <a:pt x="80" y="138"/>
                  </a:cubicBezTo>
                  <a:cubicBezTo>
                    <a:pt x="75" y="142"/>
                    <a:pt x="70" y="145"/>
                    <a:pt x="62" y="147"/>
                  </a:cubicBezTo>
                  <a:cubicBezTo>
                    <a:pt x="55" y="150"/>
                    <a:pt x="47" y="151"/>
                    <a:pt x="37" y="151"/>
                  </a:cubicBezTo>
                  <a:cubicBezTo>
                    <a:pt x="35" y="151"/>
                    <a:pt x="32" y="150"/>
                    <a:pt x="28" y="150"/>
                  </a:cubicBezTo>
                  <a:cubicBezTo>
                    <a:pt x="25" y="150"/>
                    <a:pt x="22" y="149"/>
                    <a:pt x="18" y="148"/>
                  </a:cubicBezTo>
                  <a:cubicBezTo>
                    <a:pt x="15" y="148"/>
                    <a:pt x="11" y="147"/>
                    <a:pt x="8" y="146"/>
                  </a:cubicBezTo>
                  <a:cubicBezTo>
                    <a:pt x="5" y="145"/>
                    <a:pt x="2" y="144"/>
                    <a:pt x="0" y="143"/>
                  </a:cubicBezTo>
                  <a:cubicBezTo>
                    <a:pt x="0" y="112"/>
                    <a:pt x="0" y="112"/>
                    <a:pt x="0" y="112"/>
                  </a:cubicBezTo>
                  <a:cubicBezTo>
                    <a:pt x="3" y="114"/>
                    <a:pt x="6" y="116"/>
                    <a:pt x="9" y="118"/>
                  </a:cubicBezTo>
                  <a:cubicBezTo>
                    <a:pt x="13" y="119"/>
                    <a:pt x="16" y="121"/>
                    <a:pt x="20" y="122"/>
                  </a:cubicBezTo>
                  <a:cubicBezTo>
                    <a:pt x="23" y="123"/>
                    <a:pt x="26" y="124"/>
                    <a:pt x="30" y="124"/>
                  </a:cubicBezTo>
                  <a:cubicBezTo>
                    <a:pt x="33" y="125"/>
                    <a:pt x="36" y="125"/>
                    <a:pt x="39" y="125"/>
                  </a:cubicBezTo>
                  <a:cubicBezTo>
                    <a:pt x="47" y="125"/>
                    <a:pt x="53" y="124"/>
                    <a:pt x="56" y="121"/>
                  </a:cubicBezTo>
                  <a:cubicBezTo>
                    <a:pt x="60" y="118"/>
                    <a:pt x="62" y="115"/>
                    <a:pt x="62" y="110"/>
                  </a:cubicBezTo>
                  <a:cubicBezTo>
                    <a:pt x="62" y="107"/>
                    <a:pt x="62" y="105"/>
                    <a:pt x="61" y="103"/>
                  </a:cubicBezTo>
                  <a:cubicBezTo>
                    <a:pt x="60" y="102"/>
                    <a:pt x="59" y="100"/>
                    <a:pt x="57" y="98"/>
                  </a:cubicBezTo>
                  <a:cubicBezTo>
                    <a:pt x="55" y="96"/>
                    <a:pt x="52" y="95"/>
                    <a:pt x="48" y="93"/>
                  </a:cubicBezTo>
                  <a:cubicBezTo>
                    <a:pt x="45" y="91"/>
                    <a:pt x="40" y="89"/>
                    <a:pt x="34" y="86"/>
                  </a:cubicBezTo>
                  <a:cubicBezTo>
                    <a:pt x="29" y="84"/>
                    <a:pt x="24" y="82"/>
                    <a:pt x="20" y="79"/>
                  </a:cubicBezTo>
                  <a:cubicBezTo>
                    <a:pt x="16" y="77"/>
                    <a:pt x="12" y="74"/>
                    <a:pt x="9" y="70"/>
                  </a:cubicBezTo>
                  <a:cubicBezTo>
                    <a:pt x="6" y="67"/>
                    <a:pt x="4" y="63"/>
                    <a:pt x="2" y="59"/>
                  </a:cubicBezTo>
                  <a:cubicBezTo>
                    <a:pt x="1" y="55"/>
                    <a:pt x="0" y="50"/>
                    <a:pt x="0" y="44"/>
                  </a:cubicBezTo>
                  <a:cubicBezTo>
                    <a:pt x="0" y="37"/>
                    <a:pt x="1" y="32"/>
                    <a:pt x="4" y="26"/>
                  </a:cubicBezTo>
                  <a:cubicBezTo>
                    <a:pt x="6" y="21"/>
                    <a:pt x="10" y="16"/>
                    <a:pt x="15" y="12"/>
                  </a:cubicBezTo>
                  <a:cubicBezTo>
                    <a:pt x="19" y="9"/>
                    <a:pt x="25" y="5"/>
                    <a:pt x="32" y="3"/>
                  </a:cubicBezTo>
                  <a:cubicBezTo>
                    <a:pt x="39" y="1"/>
                    <a:pt x="46" y="0"/>
                    <a:pt x="55" y="0"/>
                  </a:cubicBezTo>
                  <a:cubicBezTo>
                    <a:pt x="58" y="0"/>
                    <a:pt x="61" y="0"/>
                    <a:pt x="64" y="0"/>
                  </a:cubicBezTo>
                  <a:cubicBezTo>
                    <a:pt x="67" y="1"/>
                    <a:pt x="70" y="1"/>
                    <a:pt x="73" y="2"/>
                  </a:cubicBezTo>
                  <a:cubicBezTo>
                    <a:pt x="75" y="2"/>
                    <a:pt x="78" y="3"/>
                    <a:pt x="81" y="4"/>
                  </a:cubicBezTo>
                  <a:cubicBezTo>
                    <a:pt x="83" y="4"/>
                    <a:pt x="85" y="5"/>
                    <a:pt x="87" y="6"/>
                  </a:cubicBezTo>
                  <a:cubicBezTo>
                    <a:pt x="87" y="35"/>
                    <a:pt x="87" y="35"/>
                    <a:pt x="87" y="35"/>
                  </a:cubicBezTo>
                  <a:cubicBezTo>
                    <a:pt x="85" y="34"/>
                    <a:pt x="82" y="32"/>
                    <a:pt x="80" y="31"/>
                  </a:cubicBezTo>
                  <a:cubicBezTo>
                    <a:pt x="77" y="30"/>
                    <a:pt x="74" y="29"/>
                    <a:pt x="71" y="28"/>
                  </a:cubicBezTo>
                  <a:cubicBezTo>
                    <a:pt x="68" y="27"/>
                    <a:pt x="65" y="26"/>
                    <a:pt x="62" y="26"/>
                  </a:cubicBezTo>
                  <a:cubicBezTo>
                    <a:pt x="59" y="26"/>
                    <a:pt x="56" y="25"/>
                    <a:pt x="54" y="25"/>
                  </a:cubicBezTo>
                  <a:cubicBezTo>
                    <a:pt x="47" y="25"/>
                    <a:pt x="42" y="27"/>
                    <a:pt x="38" y="30"/>
                  </a:cubicBezTo>
                  <a:cubicBezTo>
                    <a:pt x="35" y="33"/>
                    <a:pt x="33" y="36"/>
                    <a:pt x="33" y="41"/>
                  </a:cubicBezTo>
                  <a:cubicBezTo>
                    <a:pt x="33" y="44"/>
                    <a:pt x="33" y="46"/>
                    <a:pt x="34" y="48"/>
                  </a:cubicBezTo>
                  <a:cubicBezTo>
                    <a:pt x="35" y="50"/>
                    <a:pt x="36" y="52"/>
                    <a:pt x="38" y="53"/>
                  </a:cubicBezTo>
                  <a:cubicBezTo>
                    <a:pt x="40" y="55"/>
                    <a:pt x="43" y="57"/>
                    <a:pt x="46" y="58"/>
                  </a:cubicBezTo>
                  <a:cubicBezTo>
                    <a:pt x="49" y="60"/>
                    <a:pt x="53" y="62"/>
                    <a:pt x="58" y="63"/>
                  </a:cubicBezTo>
                  <a:cubicBezTo>
                    <a:pt x="63" y="66"/>
                    <a:pt x="68" y="68"/>
                    <a:pt x="73" y="70"/>
                  </a:cubicBezTo>
                  <a:cubicBezTo>
                    <a:pt x="77" y="73"/>
                    <a:pt x="81" y="76"/>
                    <a:pt x="84" y="79"/>
                  </a:cubicBezTo>
                  <a:cubicBezTo>
                    <a:pt x="88" y="83"/>
                    <a:pt x="90" y="86"/>
                    <a:pt x="92" y="91"/>
                  </a:cubicBezTo>
                  <a:cubicBezTo>
                    <a:pt x="94" y="95"/>
                    <a:pt x="95" y="100"/>
                    <a:pt x="95" y="106"/>
                  </a:cubicBez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106" name="Freeform 35">
              <a:extLst>
                <a:ext uri="{FF2B5EF4-FFF2-40B4-BE49-F238E27FC236}">
                  <a16:creationId xmlns:a16="http://schemas.microsoft.com/office/drawing/2014/main" id="{F7896327-8AE2-420E-B92C-4558C6BED98F}"/>
                </a:ext>
              </a:extLst>
            </p:cNvPr>
            <p:cNvSpPr>
              <a:spLocks/>
            </p:cNvSpPr>
            <p:nvPr/>
          </p:nvSpPr>
          <p:spPr bwMode="black">
            <a:xfrm>
              <a:off x="4311267" y="5016071"/>
              <a:ext cx="82405" cy="111014"/>
            </a:xfrm>
            <a:custGeom>
              <a:avLst/>
              <a:gdLst/>
              <a:ahLst/>
              <a:cxnLst>
                <a:cxn ang="0">
                  <a:pos x="95" y="148"/>
                </a:cxn>
                <a:cxn ang="0">
                  <a:pos x="72" y="151"/>
                </a:cxn>
                <a:cxn ang="0">
                  <a:pos x="42" y="145"/>
                </a:cxn>
                <a:cxn ang="0">
                  <a:pos x="20" y="130"/>
                </a:cxn>
                <a:cxn ang="0">
                  <a:pos x="5" y="108"/>
                </a:cxn>
                <a:cxn ang="0">
                  <a:pos x="0" y="79"/>
                </a:cxn>
                <a:cxn ang="0">
                  <a:pos x="6" y="46"/>
                </a:cxn>
                <a:cxn ang="0">
                  <a:pos x="21" y="22"/>
                </a:cxn>
                <a:cxn ang="0">
                  <a:pos x="46" y="6"/>
                </a:cxn>
                <a:cxn ang="0">
                  <a:pos x="78" y="0"/>
                </a:cxn>
                <a:cxn ang="0">
                  <a:pos x="89" y="1"/>
                </a:cxn>
                <a:cxn ang="0">
                  <a:pos x="98" y="2"/>
                </a:cxn>
                <a:cxn ang="0">
                  <a:pos x="107" y="5"/>
                </a:cxn>
                <a:cxn ang="0">
                  <a:pos x="112" y="7"/>
                </a:cxn>
                <a:cxn ang="0">
                  <a:pos x="112" y="38"/>
                </a:cxn>
                <a:cxn ang="0">
                  <a:pos x="97" y="30"/>
                </a:cxn>
                <a:cxn ang="0">
                  <a:pos x="79" y="26"/>
                </a:cxn>
                <a:cxn ang="0">
                  <a:pos x="61" y="30"/>
                </a:cxn>
                <a:cxn ang="0">
                  <a:pos x="47" y="39"/>
                </a:cxn>
                <a:cxn ang="0">
                  <a:pos x="37" y="55"/>
                </a:cxn>
                <a:cxn ang="0">
                  <a:pos x="34" y="76"/>
                </a:cxn>
                <a:cxn ang="0">
                  <a:pos x="37" y="96"/>
                </a:cxn>
                <a:cxn ang="0">
                  <a:pos x="46" y="111"/>
                </a:cxn>
                <a:cxn ang="0">
                  <a:pos x="60" y="121"/>
                </a:cxn>
                <a:cxn ang="0">
                  <a:pos x="79" y="124"/>
                </a:cxn>
                <a:cxn ang="0">
                  <a:pos x="87" y="123"/>
                </a:cxn>
                <a:cxn ang="0">
                  <a:pos x="96" y="121"/>
                </a:cxn>
                <a:cxn ang="0">
                  <a:pos x="105" y="117"/>
                </a:cxn>
                <a:cxn ang="0">
                  <a:pos x="112" y="112"/>
                </a:cxn>
                <a:cxn ang="0">
                  <a:pos x="112" y="141"/>
                </a:cxn>
                <a:cxn ang="0">
                  <a:pos x="95" y="148"/>
                </a:cxn>
              </a:cxnLst>
              <a:rect l="0" t="0" r="r" b="b"/>
              <a:pathLst>
                <a:path w="112" h="151">
                  <a:moveTo>
                    <a:pt x="95" y="148"/>
                  </a:moveTo>
                  <a:cubicBezTo>
                    <a:pt x="88" y="150"/>
                    <a:pt x="80" y="151"/>
                    <a:pt x="72" y="151"/>
                  </a:cubicBezTo>
                  <a:cubicBezTo>
                    <a:pt x="61" y="151"/>
                    <a:pt x="51" y="149"/>
                    <a:pt x="42" y="145"/>
                  </a:cubicBezTo>
                  <a:cubicBezTo>
                    <a:pt x="33" y="142"/>
                    <a:pt x="26" y="137"/>
                    <a:pt x="20" y="130"/>
                  </a:cubicBezTo>
                  <a:cubicBezTo>
                    <a:pt x="13" y="124"/>
                    <a:pt x="9" y="116"/>
                    <a:pt x="5" y="108"/>
                  </a:cubicBezTo>
                  <a:cubicBezTo>
                    <a:pt x="2" y="99"/>
                    <a:pt x="0" y="89"/>
                    <a:pt x="0" y="79"/>
                  </a:cubicBezTo>
                  <a:cubicBezTo>
                    <a:pt x="0" y="67"/>
                    <a:pt x="2" y="56"/>
                    <a:pt x="6" y="46"/>
                  </a:cubicBezTo>
                  <a:cubicBezTo>
                    <a:pt x="9" y="37"/>
                    <a:pt x="14" y="28"/>
                    <a:pt x="21" y="22"/>
                  </a:cubicBezTo>
                  <a:cubicBezTo>
                    <a:pt x="28" y="15"/>
                    <a:pt x="36" y="9"/>
                    <a:pt x="46" y="6"/>
                  </a:cubicBezTo>
                  <a:cubicBezTo>
                    <a:pt x="55" y="2"/>
                    <a:pt x="66" y="0"/>
                    <a:pt x="78" y="0"/>
                  </a:cubicBezTo>
                  <a:cubicBezTo>
                    <a:pt x="82" y="0"/>
                    <a:pt x="85" y="0"/>
                    <a:pt x="89" y="1"/>
                  </a:cubicBezTo>
                  <a:cubicBezTo>
                    <a:pt x="92" y="1"/>
                    <a:pt x="95" y="2"/>
                    <a:pt x="98" y="2"/>
                  </a:cubicBezTo>
                  <a:cubicBezTo>
                    <a:pt x="101" y="3"/>
                    <a:pt x="104" y="4"/>
                    <a:pt x="107" y="5"/>
                  </a:cubicBezTo>
                  <a:cubicBezTo>
                    <a:pt x="109" y="5"/>
                    <a:pt x="111" y="6"/>
                    <a:pt x="112" y="7"/>
                  </a:cubicBezTo>
                  <a:cubicBezTo>
                    <a:pt x="112" y="38"/>
                    <a:pt x="112" y="38"/>
                    <a:pt x="112" y="38"/>
                  </a:cubicBezTo>
                  <a:cubicBezTo>
                    <a:pt x="108" y="34"/>
                    <a:pt x="103" y="32"/>
                    <a:pt x="97" y="30"/>
                  </a:cubicBezTo>
                  <a:cubicBezTo>
                    <a:pt x="92" y="27"/>
                    <a:pt x="86" y="26"/>
                    <a:pt x="79" y="26"/>
                  </a:cubicBezTo>
                  <a:cubicBezTo>
                    <a:pt x="73" y="26"/>
                    <a:pt x="67" y="27"/>
                    <a:pt x="61" y="30"/>
                  </a:cubicBezTo>
                  <a:cubicBezTo>
                    <a:pt x="56" y="32"/>
                    <a:pt x="51" y="35"/>
                    <a:pt x="47" y="39"/>
                  </a:cubicBezTo>
                  <a:cubicBezTo>
                    <a:pt x="43" y="44"/>
                    <a:pt x="40" y="49"/>
                    <a:pt x="37" y="55"/>
                  </a:cubicBezTo>
                  <a:cubicBezTo>
                    <a:pt x="35" y="61"/>
                    <a:pt x="34" y="68"/>
                    <a:pt x="34" y="76"/>
                  </a:cubicBezTo>
                  <a:cubicBezTo>
                    <a:pt x="34" y="84"/>
                    <a:pt x="35" y="90"/>
                    <a:pt x="37" y="96"/>
                  </a:cubicBezTo>
                  <a:cubicBezTo>
                    <a:pt x="39" y="102"/>
                    <a:pt x="42" y="107"/>
                    <a:pt x="46" y="111"/>
                  </a:cubicBezTo>
                  <a:cubicBezTo>
                    <a:pt x="50" y="115"/>
                    <a:pt x="54" y="119"/>
                    <a:pt x="60" y="121"/>
                  </a:cubicBezTo>
                  <a:cubicBezTo>
                    <a:pt x="65" y="123"/>
                    <a:pt x="72" y="124"/>
                    <a:pt x="79" y="124"/>
                  </a:cubicBezTo>
                  <a:cubicBezTo>
                    <a:pt x="81" y="124"/>
                    <a:pt x="84" y="124"/>
                    <a:pt x="87" y="123"/>
                  </a:cubicBezTo>
                  <a:cubicBezTo>
                    <a:pt x="90" y="123"/>
                    <a:pt x="93" y="122"/>
                    <a:pt x="96" y="121"/>
                  </a:cubicBezTo>
                  <a:cubicBezTo>
                    <a:pt x="99" y="119"/>
                    <a:pt x="102" y="118"/>
                    <a:pt x="105" y="117"/>
                  </a:cubicBezTo>
                  <a:cubicBezTo>
                    <a:pt x="108" y="115"/>
                    <a:pt x="110" y="114"/>
                    <a:pt x="112" y="112"/>
                  </a:cubicBezTo>
                  <a:cubicBezTo>
                    <a:pt x="112" y="141"/>
                    <a:pt x="112" y="141"/>
                    <a:pt x="112" y="141"/>
                  </a:cubicBezTo>
                  <a:cubicBezTo>
                    <a:pt x="107" y="144"/>
                    <a:pt x="102" y="146"/>
                    <a:pt x="95" y="148"/>
                  </a:cubicBez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grpSp>
      <p:grpSp>
        <p:nvGrpSpPr>
          <p:cNvPr id="107" name="Group 106">
            <a:extLst>
              <a:ext uri="{FF2B5EF4-FFF2-40B4-BE49-F238E27FC236}">
                <a16:creationId xmlns:a16="http://schemas.microsoft.com/office/drawing/2014/main" id="{2884DE7D-F4F5-41D2-8990-A3D7D00CB00A}"/>
              </a:ext>
            </a:extLst>
          </p:cNvPr>
          <p:cNvGrpSpPr/>
          <p:nvPr/>
        </p:nvGrpSpPr>
        <p:grpSpPr bwMode="black">
          <a:xfrm>
            <a:off x="5653945" y="3953092"/>
            <a:ext cx="548403" cy="175877"/>
            <a:chOff x="10238410" y="4967852"/>
            <a:chExt cx="561691" cy="186381"/>
          </a:xfrm>
          <a:solidFill>
            <a:schemeClr val="accent6">
              <a:lumMod val="50000"/>
            </a:schemeClr>
          </a:solidFill>
          <a:effectLst/>
        </p:grpSpPr>
        <p:sp>
          <p:nvSpPr>
            <p:cNvPr id="108" name="Freeform 34">
              <a:extLst>
                <a:ext uri="{FF2B5EF4-FFF2-40B4-BE49-F238E27FC236}">
                  <a16:creationId xmlns:a16="http://schemas.microsoft.com/office/drawing/2014/main" id="{2C1E594D-AE6D-4560-996B-3F47AFFD48D7}"/>
                </a:ext>
              </a:extLst>
            </p:cNvPr>
            <p:cNvSpPr>
              <a:spLocks/>
            </p:cNvSpPr>
            <p:nvPr/>
          </p:nvSpPr>
          <p:spPr bwMode="black">
            <a:xfrm>
              <a:off x="10238410" y="4978045"/>
              <a:ext cx="138330" cy="172912"/>
            </a:xfrm>
            <a:custGeom>
              <a:avLst/>
              <a:gdLst/>
              <a:ahLst/>
              <a:cxnLst>
                <a:cxn ang="0">
                  <a:pos x="302" y="475"/>
                </a:cxn>
                <a:cxn ang="0">
                  <a:pos x="302" y="269"/>
                </a:cxn>
                <a:cxn ang="0">
                  <a:pos x="78" y="269"/>
                </a:cxn>
                <a:cxn ang="0">
                  <a:pos x="78" y="475"/>
                </a:cxn>
                <a:cxn ang="0">
                  <a:pos x="0" y="475"/>
                </a:cxn>
                <a:cxn ang="0">
                  <a:pos x="0" y="0"/>
                </a:cxn>
                <a:cxn ang="0">
                  <a:pos x="78" y="0"/>
                </a:cxn>
                <a:cxn ang="0">
                  <a:pos x="78" y="199"/>
                </a:cxn>
                <a:cxn ang="0">
                  <a:pos x="302" y="199"/>
                </a:cxn>
                <a:cxn ang="0">
                  <a:pos x="302" y="0"/>
                </a:cxn>
                <a:cxn ang="0">
                  <a:pos x="380" y="0"/>
                </a:cxn>
                <a:cxn ang="0">
                  <a:pos x="380" y="475"/>
                </a:cxn>
                <a:cxn ang="0">
                  <a:pos x="302" y="475"/>
                </a:cxn>
              </a:cxnLst>
              <a:rect l="0" t="0" r="r" b="b"/>
              <a:pathLst>
                <a:path w="380" h="475">
                  <a:moveTo>
                    <a:pt x="302" y="475"/>
                  </a:moveTo>
                  <a:lnTo>
                    <a:pt x="302" y="269"/>
                  </a:lnTo>
                  <a:lnTo>
                    <a:pt x="78" y="269"/>
                  </a:lnTo>
                  <a:lnTo>
                    <a:pt x="78" y="475"/>
                  </a:lnTo>
                  <a:lnTo>
                    <a:pt x="0" y="475"/>
                  </a:lnTo>
                  <a:lnTo>
                    <a:pt x="0" y="0"/>
                  </a:lnTo>
                  <a:lnTo>
                    <a:pt x="78" y="0"/>
                  </a:lnTo>
                  <a:lnTo>
                    <a:pt x="78" y="199"/>
                  </a:lnTo>
                  <a:lnTo>
                    <a:pt x="302" y="199"/>
                  </a:lnTo>
                  <a:lnTo>
                    <a:pt x="302" y="0"/>
                  </a:lnTo>
                  <a:lnTo>
                    <a:pt x="380" y="0"/>
                  </a:lnTo>
                  <a:lnTo>
                    <a:pt x="380" y="475"/>
                  </a:lnTo>
                  <a:lnTo>
                    <a:pt x="302" y="475"/>
                  </a:ln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109" name="Freeform 35">
              <a:extLst>
                <a:ext uri="{FF2B5EF4-FFF2-40B4-BE49-F238E27FC236}">
                  <a16:creationId xmlns:a16="http://schemas.microsoft.com/office/drawing/2014/main" id="{55693A74-8188-4EE6-8173-F2EC75C9F699}"/>
                </a:ext>
              </a:extLst>
            </p:cNvPr>
            <p:cNvSpPr>
              <a:spLocks/>
            </p:cNvSpPr>
            <p:nvPr/>
          </p:nvSpPr>
          <p:spPr bwMode="black">
            <a:xfrm>
              <a:off x="10394941" y="5027188"/>
              <a:ext cx="123769" cy="123769"/>
            </a:xfrm>
            <a:custGeom>
              <a:avLst/>
              <a:gdLst/>
              <a:ahLst/>
              <a:cxnLst>
                <a:cxn ang="0">
                  <a:pos x="88" y="144"/>
                </a:cxn>
                <a:cxn ang="0">
                  <a:pos x="53" y="144"/>
                </a:cxn>
                <a:cxn ang="0">
                  <a:pos x="0" y="0"/>
                </a:cxn>
                <a:cxn ang="0">
                  <a:pos x="35" y="0"/>
                </a:cxn>
                <a:cxn ang="0">
                  <a:pos x="66" y="97"/>
                </a:cxn>
                <a:cxn ang="0">
                  <a:pos x="68" y="103"/>
                </a:cxn>
                <a:cxn ang="0">
                  <a:pos x="70" y="109"/>
                </a:cxn>
                <a:cxn ang="0">
                  <a:pos x="71" y="115"/>
                </a:cxn>
                <a:cxn ang="0">
                  <a:pos x="71" y="120"/>
                </a:cxn>
                <a:cxn ang="0">
                  <a:pos x="72" y="120"/>
                </a:cxn>
                <a:cxn ang="0">
                  <a:pos x="73" y="116"/>
                </a:cxn>
                <a:cxn ang="0">
                  <a:pos x="74" y="110"/>
                </a:cxn>
                <a:cxn ang="0">
                  <a:pos x="75" y="103"/>
                </a:cxn>
                <a:cxn ang="0">
                  <a:pos x="77" y="97"/>
                </a:cxn>
                <a:cxn ang="0">
                  <a:pos x="109" y="0"/>
                </a:cxn>
                <a:cxn ang="0">
                  <a:pos x="144" y="0"/>
                </a:cxn>
                <a:cxn ang="0">
                  <a:pos x="88" y="144"/>
                </a:cxn>
              </a:cxnLst>
              <a:rect l="0" t="0" r="r" b="b"/>
              <a:pathLst>
                <a:path w="144" h="144">
                  <a:moveTo>
                    <a:pt x="88" y="144"/>
                  </a:moveTo>
                  <a:cubicBezTo>
                    <a:pt x="53" y="144"/>
                    <a:pt x="53" y="144"/>
                    <a:pt x="53" y="144"/>
                  </a:cubicBezTo>
                  <a:cubicBezTo>
                    <a:pt x="0" y="0"/>
                    <a:pt x="0" y="0"/>
                    <a:pt x="0" y="0"/>
                  </a:cubicBezTo>
                  <a:cubicBezTo>
                    <a:pt x="35" y="0"/>
                    <a:pt x="35" y="0"/>
                    <a:pt x="35" y="0"/>
                  </a:cubicBezTo>
                  <a:cubicBezTo>
                    <a:pt x="66" y="97"/>
                    <a:pt x="66" y="97"/>
                    <a:pt x="66" y="97"/>
                  </a:cubicBezTo>
                  <a:cubicBezTo>
                    <a:pt x="67" y="99"/>
                    <a:pt x="68" y="101"/>
                    <a:pt x="68" y="103"/>
                  </a:cubicBezTo>
                  <a:cubicBezTo>
                    <a:pt x="69" y="105"/>
                    <a:pt x="69" y="107"/>
                    <a:pt x="70" y="109"/>
                  </a:cubicBezTo>
                  <a:cubicBezTo>
                    <a:pt x="70" y="112"/>
                    <a:pt x="71" y="113"/>
                    <a:pt x="71" y="115"/>
                  </a:cubicBezTo>
                  <a:cubicBezTo>
                    <a:pt x="71" y="117"/>
                    <a:pt x="71" y="119"/>
                    <a:pt x="71" y="120"/>
                  </a:cubicBezTo>
                  <a:cubicBezTo>
                    <a:pt x="72" y="120"/>
                    <a:pt x="72" y="120"/>
                    <a:pt x="72" y="120"/>
                  </a:cubicBezTo>
                  <a:cubicBezTo>
                    <a:pt x="72" y="119"/>
                    <a:pt x="72" y="117"/>
                    <a:pt x="73" y="116"/>
                  </a:cubicBezTo>
                  <a:cubicBezTo>
                    <a:pt x="73" y="114"/>
                    <a:pt x="73" y="112"/>
                    <a:pt x="74" y="110"/>
                  </a:cubicBezTo>
                  <a:cubicBezTo>
                    <a:pt x="74" y="107"/>
                    <a:pt x="75" y="105"/>
                    <a:pt x="75" y="103"/>
                  </a:cubicBezTo>
                  <a:cubicBezTo>
                    <a:pt x="76" y="101"/>
                    <a:pt x="77" y="99"/>
                    <a:pt x="77" y="97"/>
                  </a:cubicBezTo>
                  <a:cubicBezTo>
                    <a:pt x="109" y="0"/>
                    <a:pt x="109" y="0"/>
                    <a:pt x="109" y="0"/>
                  </a:cubicBezTo>
                  <a:cubicBezTo>
                    <a:pt x="144" y="0"/>
                    <a:pt x="144" y="0"/>
                    <a:pt x="144" y="0"/>
                  </a:cubicBezTo>
                  <a:lnTo>
                    <a:pt x="88" y="144"/>
                  </a:ln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110" name="Freeform 36">
              <a:extLst>
                <a:ext uri="{FF2B5EF4-FFF2-40B4-BE49-F238E27FC236}">
                  <a16:creationId xmlns:a16="http://schemas.microsoft.com/office/drawing/2014/main" id="{56839BCB-5E7A-4A03-B1E5-E4C86142982C}"/>
                </a:ext>
              </a:extLst>
            </p:cNvPr>
            <p:cNvSpPr>
              <a:spLocks noEditPoints="1"/>
            </p:cNvSpPr>
            <p:nvPr/>
          </p:nvSpPr>
          <p:spPr bwMode="black">
            <a:xfrm>
              <a:off x="10516161" y="5024640"/>
              <a:ext cx="104111" cy="129593"/>
            </a:xfrm>
            <a:custGeom>
              <a:avLst/>
              <a:gdLst/>
              <a:ahLst/>
              <a:cxnLst>
                <a:cxn ang="0">
                  <a:pos x="89" y="147"/>
                </a:cxn>
                <a:cxn ang="0">
                  <a:pos x="89" y="127"/>
                </a:cxn>
                <a:cxn ang="0">
                  <a:pos x="88" y="127"/>
                </a:cxn>
                <a:cxn ang="0">
                  <a:pos x="70" y="145"/>
                </a:cxn>
                <a:cxn ang="0">
                  <a:pos x="46" y="151"/>
                </a:cxn>
                <a:cxn ang="0">
                  <a:pos x="26" y="148"/>
                </a:cxn>
                <a:cxn ang="0">
                  <a:pos x="12" y="139"/>
                </a:cxn>
                <a:cxn ang="0">
                  <a:pos x="3" y="125"/>
                </a:cxn>
                <a:cxn ang="0">
                  <a:pos x="0" y="108"/>
                </a:cxn>
                <a:cxn ang="0">
                  <a:pos x="3" y="91"/>
                </a:cxn>
                <a:cxn ang="0">
                  <a:pos x="11" y="76"/>
                </a:cxn>
                <a:cxn ang="0">
                  <a:pos x="26" y="66"/>
                </a:cxn>
                <a:cxn ang="0">
                  <a:pos x="47" y="60"/>
                </a:cxn>
                <a:cxn ang="0">
                  <a:pos x="89" y="55"/>
                </a:cxn>
                <a:cxn ang="0">
                  <a:pos x="82" y="32"/>
                </a:cxn>
                <a:cxn ang="0">
                  <a:pos x="62" y="25"/>
                </a:cxn>
                <a:cxn ang="0">
                  <a:pos x="36" y="30"/>
                </a:cxn>
                <a:cxn ang="0">
                  <a:pos x="14" y="41"/>
                </a:cxn>
                <a:cxn ang="0">
                  <a:pos x="14" y="13"/>
                </a:cxn>
                <a:cxn ang="0">
                  <a:pos x="23" y="8"/>
                </a:cxn>
                <a:cxn ang="0">
                  <a:pos x="35" y="4"/>
                </a:cxn>
                <a:cxn ang="0">
                  <a:pos x="50" y="1"/>
                </a:cxn>
                <a:cxn ang="0">
                  <a:pos x="65" y="0"/>
                </a:cxn>
                <a:cxn ang="0">
                  <a:pos x="90" y="4"/>
                </a:cxn>
                <a:cxn ang="0">
                  <a:pos x="107" y="15"/>
                </a:cxn>
                <a:cxn ang="0">
                  <a:pos x="117" y="32"/>
                </a:cxn>
                <a:cxn ang="0">
                  <a:pos x="121" y="56"/>
                </a:cxn>
                <a:cxn ang="0">
                  <a:pos x="121" y="147"/>
                </a:cxn>
                <a:cxn ang="0">
                  <a:pos x="89" y="147"/>
                </a:cxn>
                <a:cxn ang="0">
                  <a:pos x="58" y="81"/>
                </a:cxn>
                <a:cxn ang="0">
                  <a:pos x="45" y="84"/>
                </a:cxn>
                <a:cxn ang="0">
                  <a:pos x="37" y="89"/>
                </a:cxn>
                <a:cxn ang="0">
                  <a:pos x="33" y="96"/>
                </a:cxn>
                <a:cxn ang="0">
                  <a:pos x="32" y="105"/>
                </a:cxn>
                <a:cxn ang="0">
                  <a:pos x="34" y="113"/>
                </a:cxn>
                <a:cxn ang="0">
                  <a:pos x="38" y="119"/>
                </a:cxn>
                <a:cxn ang="0">
                  <a:pos x="46" y="123"/>
                </a:cxn>
                <a:cxn ang="0">
                  <a:pos x="56" y="125"/>
                </a:cxn>
                <a:cxn ang="0">
                  <a:pos x="69" y="122"/>
                </a:cxn>
                <a:cxn ang="0">
                  <a:pos x="80" y="115"/>
                </a:cxn>
                <a:cxn ang="0">
                  <a:pos x="87" y="104"/>
                </a:cxn>
                <a:cxn ang="0">
                  <a:pos x="89" y="90"/>
                </a:cxn>
                <a:cxn ang="0">
                  <a:pos x="89" y="77"/>
                </a:cxn>
                <a:cxn ang="0">
                  <a:pos x="58" y="81"/>
                </a:cxn>
              </a:cxnLst>
              <a:rect l="0" t="0" r="r" b="b"/>
              <a:pathLst>
                <a:path w="121" h="151">
                  <a:moveTo>
                    <a:pt x="89" y="147"/>
                  </a:moveTo>
                  <a:cubicBezTo>
                    <a:pt x="89" y="127"/>
                    <a:pt x="89" y="127"/>
                    <a:pt x="89" y="127"/>
                  </a:cubicBezTo>
                  <a:cubicBezTo>
                    <a:pt x="88" y="127"/>
                    <a:pt x="88" y="127"/>
                    <a:pt x="88" y="127"/>
                  </a:cubicBezTo>
                  <a:cubicBezTo>
                    <a:pt x="83" y="135"/>
                    <a:pt x="77" y="141"/>
                    <a:pt x="70" y="145"/>
                  </a:cubicBezTo>
                  <a:cubicBezTo>
                    <a:pt x="63" y="149"/>
                    <a:pt x="55" y="151"/>
                    <a:pt x="46" y="151"/>
                  </a:cubicBezTo>
                  <a:cubicBezTo>
                    <a:pt x="38" y="151"/>
                    <a:pt x="32" y="150"/>
                    <a:pt x="26" y="148"/>
                  </a:cubicBezTo>
                  <a:cubicBezTo>
                    <a:pt x="20" y="145"/>
                    <a:pt x="16" y="142"/>
                    <a:pt x="12" y="139"/>
                  </a:cubicBezTo>
                  <a:cubicBezTo>
                    <a:pt x="8" y="135"/>
                    <a:pt x="5" y="131"/>
                    <a:pt x="3" y="125"/>
                  </a:cubicBezTo>
                  <a:cubicBezTo>
                    <a:pt x="1" y="120"/>
                    <a:pt x="0" y="114"/>
                    <a:pt x="0" y="108"/>
                  </a:cubicBezTo>
                  <a:cubicBezTo>
                    <a:pt x="0" y="102"/>
                    <a:pt x="1" y="96"/>
                    <a:pt x="3" y="91"/>
                  </a:cubicBezTo>
                  <a:cubicBezTo>
                    <a:pt x="4" y="85"/>
                    <a:pt x="7" y="81"/>
                    <a:pt x="11" y="76"/>
                  </a:cubicBezTo>
                  <a:cubicBezTo>
                    <a:pt x="15" y="72"/>
                    <a:pt x="20" y="69"/>
                    <a:pt x="26" y="66"/>
                  </a:cubicBezTo>
                  <a:cubicBezTo>
                    <a:pt x="32" y="63"/>
                    <a:pt x="39" y="61"/>
                    <a:pt x="47" y="60"/>
                  </a:cubicBezTo>
                  <a:cubicBezTo>
                    <a:pt x="89" y="55"/>
                    <a:pt x="89" y="55"/>
                    <a:pt x="89" y="55"/>
                  </a:cubicBezTo>
                  <a:cubicBezTo>
                    <a:pt x="89" y="44"/>
                    <a:pt x="87" y="37"/>
                    <a:pt x="82" y="32"/>
                  </a:cubicBezTo>
                  <a:cubicBezTo>
                    <a:pt x="77" y="28"/>
                    <a:pt x="71" y="25"/>
                    <a:pt x="62" y="25"/>
                  </a:cubicBezTo>
                  <a:cubicBezTo>
                    <a:pt x="53" y="25"/>
                    <a:pt x="45" y="27"/>
                    <a:pt x="36" y="30"/>
                  </a:cubicBezTo>
                  <a:cubicBezTo>
                    <a:pt x="28" y="33"/>
                    <a:pt x="21" y="36"/>
                    <a:pt x="14" y="41"/>
                  </a:cubicBezTo>
                  <a:cubicBezTo>
                    <a:pt x="14" y="13"/>
                    <a:pt x="14" y="13"/>
                    <a:pt x="14" y="13"/>
                  </a:cubicBezTo>
                  <a:cubicBezTo>
                    <a:pt x="16" y="11"/>
                    <a:pt x="19" y="10"/>
                    <a:pt x="23" y="8"/>
                  </a:cubicBezTo>
                  <a:cubicBezTo>
                    <a:pt x="27" y="7"/>
                    <a:pt x="31" y="6"/>
                    <a:pt x="35" y="4"/>
                  </a:cubicBezTo>
                  <a:cubicBezTo>
                    <a:pt x="40" y="3"/>
                    <a:pt x="45" y="2"/>
                    <a:pt x="50" y="1"/>
                  </a:cubicBezTo>
                  <a:cubicBezTo>
                    <a:pt x="55" y="0"/>
                    <a:pt x="60" y="0"/>
                    <a:pt x="65" y="0"/>
                  </a:cubicBezTo>
                  <a:cubicBezTo>
                    <a:pt x="75" y="0"/>
                    <a:pt x="83" y="1"/>
                    <a:pt x="90" y="4"/>
                  </a:cubicBezTo>
                  <a:cubicBezTo>
                    <a:pt x="97" y="6"/>
                    <a:pt x="103" y="10"/>
                    <a:pt x="107" y="15"/>
                  </a:cubicBezTo>
                  <a:cubicBezTo>
                    <a:pt x="112" y="19"/>
                    <a:pt x="115" y="25"/>
                    <a:pt x="117" y="32"/>
                  </a:cubicBezTo>
                  <a:cubicBezTo>
                    <a:pt x="120" y="39"/>
                    <a:pt x="121" y="47"/>
                    <a:pt x="121" y="56"/>
                  </a:cubicBezTo>
                  <a:cubicBezTo>
                    <a:pt x="121" y="147"/>
                    <a:pt x="121" y="147"/>
                    <a:pt x="121" y="147"/>
                  </a:cubicBezTo>
                  <a:lnTo>
                    <a:pt x="89" y="147"/>
                  </a:lnTo>
                  <a:close/>
                  <a:moveTo>
                    <a:pt x="58" y="81"/>
                  </a:moveTo>
                  <a:cubicBezTo>
                    <a:pt x="53" y="82"/>
                    <a:pt x="48" y="83"/>
                    <a:pt x="45" y="84"/>
                  </a:cubicBezTo>
                  <a:cubicBezTo>
                    <a:pt x="42" y="86"/>
                    <a:pt x="39" y="87"/>
                    <a:pt x="37" y="89"/>
                  </a:cubicBezTo>
                  <a:cubicBezTo>
                    <a:pt x="35" y="91"/>
                    <a:pt x="34" y="93"/>
                    <a:pt x="33" y="96"/>
                  </a:cubicBezTo>
                  <a:cubicBezTo>
                    <a:pt x="32" y="98"/>
                    <a:pt x="32" y="101"/>
                    <a:pt x="32" y="105"/>
                  </a:cubicBezTo>
                  <a:cubicBezTo>
                    <a:pt x="32" y="108"/>
                    <a:pt x="32" y="110"/>
                    <a:pt x="34" y="113"/>
                  </a:cubicBezTo>
                  <a:cubicBezTo>
                    <a:pt x="35" y="115"/>
                    <a:pt x="36" y="117"/>
                    <a:pt x="38" y="119"/>
                  </a:cubicBezTo>
                  <a:cubicBezTo>
                    <a:pt x="40" y="121"/>
                    <a:pt x="43" y="122"/>
                    <a:pt x="46" y="123"/>
                  </a:cubicBezTo>
                  <a:cubicBezTo>
                    <a:pt x="49" y="124"/>
                    <a:pt x="52" y="125"/>
                    <a:pt x="56" y="125"/>
                  </a:cubicBezTo>
                  <a:cubicBezTo>
                    <a:pt x="61" y="125"/>
                    <a:pt x="65" y="124"/>
                    <a:pt x="69" y="122"/>
                  </a:cubicBezTo>
                  <a:cubicBezTo>
                    <a:pt x="74" y="120"/>
                    <a:pt x="77" y="118"/>
                    <a:pt x="80" y="115"/>
                  </a:cubicBezTo>
                  <a:cubicBezTo>
                    <a:pt x="83" y="112"/>
                    <a:pt x="85" y="108"/>
                    <a:pt x="87" y="104"/>
                  </a:cubicBezTo>
                  <a:cubicBezTo>
                    <a:pt x="88" y="100"/>
                    <a:pt x="89" y="95"/>
                    <a:pt x="89" y="90"/>
                  </a:cubicBezTo>
                  <a:cubicBezTo>
                    <a:pt x="89" y="77"/>
                    <a:pt x="89" y="77"/>
                    <a:pt x="89" y="77"/>
                  </a:cubicBezTo>
                  <a:lnTo>
                    <a:pt x="58" y="81"/>
                  </a:ln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111" name="Rectangle 37">
              <a:extLst>
                <a:ext uri="{FF2B5EF4-FFF2-40B4-BE49-F238E27FC236}">
                  <a16:creationId xmlns:a16="http://schemas.microsoft.com/office/drawing/2014/main" id="{703A5F8F-289F-4FD9-AFE5-3FF92D7C43B6}"/>
                </a:ext>
              </a:extLst>
            </p:cNvPr>
            <p:cNvSpPr>
              <a:spLocks noChangeArrowheads="1"/>
            </p:cNvSpPr>
            <p:nvPr/>
          </p:nvSpPr>
          <p:spPr bwMode="black">
            <a:xfrm>
              <a:off x="10646846" y="4967852"/>
              <a:ext cx="27666" cy="183105"/>
            </a:xfrm>
            <a:prstGeom prst="rect">
              <a:avLst/>
            </a:pr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112" name="Freeform 38">
              <a:extLst>
                <a:ext uri="{FF2B5EF4-FFF2-40B4-BE49-F238E27FC236}">
                  <a16:creationId xmlns:a16="http://schemas.microsoft.com/office/drawing/2014/main" id="{45B15908-7487-42E5-A8ED-5768C7370883}"/>
                </a:ext>
              </a:extLst>
            </p:cNvPr>
            <p:cNvSpPr>
              <a:spLocks noEditPoints="1"/>
            </p:cNvSpPr>
            <p:nvPr/>
          </p:nvSpPr>
          <p:spPr bwMode="black">
            <a:xfrm>
              <a:off x="10696718" y="5024640"/>
              <a:ext cx="103383" cy="129593"/>
            </a:xfrm>
            <a:custGeom>
              <a:avLst/>
              <a:gdLst/>
              <a:ahLst/>
              <a:cxnLst>
                <a:cxn ang="0">
                  <a:pos x="88" y="147"/>
                </a:cxn>
                <a:cxn ang="0">
                  <a:pos x="88" y="127"/>
                </a:cxn>
                <a:cxn ang="0">
                  <a:pos x="88" y="127"/>
                </a:cxn>
                <a:cxn ang="0">
                  <a:pos x="70" y="145"/>
                </a:cxn>
                <a:cxn ang="0">
                  <a:pos x="45" y="151"/>
                </a:cxn>
                <a:cxn ang="0">
                  <a:pos x="26" y="148"/>
                </a:cxn>
                <a:cxn ang="0">
                  <a:pos x="11" y="139"/>
                </a:cxn>
                <a:cxn ang="0">
                  <a:pos x="3" y="125"/>
                </a:cxn>
                <a:cxn ang="0">
                  <a:pos x="0" y="108"/>
                </a:cxn>
                <a:cxn ang="0">
                  <a:pos x="2" y="91"/>
                </a:cxn>
                <a:cxn ang="0">
                  <a:pos x="11" y="76"/>
                </a:cxn>
                <a:cxn ang="0">
                  <a:pos x="25" y="66"/>
                </a:cxn>
                <a:cxn ang="0">
                  <a:pos x="47" y="60"/>
                </a:cxn>
                <a:cxn ang="0">
                  <a:pos x="89" y="55"/>
                </a:cxn>
                <a:cxn ang="0">
                  <a:pos x="82" y="32"/>
                </a:cxn>
                <a:cxn ang="0">
                  <a:pos x="61" y="25"/>
                </a:cxn>
                <a:cxn ang="0">
                  <a:pos x="36" y="30"/>
                </a:cxn>
                <a:cxn ang="0">
                  <a:pos x="14" y="41"/>
                </a:cxn>
                <a:cxn ang="0">
                  <a:pos x="14" y="13"/>
                </a:cxn>
                <a:cxn ang="0">
                  <a:pos x="22" y="8"/>
                </a:cxn>
                <a:cxn ang="0">
                  <a:pos x="35" y="4"/>
                </a:cxn>
                <a:cxn ang="0">
                  <a:pos x="50" y="1"/>
                </a:cxn>
                <a:cxn ang="0">
                  <a:pos x="65" y="0"/>
                </a:cxn>
                <a:cxn ang="0">
                  <a:pos x="90" y="4"/>
                </a:cxn>
                <a:cxn ang="0">
                  <a:pos x="107" y="15"/>
                </a:cxn>
                <a:cxn ang="0">
                  <a:pos x="117" y="32"/>
                </a:cxn>
                <a:cxn ang="0">
                  <a:pos x="120" y="56"/>
                </a:cxn>
                <a:cxn ang="0">
                  <a:pos x="120" y="147"/>
                </a:cxn>
                <a:cxn ang="0">
                  <a:pos x="88" y="147"/>
                </a:cxn>
                <a:cxn ang="0">
                  <a:pos x="58" y="81"/>
                </a:cxn>
                <a:cxn ang="0">
                  <a:pos x="45" y="84"/>
                </a:cxn>
                <a:cxn ang="0">
                  <a:pos x="37" y="89"/>
                </a:cxn>
                <a:cxn ang="0">
                  <a:pos x="33" y="96"/>
                </a:cxn>
                <a:cxn ang="0">
                  <a:pos x="32" y="105"/>
                </a:cxn>
                <a:cxn ang="0">
                  <a:pos x="33" y="113"/>
                </a:cxn>
                <a:cxn ang="0">
                  <a:pos x="38" y="119"/>
                </a:cxn>
                <a:cxn ang="0">
                  <a:pos x="46" y="123"/>
                </a:cxn>
                <a:cxn ang="0">
                  <a:pos x="55" y="125"/>
                </a:cxn>
                <a:cxn ang="0">
                  <a:pos x="69" y="122"/>
                </a:cxn>
                <a:cxn ang="0">
                  <a:pos x="80" y="115"/>
                </a:cxn>
                <a:cxn ang="0">
                  <a:pos x="86" y="104"/>
                </a:cxn>
                <a:cxn ang="0">
                  <a:pos x="89" y="90"/>
                </a:cxn>
                <a:cxn ang="0">
                  <a:pos x="89" y="77"/>
                </a:cxn>
                <a:cxn ang="0">
                  <a:pos x="58" y="81"/>
                </a:cxn>
              </a:cxnLst>
              <a:rect l="0" t="0" r="r" b="b"/>
              <a:pathLst>
                <a:path w="120" h="151">
                  <a:moveTo>
                    <a:pt x="88" y="147"/>
                  </a:moveTo>
                  <a:cubicBezTo>
                    <a:pt x="88" y="127"/>
                    <a:pt x="88" y="127"/>
                    <a:pt x="88" y="127"/>
                  </a:cubicBezTo>
                  <a:cubicBezTo>
                    <a:pt x="88" y="127"/>
                    <a:pt x="88" y="127"/>
                    <a:pt x="88" y="127"/>
                  </a:cubicBezTo>
                  <a:cubicBezTo>
                    <a:pt x="83" y="135"/>
                    <a:pt x="77" y="141"/>
                    <a:pt x="70" y="145"/>
                  </a:cubicBezTo>
                  <a:cubicBezTo>
                    <a:pt x="63" y="149"/>
                    <a:pt x="55" y="151"/>
                    <a:pt x="45" y="151"/>
                  </a:cubicBezTo>
                  <a:cubicBezTo>
                    <a:pt x="38" y="151"/>
                    <a:pt x="32" y="150"/>
                    <a:pt x="26" y="148"/>
                  </a:cubicBezTo>
                  <a:cubicBezTo>
                    <a:pt x="20" y="145"/>
                    <a:pt x="15" y="142"/>
                    <a:pt x="11" y="139"/>
                  </a:cubicBezTo>
                  <a:cubicBezTo>
                    <a:pt x="8" y="135"/>
                    <a:pt x="5" y="131"/>
                    <a:pt x="3" y="125"/>
                  </a:cubicBezTo>
                  <a:cubicBezTo>
                    <a:pt x="1" y="120"/>
                    <a:pt x="0" y="114"/>
                    <a:pt x="0" y="108"/>
                  </a:cubicBezTo>
                  <a:cubicBezTo>
                    <a:pt x="0" y="102"/>
                    <a:pt x="1" y="96"/>
                    <a:pt x="2" y="91"/>
                  </a:cubicBezTo>
                  <a:cubicBezTo>
                    <a:pt x="4" y="85"/>
                    <a:pt x="7" y="81"/>
                    <a:pt x="11" y="76"/>
                  </a:cubicBezTo>
                  <a:cubicBezTo>
                    <a:pt x="14" y="72"/>
                    <a:pt x="19" y="69"/>
                    <a:pt x="25" y="66"/>
                  </a:cubicBezTo>
                  <a:cubicBezTo>
                    <a:pt x="31" y="63"/>
                    <a:pt x="38" y="61"/>
                    <a:pt x="47" y="60"/>
                  </a:cubicBezTo>
                  <a:cubicBezTo>
                    <a:pt x="89" y="55"/>
                    <a:pt x="89" y="55"/>
                    <a:pt x="89" y="55"/>
                  </a:cubicBezTo>
                  <a:cubicBezTo>
                    <a:pt x="89" y="44"/>
                    <a:pt x="86" y="37"/>
                    <a:pt x="82" y="32"/>
                  </a:cubicBezTo>
                  <a:cubicBezTo>
                    <a:pt x="77" y="28"/>
                    <a:pt x="70" y="25"/>
                    <a:pt x="61" y="25"/>
                  </a:cubicBezTo>
                  <a:cubicBezTo>
                    <a:pt x="53" y="25"/>
                    <a:pt x="44" y="27"/>
                    <a:pt x="36" y="30"/>
                  </a:cubicBezTo>
                  <a:cubicBezTo>
                    <a:pt x="28" y="33"/>
                    <a:pt x="20" y="36"/>
                    <a:pt x="14" y="41"/>
                  </a:cubicBezTo>
                  <a:cubicBezTo>
                    <a:pt x="14" y="13"/>
                    <a:pt x="14" y="13"/>
                    <a:pt x="14" y="13"/>
                  </a:cubicBezTo>
                  <a:cubicBezTo>
                    <a:pt x="16" y="11"/>
                    <a:pt x="19" y="10"/>
                    <a:pt x="22" y="8"/>
                  </a:cubicBezTo>
                  <a:cubicBezTo>
                    <a:pt x="26" y="7"/>
                    <a:pt x="30" y="6"/>
                    <a:pt x="35" y="4"/>
                  </a:cubicBezTo>
                  <a:cubicBezTo>
                    <a:pt x="40" y="3"/>
                    <a:pt x="45" y="2"/>
                    <a:pt x="50" y="1"/>
                  </a:cubicBezTo>
                  <a:cubicBezTo>
                    <a:pt x="55" y="0"/>
                    <a:pt x="60" y="0"/>
                    <a:pt x="65" y="0"/>
                  </a:cubicBezTo>
                  <a:cubicBezTo>
                    <a:pt x="74" y="0"/>
                    <a:pt x="83" y="1"/>
                    <a:pt x="90" y="4"/>
                  </a:cubicBezTo>
                  <a:cubicBezTo>
                    <a:pt x="97" y="6"/>
                    <a:pt x="102" y="10"/>
                    <a:pt x="107" y="15"/>
                  </a:cubicBezTo>
                  <a:cubicBezTo>
                    <a:pt x="111" y="19"/>
                    <a:pt x="115" y="25"/>
                    <a:pt x="117" y="32"/>
                  </a:cubicBezTo>
                  <a:cubicBezTo>
                    <a:pt x="119" y="39"/>
                    <a:pt x="120" y="47"/>
                    <a:pt x="120" y="56"/>
                  </a:cubicBezTo>
                  <a:cubicBezTo>
                    <a:pt x="120" y="147"/>
                    <a:pt x="120" y="147"/>
                    <a:pt x="120" y="147"/>
                  </a:cubicBezTo>
                  <a:lnTo>
                    <a:pt x="88" y="147"/>
                  </a:lnTo>
                  <a:close/>
                  <a:moveTo>
                    <a:pt x="58" y="81"/>
                  </a:moveTo>
                  <a:cubicBezTo>
                    <a:pt x="52" y="82"/>
                    <a:pt x="48" y="83"/>
                    <a:pt x="45" y="84"/>
                  </a:cubicBezTo>
                  <a:cubicBezTo>
                    <a:pt x="41" y="86"/>
                    <a:pt x="39" y="87"/>
                    <a:pt x="37" y="89"/>
                  </a:cubicBezTo>
                  <a:cubicBezTo>
                    <a:pt x="35" y="91"/>
                    <a:pt x="33" y="93"/>
                    <a:pt x="33" y="96"/>
                  </a:cubicBezTo>
                  <a:cubicBezTo>
                    <a:pt x="32" y="98"/>
                    <a:pt x="32" y="101"/>
                    <a:pt x="32" y="105"/>
                  </a:cubicBezTo>
                  <a:cubicBezTo>
                    <a:pt x="32" y="108"/>
                    <a:pt x="32" y="110"/>
                    <a:pt x="33" y="113"/>
                  </a:cubicBezTo>
                  <a:cubicBezTo>
                    <a:pt x="34" y="115"/>
                    <a:pt x="36" y="117"/>
                    <a:pt x="38" y="119"/>
                  </a:cubicBezTo>
                  <a:cubicBezTo>
                    <a:pt x="40" y="121"/>
                    <a:pt x="43" y="122"/>
                    <a:pt x="46" y="123"/>
                  </a:cubicBezTo>
                  <a:cubicBezTo>
                    <a:pt x="48" y="124"/>
                    <a:pt x="52" y="125"/>
                    <a:pt x="55" y="125"/>
                  </a:cubicBezTo>
                  <a:cubicBezTo>
                    <a:pt x="60" y="125"/>
                    <a:pt x="65" y="124"/>
                    <a:pt x="69" y="122"/>
                  </a:cubicBezTo>
                  <a:cubicBezTo>
                    <a:pt x="73" y="120"/>
                    <a:pt x="77" y="118"/>
                    <a:pt x="80" y="115"/>
                  </a:cubicBezTo>
                  <a:cubicBezTo>
                    <a:pt x="82" y="112"/>
                    <a:pt x="85" y="108"/>
                    <a:pt x="86" y="104"/>
                  </a:cubicBezTo>
                  <a:cubicBezTo>
                    <a:pt x="88" y="100"/>
                    <a:pt x="89" y="95"/>
                    <a:pt x="89" y="90"/>
                  </a:cubicBezTo>
                  <a:cubicBezTo>
                    <a:pt x="89" y="77"/>
                    <a:pt x="89" y="77"/>
                    <a:pt x="89" y="77"/>
                  </a:cubicBezTo>
                  <a:lnTo>
                    <a:pt x="58" y="81"/>
                  </a:ln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grpSp>
      <p:grpSp>
        <p:nvGrpSpPr>
          <p:cNvPr id="113" name="Group 112">
            <a:extLst>
              <a:ext uri="{FF2B5EF4-FFF2-40B4-BE49-F238E27FC236}">
                <a16:creationId xmlns:a16="http://schemas.microsoft.com/office/drawing/2014/main" id="{298F592D-1FD7-42A8-B14C-9206C6A88247}"/>
              </a:ext>
            </a:extLst>
          </p:cNvPr>
          <p:cNvGrpSpPr/>
          <p:nvPr/>
        </p:nvGrpSpPr>
        <p:grpSpPr bwMode="black">
          <a:xfrm>
            <a:off x="5653945" y="2351039"/>
            <a:ext cx="1073711" cy="214219"/>
            <a:chOff x="7682933" y="4955117"/>
            <a:chExt cx="1099718" cy="227012"/>
          </a:xfrm>
          <a:solidFill>
            <a:schemeClr val="accent6">
              <a:lumMod val="50000"/>
            </a:schemeClr>
          </a:solidFill>
          <a:effectLst/>
        </p:grpSpPr>
        <p:sp>
          <p:nvSpPr>
            <p:cNvPr id="114" name="Freeform 22">
              <a:extLst>
                <a:ext uri="{FF2B5EF4-FFF2-40B4-BE49-F238E27FC236}">
                  <a16:creationId xmlns:a16="http://schemas.microsoft.com/office/drawing/2014/main" id="{6A9DD003-102B-4563-A71B-20981F5DE9B0}"/>
                </a:ext>
              </a:extLst>
            </p:cNvPr>
            <p:cNvSpPr>
              <a:spLocks/>
            </p:cNvSpPr>
            <p:nvPr/>
          </p:nvSpPr>
          <p:spPr bwMode="black">
            <a:xfrm>
              <a:off x="7682933" y="5010511"/>
              <a:ext cx="90737" cy="121322"/>
            </a:xfrm>
            <a:custGeom>
              <a:avLst/>
              <a:gdLst/>
              <a:ahLst/>
              <a:cxnLst>
                <a:cxn ang="0">
                  <a:pos x="102" y="146"/>
                </a:cxn>
                <a:cxn ang="0">
                  <a:pos x="89" y="148"/>
                </a:cxn>
                <a:cxn ang="0">
                  <a:pos x="75" y="150"/>
                </a:cxn>
                <a:cxn ang="0">
                  <a:pos x="61" y="151"/>
                </a:cxn>
                <a:cxn ang="0">
                  <a:pos x="35" y="148"/>
                </a:cxn>
                <a:cxn ang="0">
                  <a:pos x="16" y="140"/>
                </a:cxn>
                <a:cxn ang="0">
                  <a:pos x="4" y="126"/>
                </a:cxn>
                <a:cxn ang="0">
                  <a:pos x="0" y="109"/>
                </a:cxn>
                <a:cxn ang="0">
                  <a:pos x="3" y="95"/>
                </a:cxn>
                <a:cxn ang="0">
                  <a:pos x="10" y="84"/>
                </a:cxn>
                <a:cxn ang="0">
                  <a:pos x="21" y="76"/>
                </a:cxn>
                <a:cxn ang="0">
                  <a:pos x="35" y="72"/>
                </a:cxn>
                <a:cxn ang="0">
                  <a:pos x="35" y="71"/>
                </a:cxn>
                <a:cxn ang="0">
                  <a:pos x="24" y="68"/>
                </a:cxn>
                <a:cxn ang="0">
                  <a:pos x="15" y="61"/>
                </a:cxn>
                <a:cxn ang="0">
                  <a:pos x="8" y="51"/>
                </a:cxn>
                <a:cxn ang="0">
                  <a:pos x="6" y="39"/>
                </a:cxn>
                <a:cxn ang="0">
                  <a:pos x="10" y="22"/>
                </a:cxn>
                <a:cxn ang="0">
                  <a:pos x="23" y="10"/>
                </a:cxn>
                <a:cxn ang="0">
                  <a:pos x="42" y="2"/>
                </a:cxn>
                <a:cxn ang="0">
                  <a:pos x="65" y="0"/>
                </a:cxn>
                <a:cxn ang="0">
                  <a:pos x="86" y="2"/>
                </a:cxn>
                <a:cxn ang="0">
                  <a:pos x="107" y="6"/>
                </a:cxn>
                <a:cxn ang="0">
                  <a:pos x="107" y="33"/>
                </a:cxn>
                <a:cxn ang="0">
                  <a:pos x="97" y="30"/>
                </a:cxn>
                <a:cxn ang="0">
                  <a:pos x="87" y="27"/>
                </a:cxn>
                <a:cxn ang="0">
                  <a:pos x="77" y="25"/>
                </a:cxn>
                <a:cxn ang="0">
                  <a:pos x="68" y="25"/>
                </a:cxn>
                <a:cxn ang="0">
                  <a:pos x="56" y="26"/>
                </a:cxn>
                <a:cxn ang="0">
                  <a:pos x="47" y="29"/>
                </a:cxn>
                <a:cxn ang="0">
                  <a:pos x="41" y="35"/>
                </a:cxn>
                <a:cxn ang="0">
                  <a:pos x="39" y="42"/>
                </a:cxn>
                <a:cxn ang="0">
                  <a:pos x="42" y="51"/>
                </a:cxn>
                <a:cxn ang="0">
                  <a:pos x="49" y="57"/>
                </a:cxn>
                <a:cxn ang="0">
                  <a:pos x="60" y="61"/>
                </a:cxn>
                <a:cxn ang="0">
                  <a:pos x="73" y="62"/>
                </a:cxn>
                <a:cxn ang="0">
                  <a:pos x="78" y="62"/>
                </a:cxn>
                <a:cxn ang="0">
                  <a:pos x="84" y="62"/>
                </a:cxn>
                <a:cxn ang="0">
                  <a:pos x="90" y="62"/>
                </a:cxn>
                <a:cxn ang="0">
                  <a:pos x="94" y="61"/>
                </a:cxn>
                <a:cxn ang="0">
                  <a:pos x="94" y="86"/>
                </a:cxn>
                <a:cxn ang="0">
                  <a:pos x="87" y="85"/>
                </a:cxn>
                <a:cxn ang="0">
                  <a:pos x="74" y="85"/>
                </a:cxn>
                <a:cxn ang="0">
                  <a:pos x="44" y="90"/>
                </a:cxn>
                <a:cxn ang="0">
                  <a:pos x="34" y="105"/>
                </a:cxn>
                <a:cxn ang="0">
                  <a:pos x="36" y="113"/>
                </a:cxn>
                <a:cxn ang="0">
                  <a:pos x="42" y="120"/>
                </a:cxn>
                <a:cxn ang="0">
                  <a:pos x="53" y="124"/>
                </a:cxn>
                <a:cxn ang="0">
                  <a:pos x="68" y="126"/>
                </a:cxn>
                <a:cxn ang="0">
                  <a:pos x="80" y="125"/>
                </a:cxn>
                <a:cxn ang="0">
                  <a:pos x="91" y="123"/>
                </a:cxn>
                <a:cxn ang="0">
                  <a:pos x="103" y="120"/>
                </a:cxn>
                <a:cxn ang="0">
                  <a:pos x="113" y="117"/>
                </a:cxn>
                <a:cxn ang="0">
                  <a:pos x="113" y="143"/>
                </a:cxn>
                <a:cxn ang="0">
                  <a:pos x="102" y="146"/>
                </a:cxn>
              </a:cxnLst>
              <a:rect l="0" t="0" r="r" b="b"/>
              <a:pathLst>
                <a:path w="113" h="151">
                  <a:moveTo>
                    <a:pt x="102" y="146"/>
                  </a:moveTo>
                  <a:cubicBezTo>
                    <a:pt x="98" y="147"/>
                    <a:pt x="93" y="148"/>
                    <a:pt x="89" y="148"/>
                  </a:cubicBezTo>
                  <a:cubicBezTo>
                    <a:pt x="85" y="149"/>
                    <a:pt x="80" y="150"/>
                    <a:pt x="75" y="150"/>
                  </a:cubicBezTo>
                  <a:cubicBezTo>
                    <a:pt x="70" y="150"/>
                    <a:pt x="66" y="151"/>
                    <a:pt x="61" y="151"/>
                  </a:cubicBezTo>
                  <a:cubicBezTo>
                    <a:pt x="51" y="151"/>
                    <a:pt x="43" y="150"/>
                    <a:pt x="35" y="148"/>
                  </a:cubicBezTo>
                  <a:cubicBezTo>
                    <a:pt x="28" y="146"/>
                    <a:pt x="21" y="143"/>
                    <a:pt x="16" y="140"/>
                  </a:cubicBezTo>
                  <a:cubicBezTo>
                    <a:pt x="11" y="136"/>
                    <a:pt x="7" y="132"/>
                    <a:pt x="4" y="126"/>
                  </a:cubicBezTo>
                  <a:cubicBezTo>
                    <a:pt x="2" y="121"/>
                    <a:pt x="0" y="116"/>
                    <a:pt x="0" y="109"/>
                  </a:cubicBezTo>
                  <a:cubicBezTo>
                    <a:pt x="0" y="104"/>
                    <a:pt x="1" y="99"/>
                    <a:pt x="3" y="95"/>
                  </a:cubicBezTo>
                  <a:cubicBezTo>
                    <a:pt x="5" y="91"/>
                    <a:pt x="7" y="87"/>
                    <a:pt x="10" y="84"/>
                  </a:cubicBezTo>
                  <a:cubicBezTo>
                    <a:pt x="13" y="81"/>
                    <a:pt x="17" y="78"/>
                    <a:pt x="21" y="76"/>
                  </a:cubicBezTo>
                  <a:cubicBezTo>
                    <a:pt x="25" y="74"/>
                    <a:pt x="30" y="73"/>
                    <a:pt x="35" y="72"/>
                  </a:cubicBezTo>
                  <a:cubicBezTo>
                    <a:pt x="35" y="71"/>
                    <a:pt x="35" y="71"/>
                    <a:pt x="35" y="71"/>
                  </a:cubicBezTo>
                  <a:cubicBezTo>
                    <a:pt x="31" y="71"/>
                    <a:pt x="27" y="69"/>
                    <a:pt x="24" y="68"/>
                  </a:cubicBezTo>
                  <a:cubicBezTo>
                    <a:pt x="20" y="66"/>
                    <a:pt x="17" y="64"/>
                    <a:pt x="15" y="61"/>
                  </a:cubicBezTo>
                  <a:cubicBezTo>
                    <a:pt x="12" y="58"/>
                    <a:pt x="10" y="55"/>
                    <a:pt x="8" y="51"/>
                  </a:cubicBezTo>
                  <a:cubicBezTo>
                    <a:pt x="7" y="48"/>
                    <a:pt x="6" y="44"/>
                    <a:pt x="6" y="39"/>
                  </a:cubicBezTo>
                  <a:cubicBezTo>
                    <a:pt x="6" y="33"/>
                    <a:pt x="7" y="27"/>
                    <a:pt x="10" y="22"/>
                  </a:cubicBezTo>
                  <a:cubicBezTo>
                    <a:pt x="14" y="17"/>
                    <a:pt x="18" y="13"/>
                    <a:pt x="23" y="10"/>
                  </a:cubicBezTo>
                  <a:cubicBezTo>
                    <a:pt x="29" y="6"/>
                    <a:pt x="35" y="4"/>
                    <a:pt x="42" y="2"/>
                  </a:cubicBezTo>
                  <a:cubicBezTo>
                    <a:pt x="49" y="1"/>
                    <a:pt x="57" y="0"/>
                    <a:pt x="65" y="0"/>
                  </a:cubicBezTo>
                  <a:cubicBezTo>
                    <a:pt x="72" y="0"/>
                    <a:pt x="79" y="0"/>
                    <a:pt x="86" y="2"/>
                  </a:cubicBezTo>
                  <a:cubicBezTo>
                    <a:pt x="94" y="3"/>
                    <a:pt x="100" y="4"/>
                    <a:pt x="107" y="6"/>
                  </a:cubicBezTo>
                  <a:cubicBezTo>
                    <a:pt x="107" y="33"/>
                    <a:pt x="107" y="33"/>
                    <a:pt x="107" y="33"/>
                  </a:cubicBezTo>
                  <a:cubicBezTo>
                    <a:pt x="104" y="32"/>
                    <a:pt x="101" y="31"/>
                    <a:pt x="97" y="30"/>
                  </a:cubicBezTo>
                  <a:cubicBezTo>
                    <a:pt x="94" y="29"/>
                    <a:pt x="91" y="28"/>
                    <a:pt x="87" y="27"/>
                  </a:cubicBezTo>
                  <a:cubicBezTo>
                    <a:pt x="84" y="26"/>
                    <a:pt x="81" y="26"/>
                    <a:pt x="77" y="25"/>
                  </a:cubicBezTo>
                  <a:cubicBezTo>
                    <a:pt x="74" y="25"/>
                    <a:pt x="71" y="25"/>
                    <a:pt x="68" y="25"/>
                  </a:cubicBezTo>
                  <a:cubicBezTo>
                    <a:pt x="64" y="25"/>
                    <a:pt x="60" y="25"/>
                    <a:pt x="56" y="26"/>
                  </a:cubicBezTo>
                  <a:cubicBezTo>
                    <a:pt x="53" y="27"/>
                    <a:pt x="50" y="28"/>
                    <a:pt x="47" y="29"/>
                  </a:cubicBezTo>
                  <a:cubicBezTo>
                    <a:pt x="44" y="31"/>
                    <a:pt x="42" y="33"/>
                    <a:pt x="41" y="35"/>
                  </a:cubicBezTo>
                  <a:cubicBezTo>
                    <a:pt x="40" y="37"/>
                    <a:pt x="39" y="39"/>
                    <a:pt x="39" y="42"/>
                  </a:cubicBezTo>
                  <a:cubicBezTo>
                    <a:pt x="39" y="46"/>
                    <a:pt x="40" y="49"/>
                    <a:pt x="42" y="51"/>
                  </a:cubicBezTo>
                  <a:cubicBezTo>
                    <a:pt x="44" y="54"/>
                    <a:pt x="46" y="56"/>
                    <a:pt x="49" y="57"/>
                  </a:cubicBezTo>
                  <a:cubicBezTo>
                    <a:pt x="52" y="59"/>
                    <a:pt x="56" y="60"/>
                    <a:pt x="60" y="61"/>
                  </a:cubicBezTo>
                  <a:cubicBezTo>
                    <a:pt x="64" y="62"/>
                    <a:pt x="69" y="62"/>
                    <a:pt x="73" y="62"/>
                  </a:cubicBezTo>
                  <a:cubicBezTo>
                    <a:pt x="74" y="62"/>
                    <a:pt x="76" y="62"/>
                    <a:pt x="78" y="62"/>
                  </a:cubicBezTo>
                  <a:cubicBezTo>
                    <a:pt x="80" y="62"/>
                    <a:pt x="82" y="62"/>
                    <a:pt x="84" y="62"/>
                  </a:cubicBezTo>
                  <a:cubicBezTo>
                    <a:pt x="86" y="62"/>
                    <a:pt x="88" y="62"/>
                    <a:pt x="90" y="62"/>
                  </a:cubicBezTo>
                  <a:cubicBezTo>
                    <a:pt x="92" y="61"/>
                    <a:pt x="93" y="61"/>
                    <a:pt x="94" y="61"/>
                  </a:cubicBezTo>
                  <a:cubicBezTo>
                    <a:pt x="94" y="86"/>
                    <a:pt x="94" y="86"/>
                    <a:pt x="94" y="86"/>
                  </a:cubicBezTo>
                  <a:cubicBezTo>
                    <a:pt x="93" y="85"/>
                    <a:pt x="90" y="85"/>
                    <a:pt x="87" y="85"/>
                  </a:cubicBezTo>
                  <a:cubicBezTo>
                    <a:pt x="83" y="85"/>
                    <a:pt x="79" y="85"/>
                    <a:pt x="74" y="85"/>
                  </a:cubicBezTo>
                  <a:cubicBezTo>
                    <a:pt x="61" y="85"/>
                    <a:pt x="51" y="86"/>
                    <a:pt x="44" y="90"/>
                  </a:cubicBezTo>
                  <a:cubicBezTo>
                    <a:pt x="37" y="93"/>
                    <a:pt x="34" y="98"/>
                    <a:pt x="34" y="105"/>
                  </a:cubicBezTo>
                  <a:cubicBezTo>
                    <a:pt x="34" y="108"/>
                    <a:pt x="35" y="111"/>
                    <a:pt x="36" y="113"/>
                  </a:cubicBezTo>
                  <a:cubicBezTo>
                    <a:pt x="37" y="116"/>
                    <a:pt x="39" y="118"/>
                    <a:pt x="42" y="120"/>
                  </a:cubicBezTo>
                  <a:cubicBezTo>
                    <a:pt x="45" y="122"/>
                    <a:pt x="48" y="123"/>
                    <a:pt x="53" y="124"/>
                  </a:cubicBezTo>
                  <a:cubicBezTo>
                    <a:pt x="57" y="125"/>
                    <a:pt x="62" y="126"/>
                    <a:pt x="68" y="126"/>
                  </a:cubicBezTo>
                  <a:cubicBezTo>
                    <a:pt x="72" y="126"/>
                    <a:pt x="76" y="126"/>
                    <a:pt x="80" y="125"/>
                  </a:cubicBezTo>
                  <a:cubicBezTo>
                    <a:pt x="84" y="125"/>
                    <a:pt x="88" y="124"/>
                    <a:pt x="91" y="123"/>
                  </a:cubicBezTo>
                  <a:cubicBezTo>
                    <a:pt x="95" y="122"/>
                    <a:pt x="99" y="122"/>
                    <a:pt x="103" y="120"/>
                  </a:cubicBezTo>
                  <a:cubicBezTo>
                    <a:pt x="106" y="119"/>
                    <a:pt x="110" y="118"/>
                    <a:pt x="113" y="117"/>
                  </a:cubicBezTo>
                  <a:cubicBezTo>
                    <a:pt x="113" y="143"/>
                    <a:pt x="113" y="143"/>
                    <a:pt x="113" y="143"/>
                  </a:cubicBezTo>
                  <a:cubicBezTo>
                    <a:pt x="109" y="144"/>
                    <a:pt x="106" y="145"/>
                    <a:pt x="102" y="146"/>
                  </a:cubicBez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115" name="Freeform 23">
              <a:extLst>
                <a:ext uri="{FF2B5EF4-FFF2-40B4-BE49-F238E27FC236}">
                  <a16:creationId xmlns:a16="http://schemas.microsoft.com/office/drawing/2014/main" id="{982E0865-CEED-49C2-8AC4-B65AA0811BF2}"/>
                </a:ext>
              </a:extLst>
            </p:cNvPr>
            <p:cNvSpPr>
              <a:spLocks/>
            </p:cNvSpPr>
            <p:nvPr/>
          </p:nvSpPr>
          <p:spPr bwMode="black">
            <a:xfrm>
              <a:off x="7778428" y="5012890"/>
              <a:ext cx="123701" cy="118943"/>
            </a:xfrm>
            <a:custGeom>
              <a:avLst/>
              <a:gdLst/>
              <a:ahLst/>
              <a:cxnLst>
                <a:cxn ang="0">
                  <a:pos x="20" y="0"/>
                </a:cxn>
                <a:cxn ang="0">
                  <a:pos x="44" y="8"/>
                </a:cxn>
                <a:cxn ang="0">
                  <a:pos x="51" y="35"/>
                </a:cxn>
                <a:cxn ang="0">
                  <a:pos x="51" y="79"/>
                </a:cxn>
                <a:cxn ang="0">
                  <a:pos x="60" y="111"/>
                </a:cxn>
                <a:cxn ang="0">
                  <a:pos x="87" y="121"/>
                </a:cxn>
                <a:cxn ang="0">
                  <a:pos x="101" y="118"/>
                </a:cxn>
                <a:cxn ang="0">
                  <a:pos x="112" y="110"/>
                </a:cxn>
                <a:cxn ang="0">
                  <a:pos x="119" y="97"/>
                </a:cxn>
                <a:cxn ang="0">
                  <a:pos x="121" y="77"/>
                </a:cxn>
                <a:cxn ang="0">
                  <a:pos x="117" y="38"/>
                </a:cxn>
                <a:cxn ang="0">
                  <a:pos x="104" y="0"/>
                </a:cxn>
                <a:cxn ang="0">
                  <a:pos x="138" y="0"/>
                </a:cxn>
                <a:cxn ang="0">
                  <a:pos x="150" y="37"/>
                </a:cxn>
                <a:cxn ang="0">
                  <a:pos x="154" y="75"/>
                </a:cxn>
                <a:cxn ang="0">
                  <a:pos x="150" y="106"/>
                </a:cxn>
                <a:cxn ang="0">
                  <a:pos x="136" y="129"/>
                </a:cxn>
                <a:cxn ang="0">
                  <a:pos x="114" y="143"/>
                </a:cxn>
                <a:cxn ang="0">
                  <a:pos x="86" y="148"/>
                </a:cxn>
                <a:cxn ang="0">
                  <a:pos x="54" y="142"/>
                </a:cxn>
                <a:cxn ang="0">
                  <a:pos x="34" y="128"/>
                </a:cxn>
                <a:cxn ang="0">
                  <a:pos x="22" y="107"/>
                </a:cxn>
                <a:cxn ang="0">
                  <a:pos x="18" y="82"/>
                </a:cxn>
                <a:cxn ang="0">
                  <a:pos x="18" y="45"/>
                </a:cxn>
                <a:cxn ang="0">
                  <a:pos x="16" y="30"/>
                </a:cxn>
                <a:cxn ang="0">
                  <a:pos x="8" y="25"/>
                </a:cxn>
                <a:cxn ang="0">
                  <a:pos x="4" y="26"/>
                </a:cxn>
                <a:cxn ang="0">
                  <a:pos x="0" y="26"/>
                </a:cxn>
                <a:cxn ang="0">
                  <a:pos x="0" y="3"/>
                </a:cxn>
                <a:cxn ang="0">
                  <a:pos x="8" y="0"/>
                </a:cxn>
                <a:cxn ang="0">
                  <a:pos x="20" y="0"/>
                </a:cxn>
              </a:cxnLst>
              <a:rect l="0" t="0" r="r" b="b"/>
              <a:pathLst>
                <a:path w="154" h="148">
                  <a:moveTo>
                    <a:pt x="20" y="0"/>
                  </a:moveTo>
                  <a:cubicBezTo>
                    <a:pt x="31" y="0"/>
                    <a:pt x="39" y="2"/>
                    <a:pt x="44" y="8"/>
                  </a:cubicBezTo>
                  <a:cubicBezTo>
                    <a:pt x="49" y="14"/>
                    <a:pt x="51" y="23"/>
                    <a:pt x="51" y="35"/>
                  </a:cubicBezTo>
                  <a:cubicBezTo>
                    <a:pt x="51" y="79"/>
                    <a:pt x="51" y="79"/>
                    <a:pt x="51" y="79"/>
                  </a:cubicBezTo>
                  <a:cubicBezTo>
                    <a:pt x="51" y="93"/>
                    <a:pt x="54" y="104"/>
                    <a:pt x="60" y="111"/>
                  </a:cubicBezTo>
                  <a:cubicBezTo>
                    <a:pt x="66" y="118"/>
                    <a:pt x="75" y="121"/>
                    <a:pt x="87" y="121"/>
                  </a:cubicBezTo>
                  <a:cubicBezTo>
                    <a:pt x="92" y="121"/>
                    <a:pt x="97" y="120"/>
                    <a:pt x="101" y="118"/>
                  </a:cubicBezTo>
                  <a:cubicBezTo>
                    <a:pt x="105" y="117"/>
                    <a:pt x="109" y="114"/>
                    <a:pt x="112" y="110"/>
                  </a:cubicBezTo>
                  <a:cubicBezTo>
                    <a:pt x="115" y="107"/>
                    <a:pt x="117" y="102"/>
                    <a:pt x="119" y="97"/>
                  </a:cubicBezTo>
                  <a:cubicBezTo>
                    <a:pt x="120" y="91"/>
                    <a:pt x="121" y="85"/>
                    <a:pt x="121" y="77"/>
                  </a:cubicBezTo>
                  <a:cubicBezTo>
                    <a:pt x="121" y="64"/>
                    <a:pt x="120" y="51"/>
                    <a:pt x="117" y="38"/>
                  </a:cubicBezTo>
                  <a:cubicBezTo>
                    <a:pt x="114" y="25"/>
                    <a:pt x="109" y="13"/>
                    <a:pt x="104" y="0"/>
                  </a:cubicBezTo>
                  <a:cubicBezTo>
                    <a:pt x="138" y="0"/>
                    <a:pt x="138" y="0"/>
                    <a:pt x="138" y="0"/>
                  </a:cubicBezTo>
                  <a:cubicBezTo>
                    <a:pt x="144" y="12"/>
                    <a:pt x="148" y="24"/>
                    <a:pt x="150" y="37"/>
                  </a:cubicBezTo>
                  <a:cubicBezTo>
                    <a:pt x="153" y="49"/>
                    <a:pt x="154" y="62"/>
                    <a:pt x="154" y="75"/>
                  </a:cubicBezTo>
                  <a:cubicBezTo>
                    <a:pt x="154" y="87"/>
                    <a:pt x="153" y="97"/>
                    <a:pt x="150" y="106"/>
                  </a:cubicBezTo>
                  <a:cubicBezTo>
                    <a:pt x="147" y="115"/>
                    <a:pt x="142" y="123"/>
                    <a:pt x="136" y="129"/>
                  </a:cubicBezTo>
                  <a:cubicBezTo>
                    <a:pt x="130" y="135"/>
                    <a:pt x="123" y="140"/>
                    <a:pt x="114" y="143"/>
                  </a:cubicBezTo>
                  <a:cubicBezTo>
                    <a:pt x="106" y="146"/>
                    <a:pt x="96" y="148"/>
                    <a:pt x="86" y="148"/>
                  </a:cubicBezTo>
                  <a:cubicBezTo>
                    <a:pt x="73" y="148"/>
                    <a:pt x="63" y="146"/>
                    <a:pt x="54" y="142"/>
                  </a:cubicBezTo>
                  <a:cubicBezTo>
                    <a:pt x="46" y="139"/>
                    <a:pt x="39" y="134"/>
                    <a:pt x="34" y="128"/>
                  </a:cubicBezTo>
                  <a:cubicBezTo>
                    <a:pt x="28" y="122"/>
                    <a:pt x="24" y="115"/>
                    <a:pt x="22" y="107"/>
                  </a:cubicBezTo>
                  <a:cubicBezTo>
                    <a:pt x="20" y="99"/>
                    <a:pt x="18" y="91"/>
                    <a:pt x="18" y="82"/>
                  </a:cubicBezTo>
                  <a:cubicBezTo>
                    <a:pt x="18" y="45"/>
                    <a:pt x="18" y="45"/>
                    <a:pt x="18" y="45"/>
                  </a:cubicBezTo>
                  <a:cubicBezTo>
                    <a:pt x="18" y="38"/>
                    <a:pt x="18" y="33"/>
                    <a:pt x="16" y="30"/>
                  </a:cubicBezTo>
                  <a:cubicBezTo>
                    <a:pt x="14" y="27"/>
                    <a:pt x="11" y="25"/>
                    <a:pt x="8" y="25"/>
                  </a:cubicBezTo>
                  <a:cubicBezTo>
                    <a:pt x="7" y="25"/>
                    <a:pt x="5" y="25"/>
                    <a:pt x="4" y="26"/>
                  </a:cubicBezTo>
                  <a:cubicBezTo>
                    <a:pt x="3" y="26"/>
                    <a:pt x="1" y="26"/>
                    <a:pt x="0" y="26"/>
                  </a:cubicBezTo>
                  <a:cubicBezTo>
                    <a:pt x="0" y="3"/>
                    <a:pt x="0" y="3"/>
                    <a:pt x="0" y="3"/>
                  </a:cubicBezTo>
                  <a:cubicBezTo>
                    <a:pt x="2" y="2"/>
                    <a:pt x="5" y="1"/>
                    <a:pt x="8" y="0"/>
                  </a:cubicBezTo>
                  <a:cubicBezTo>
                    <a:pt x="11" y="0"/>
                    <a:pt x="15" y="0"/>
                    <a:pt x="20" y="0"/>
                  </a:cubicBez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116" name="Freeform 24">
              <a:extLst>
                <a:ext uri="{FF2B5EF4-FFF2-40B4-BE49-F238E27FC236}">
                  <a16:creationId xmlns:a16="http://schemas.microsoft.com/office/drawing/2014/main" id="{3C2F53E8-0B7A-4498-8B7C-6BB2C7795789}"/>
                </a:ext>
              </a:extLst>
            </p:cNvPr>
            <p:cNvSpPr>
              <a:spLocks/>
            </p:cNvSpPr>
            <p:nvPr/>
          </p:nvSpPr>
          <p:spPr bwMode="black">
            <a:xfrm>
              <a:off x="7904508" y="5010511"/>
              <a:ext cx="126080" cy="171618"/>
            </a:xfrm>
            <a:custGeom>
              <a:avLst/>
              <a:gdLst/>
              <a:ahLst/>
              <a:cxnLst>
                <a:cxn ang="0">
                  <a:pos x="151" y="214"/>
                </a:cxn>
                <a:cxn ang="0">
                  <a:pos x="142" y="214"/>
                </a:cxn>
                <a:cxn ang="0">
                  <a:pos x="127" y="212"/>
                </a:cxn>
                <a:cxn ang="0">
                  <a:pos x="115" y="204"/>
                </a:cxn>
                <a:cxn ang="0">
                  <a:pos x="105" y="190"/>
                </a:cxn>
                <a:cxn ang="0">
                  <a:pos x="95" y="170"/>
                </a:cxn>
                <a:cxn ang="0">
                  <a:pos x="77" y="128"/>
                </a:cxn>
                <a:cxn ang="0">
                  <a:pos x="36" y="212"/>
                </a:cxn>
                <a:cxn ang="0">
                  <a:pos x="0" y="212"/>
                </a:cxn>
                <a:cxn ang="0">
                  <a:pos x="63" y="99"/>
                </a:cxn>
                <a:cxn ang="0">
                  <a:pos x="41" y="51"/>
                </a:cxn>
                <a:cxn ang="0">
                  <a:pos x="30" y="32"/>
                </a:cxn>
                <a:cxn ang="0">
                  <a:pos x="18" y="26"/>
                </a:cxn>
                <a:cxn ang="0">
                  <a:pos x="9" y="28"/>
                </a:cxn>
                <a:cxn ang="0">
                  <a:pos x="9" y="2"/>
                </a:cxn>
                <a:cxn ang="0">
                  <a:pos x="16" y="0"/>
                </a:cxn>
                <a:cxn ang="0">
                  <a:pos x="24" y="0"/>
                </a:cxn>
                <a:cxn ang="0">
                  <a:pos x="37" y="2"/>
                </a:cxn>
                <a:cxn ang="0">
                  <a:pos x="47" y="7"/>
                </a:cxn>
                <a:cxn ang="0">
                  <a:pos x="55" y="16"/>
                </a:cxn>
                <a:cxn ang="0">
                  <a:pos x="63" y="30"/>
                </a:cxn>
                <a:cxn ang="0">
                  <a:pos x="80" y="71"/>
                </a:cxn>
                <a:cxn ang="0">
                  <a:pos x="112" y="3"/>
                </a:cxn>
                <a:cxn ang="0">
                  <a:pos x="148" y="3"/>
                </a:cxn>
                <a:cxn ang="0">
                  <a:pos x="95" y="100"/>
                </a:cxn>
                <a:cxn ang="0">
                  <a:pos x="122" y="161"/>
                </a:cxn>
                <a:cxn ang="0">
                  <a:pos x="134" y="181"/>
                </a:cxn>
                <a:cxn ang="0">
                  <a:pos x="148" y="188"/>
                </a:cxn>
                <a:cxn ang="0">
                  <a:pos x="153" y="188"/>
                </a:cxn>
                <a:cxn ang="0">
                  <a:pos x="157" y="187"/>
                </a:cxn>
                <a:cxn ang="0">
                  <a:pos x="157" y="212"/>
                </a:cxn>
                <a:cxn ang="0">
                  <a:pos x="151" y="214"/>
                </a:cxn>
              </a:cxnLst>
              <a:rect l="0" t="0" r="r" b="b"/>
              <a:pathLst>
                <a:path w="157" h="214">
                  <a:moveTo>
                    <a:pt x="151" y="214"/>
                  </a:moveTo>
                  <a:cubicBezTo>
                    <a:pt x="148" y="214"/>
                    <a:pt x="145" y="214"/>
                    <a:pt x="142" y="214"/>
                  </a:cubicBezTo>
                  <a:cubicBezTo>
                    <a:pt x="137" y="214"/>
                    <a:pt x="132" y="214"/>
                    <a:pt x="127" y="212"/>
                  </a:cubicBezTo>
                  <a:cubicBezTo>
                    <a:pt x="123" y="210"/>
                    <a:pt x="119" y="208"/>
                    <a:pt x="115" y="204"/>
                  </a:cubicBezTo>
                  <a:cubicBezTo>
                    <a:pt x="112" y="200"/>
                    <a:pt x="108" y="196"/>
                    <a:pt x="105" y="190"/>
                  </a:cubicBezTo>
                  <a:cubicBezTo>
                    <a:pt x="102" y="185"/>
                    <a:pt x="98" y="178"/>
                    <a:pt x="95" y="170"/>
                  </a:cubicBezTo>
                  <a:cubicBezTo>
                    <a:pt x="77" y="128"/>
                    <a:pt x="77" y="128"/>
                    <a:pt x="77" y="128"/>
                  </a:cubicBezTo>
                  <a:cubicBezTo>
                    <a:pt x="36" y="212"/>
                    <a:pt x="36" y="212"/>
                    <a:pt x="36" y="212"/>
                  </a:cubicBezTo>
                  <a:cubicBezTo>
                    <a:pt x="0" y="212"/>
                    <a:pt x="0" y="212"/>
                    <a:pt x="0" y="212"/>
                  </a:cubicBezTo>
                  <a:cubicBezTo>
                    <a:pt x="63" y="99"/>
                    <a:pt x="63" y="99"/>
                    <a:pt x="63" y="99"/>
                  </a:cubicBezTo>
                  <a:cubicBezTo>
                    <a:pt x="41" y="51"/>
                    <a:pt x="41" y="51"/>
                    <a:pt x="41" y="51"/>
                  </a:cubicBezTo>
                  <a:cubicBezTo>
                    <a:pt x="37" y="42"/>
                    <a:pt x="33" y="36"/>
                    <a:pt x="30" y="32"/>
                  </a:cubicBezTo>
                  <a:cubicBezTo>
                    <a:pt x="27" y="28"/>
                    <a:pt x="23" y="26"/>
                    <a:pt x="18" y="26"/>
                  </a:cubicBezTo>
                  <a:cubicBezTo>
                    <a:pt x="15" y="26"/>
                    <a:pt x="12" y="26"/>
                    <a:pt x="9" y="28"/>
                  </a:cubicBezTo>
                  <a:cubicBezTo>
                    <a:pt x="9" y="2"/>
                    <a:pt x="9" y="2"/>
                    <a:pt x="9" y="2"/>
                  </a:cubicBezTo>
                  <a:cubicBezTo>
                    <a:pt x="11" y="1"/>
                    <a:pt x="13" y="1"/>
                    <a:pt x="16" y="0"/>
                  </a:cubicBezTo>
                  <a:cubicBezTo>
                    <a:pt x="19" y="0"/>
                    <a:pt x="21" y="0"/>
                    <a:pt x="24" y="0"/>
                  </a:cubicBezTo>
                  <a:cubicBezTo>
                    <a:pt x="29" y="0"/>
                    <a:pt x="33" y="0"/>
                    <a:pt x="37" y="2"/>
                  </a:cubicBezTo>
                  <a:cubicBezTo>
                    <a:pt x="40" y="3"/>
                    <a:pt x="44" y="5"/>
                    <a:pt x="47" y="7"/>
                  </a:cubicBezTo>
                  <a:cubicBezTo>
                    <a:pt x="50" y="10"/>
                    <a:pt x="53" y="13"/>
                    <a:pt x="55" y="16"/>
                  </a:cubicBezTo>
                  <a:cubicBezTo>
                    <a:pt x="58" y="20"/>
                    <a:pt x="60" y="25"/>
                    <a:pt x="63" y="30"/>
                  </a:cubicBezTo>
                  <a:cubicBezTo>
                    <a:pt x="80" y="71"/>
                    <a:pt x="80" y="71"/>
                    <a:pt x="80" y="71"/>
                  </a:cubicBezTo>
                  <a:cubicBezTo>
                    <a:pt x="112" y="3"/>
                    <a:pt x="112" y="3"/>
                    <a:pt x="112" y="3"/>
                  </a:cubicBezTo>
                  <a:cubicBezTo>
                    <a:pt x="148" y="3"/>
                    <a:pt x="148" y="3"/>
                    <a:pt x="148" y="3"/>
                  </a:cubicBezTo>
                  <a:cubicBezTo>
                    <a:pt x="95" y="100"/>
                    <a:pt x="95" y="100"/>
                    <a:pt x="95" y="100"/>
                  </a:cubicBezTo>
                  <a:cubicBezTo>
                    <a:pt x="122" y="161"/>
                    <a:pt x="122" y="161"/>
                    <a:pt x="122" y="161"/>
                  </a:cubicBezTo>
                  <a:cubicBezTo>
                    <a:pt x="126" y="169"/>
                    <a:pt x="130" y="176"/>
                    <a:pt x="134" y="181"/>
                  </a:cubicBezTo>
                  <a:cubicBezTo>
                    <a:pt x="138" y="186"/>
                    <a:pt x="143" y="188"/>
                    <a:pt x="148" y="188"/>
                  </a:cubicBezTo>
                  <a:cubicBezTo>
                    <a:pt x="150" y="188"/>
                    <a:pt x="152" y="188"/>
                    <a:pt x="153" y="188"/>
                  </a:cubicBezTo>
                  <a:cubicBezTo>
                    <a:pt x="154" y="188"/>
                    <a:pt x="155" y="187"/>
                    <a:pt x="157" y="187"/>
                  </a:cubicBezTo>
                  <a:cubicBezTo>
                    <a:pt x="157" y="212"/>
                    <a:pt x="157" y="212"/>
                    <a:pt x="157" y="212"/>
                  </a:cubicBezTo>
                  <a:cubicBezTo>
                    <a:pt x="155" y="213"/>
                    <a:pt x="153" y="213"/>
                    <a:pt x="151" y="214"/>
                  </a:cubicBez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117" name="Freeform 25">
              <a:extLst>
                <a:ext uri="{FF2B5EF4-FFF2-40B4-BE49-F238E27FC236}">
                  <a16:creationId xmlns:a16="http://schemas.microsoft.com/office/drawing/2014/main" id="{B2E2A2A5-196A-4343-94CF-B72933AF5ABF}"/>
                </a:ext>
              </a:extLst>
            </p:cNvPr>
            <p:cNvSpPr>
              <a:spLocks noEditPoints="1"/>
            </p:cNvSpPr>
            <p:nvPr/>
          </p:nvSpPr>
          <p:spPr bwMode="black">
            <a:xfrm>
              <a:off x="8026510" y="5010511"/>
              <a:ext cx="131857" cy="121322"/>
            </a:xfrm>
            <a:custGeom>
              <a:avLst/>
              <a:gdLst/>
              <a:ahLst/>
              <a:cxnLst>
                <a:cxn ang="0">
                  <a:pos x="156" y="148"/>
                </a:cxn>
                <a:cxn ang="0">
                  <a:pos x="145" y="149"/>
                </a:cxn>
                <a:cxn ang="0">
                  <a:pos x="134" y="147"/>
                </a:cxn>
                <a:cxn ang="0">
                  <a:pos x="126" y="140"/>
                </a:cxn>
                <a:cxn ang="0">
                  <a:pos x="120" y="128"/>
                </a:cxn>
                <a:cxn ang="0">
                  <a:pos x="114" y="109"/>
                </a:cxn>
                <a:cxn ang="0">
                  <a:pos x="114" y="109"/>
                </a:cxn>
                <a:cxn ang="0">
                  <a:pos x="102" y="128"/>
                </a:cxn>
                <a:cxn ang="0">
                  <a:pos x="90" y="141"/>
                </a:cxn>
                <a:cxn ang="0">
                  <a:pos x="74" y="148"/>
                </a:cxn>
                <a:cxn ang="0">
                  <a:pos x="56" y="151"/>
                </a:cxn>
                <a:cxn ang="0">
                  <a:pos x="32" y="145"/>
                </a:cxn>
                <a:cxn ang="0">
                  <a:pos x="15" y="131"/>
                </a:cxn>
                <a:cxn ang="0">
                  <a:pos x="3" y="109"/>
                </a:cxn>
                <a:cxn ang="0">
                  <a:pos x="0" y="80"/>
                </a:cxn>
                <a:cxn ang="0">
                  <a:pos x="4" y="48"/>
                </a:cxn>
                <a:cxn ang="0">
                  <a:pos x="17" y="23"/>
                </a:cxn>
                <a:cxn ang="0">
                  <a:pos x="37" y="6"/>
                </a:cxn>
                <a:cxn ang="0">
                  <a:pos x="65" y="0"/>
                </a:cxn>
                <a:cxn ang="0">
                  <a:pos x="83" y="2"/>
                </a:cxn>
                <a:cxn ang="0">
                  <a:pos x="97" y="10"/>
                </a:cxn>
                <a:cxn ang="0">
                  <a:pos x="108" y="21"/>
                </a:cxn>
                <a:cxn ang="0">
                  <a:pos x="116" y="37"/>
                </a:cxn>
                <a:cxn ang="0">
                  <a:pos x="117" y="37"/>
                </a:cxn>
                <a:cxn ang="0">
                  <a:pos x="128" y="3"/>
                </a:cxn>
                <a:cxn ang="0">
                  <a:pos x="162" y="3"/>
                </a:cxn>
                <a:cxn ang="0">
                  <a:pos x="158" y="12"/>
                </a:cxn>
                <a:cxn ang="0">
                  <a:pos x="153" y="24"/>
                </a:cxn>
                <a:cxn ang="0">
                  <a:pos x="147" y="39"/>
                </a:cxn>
                <a:cxn ang="0">
                  <a:pos x="141" y="54"/>
                </a:cxn>
                <a:cxn ang="0">
                  <a:pos x="135" y="67"/>
                </a:cxn>
                <a:cxn ang="0">
                  <a:pos x="132" y="76"/>
                </a:cxn>
                <a:cxn ang="0">
                  <a:pos x="138" y="99"/>
                </a:cxn>
                <a:cxn ang="0">
                  <a:pos x="143" y="114"/>
                </a:cxn>
                <a:cxn ang="0">
                  <a:pos x="148" y="121"/>
                </a:cxn>
                <a:cxn ang="0">
                  <a:pos x="154" y="123"/>
                </a:cxn>
                <a:cxn ang="0">
                  <a:pos x="159" y="123"/>
                </a:cxn>
                <a:cxn ang="0">
                  <a:pos x="164" y="121"/>
                </a:cxn>
                <a:cxn ang="0">
                  <a:pos x="164" y="146"/>
                </a:cxn>
                <a:cxn ang="0">
                  <a:pos x="156" y="148"/>
                </a:cxn>
                <a:cxn ang="0">
                  <a:pos x="33" y="78"/>
                </a:cxn>
                <a:cxn ang="0">
                  <a:pos x="41" y="113"/>
                </a:cxn>
                <a:cxn ang="0">
                  <a:pos x="64" y="125"/>
                </a:cxn>
                <a:cxn ang="0">
                  <a:pos x="77" y="121"/>
                </a:cxn>
                <a:cxn ang="0">
                  <a:pos x="87" y="112"/>
                </a:cxn>
                <a:cxn ang="0">
                  <a:pos x="95" y="98"/>
                </a:cxn>
                <a:cxn ang="0">
                  <a:pos x="102" y="82"/>
                </a:cxn>
                <a:cxn ang="0">
                  <a:pos x="105" y="74"/>
                </a:cxn>
                <a:cxn ang="0">
                  <a:pos x="99" y="54"/>
                </a:cxn>
                <a:cxn ang="0">
                  <a:pos x="91" y="39"/>
                </a:cxn>
                <a:cxn ang="0">
                  <a:pos x="82" y="29"/>
                </a:cxn>
                <a:cxn ang="0">
                  <a:pos x="69" y="26"/>
                </a:cxn>
                <a:cxn ang="0">
                  <a:pos x="54" y="29"/>
                </a:cxn>
                <a:cxn ang="0">
                  <a:pos x="43" y="40"/>
                </a:cxn>
                <a:cxn ang="0">
                  <a:pos x="36" y="57"/>
                </a:cxn>
                <a:cxn ang="0">
                  <a:pos x="33" y="78"/>
                </a:cxn>
              </a:cxnLst>
              <a:rect l="0" t="0" r="r" b="b"/>
              <a:pathLst>
                <a:path w="164" h="151">
                  <a:moveTo>
                    <a:pt x="156" y="148"/>
                  </a:moveTo>
                  <a:cubicBezTo>
                    <a:pt x="153" y="149"/>
                    <a:pt x="149" y="149"/>
                    <a:pt x="145" y="149"/>
                  </a:cubicBezTo>
                  <a:cubicBezTo>
                    <a:pt x="141" y="149"/>
                    <a:pt x="137" y="148"/>
                    <a:pt x="134" y="147"/>
                  </a:cubicBezTo>
                  <a:cubicBezTo>
                    <a:pt x="131" y="146"/>
                    <a:pt x="129" y="143"/>
                    <a:pt x="126" y="140"/>
                  </a:cubicBezTo>
                  <a:cubicBezTo>
                    <a:pt x="124" y="137"/>
                    <a:pt x="122" y="133"/>
                    <a:pt x="120" y="128"/>
                  </a:cubicBezTo>
                  <a:cubicBezTo>
                    <a:pt x="118" y="123"/>
                    <a:pt x="116" y="117"/>
                    <a:pt x="114" y="109"/>
                  </a:cubicBezTo>
                  <a:cubicBezTo>
                    <a:pt x="114" y="109"/>
                    <a:pt x="114" y="109"/>
                    <a:pt x="114" y="109"/>
                  </a:cubicBezTo>
                  <a:cubicBezTo>
                    <a:pt x="110" y="117"/>
                    <a:pt x="106" y="123"/>
                    <a:pt x="102" y="128"/>
                  </a:cubicBezTo>
                  <a:cubicBezTo>
                    <a:pt x="99" y="133"/>
                    <a:pt x="94" y="137"/>
                    <a:pt x="90" y="141"/>
                  </a:cubicBezTo>
                  <a:cubicBezTo>
                    <a:pt x="85" y="144"/>
                    <a:pt x="80" y="147"/>
                    <a:pt x="74" y="148"/>
                  </a:cubicBezTo>
                  <a:cubicBezTo>
                    <a:pt x="69" y="150"/>
                    <a:pt x="63" y="151"/>
                    <a:pt x="56" y="151"/>
                  </a:cubicBezTo>
                  <a:cubicBezTo>
                    <a:pt x="47" y="151"/>
                    <a:pt x="39" y="149"/>
                    <a:pt x="32" y="145"/>
                  </a:cubicBezTo>
                  <a:cubicBezTo>
                    <a:pt x="25" y="142"/>
                    <a:pt x="19" y="137"/>
                    <a:pt x="15" y="131"/>
                  </a:cubicBezTo>
                  <a:cubicBezTo>
                    <a:pt x="10" y="125"/>
                    <a:pt x="6" y="117"/>
                    <a:pt x="3" y="109"/>
                  </a:cubicBezTo>
                  <a:cubicBezTo>
                    <a:pt x="1" y="100"/>
                    <a:pt x="0" y="91"/>
                    <a:pt x="0" y="80"/>
                  </a:cubicBezTo>
                  <a:cubicBezTo>
                    <a:pt x="0" y="68"/>
                    <a:pt x="1" y="58"/>
                    <a:pt x="4" y="48"/>
                  </a:cubicBezTo>
                  <a:cubicBezTo>
                    <a:pt x="7" y="38"/>
                    <a:pt x="11" y="30"/>
                    <a:pt x="17" y="23"/>
                  </a:cubicBezTo>
                  <a:cubicBezTo>
                    <a:pt x="22" y="15"/>
                    <a:pt x="29" y="10"/>
                    <a:pt x="37" y="6"/>
                  </a:cubicBezTo>
                  <a:cubicBezTo>
                    <a:pt x="45" y="2"/>
                    <a:pt x="54" y="0"/>
                    <a:pt x="65" y="0"/>
                  </a:cubicBezTo>
                  <a:cubicBezTo>
                    <a:pt x="72" y="0"/>
                    <a:pt x="78" y="1"/>
                    <a:pt x="83" y="2"/>
                  </a:cubicBezTo>
                  <a:cubicBezTo>
                    <a:pt x="89" y="4"/>
                    <a:pt x="93" y="7"/>
                    <a:pt x="97" y="10"/>
                  </a:cubicBezTo>
                  <a:cubicBezTo>
                    <a:pt x="102" y="13"/>
                    <a:pt x="105" y="17"/>
                    <a:pt x="108" y="21"/>
                  </a:cubicBezTo>
                  <a:cubicBezTo>
                    <a:pt x="111" y="26"/>
                    <a:pt x="114" y="31"/>
                    <a:pt x="116" y="37"/>
                  </a:cubicBezTo>
                  <a:cubicBezTo>
                    <a:pt x="117" y="37"/>
                    <a:pt x="117" y="37"/>
                    <a:pt x="117" y="37"/>
                  </a:cubicBezTo>
                  <a:cubicBezTo>
                    <a:pt x="128" y="3"/>
                    <a:pt x="128" y="3"/>
                    <a:pt x="128" y="3"/>
                  </a:cubicBezTo>
                  <a:cubicBezTo>
                    <a:pt x="162" y="3"/>
                    <a:pt x="162" y="3"/>
                    <a:pt x="162" y="3"/>
                  </a:cubicBezTo>
                  <a:cubicBezTo>
                    <a:pt x="161" y="5"/>
                    <a:pt x="160" y="8"/>
                    <a:pt x="158" y="12"/>
                  </a:cubicBezTo>
                  <a:cubicBezTo>
                    <a:pt x="157" y="15"/>
                    <a:pt x="155" y="20"/>
                    <a:pt x="153" y="24"/>
                  </a:cubicBezTo>
                  <a:cubicBezTo>
                    <a:pt x="151" y="29"/>
                    <a:pt x="149" y="34"/>
                    <a:pt x="147" y="39"/>
                  </a:cubicBezTo>
                  <a:cubicBezTo>
                    <a:pt x="145" y="44"/>
                    <a:pt x="143" y="49"/>
                    <a:pt x="141" y="54"/>
                  </a:cubicBezTo>
                  <a:cubicBezTo>
                    <a:pt x="139" y="59"/>
                    <a:pt x="137" y="63"/>
                    <a:pt x="135" y="67"/>
                  </a:cubicBezTo>
                  <a:cubicBezTo>
                    <a:pt x="134" y="71"/>
                    <a:pt x="133" y="74"/>
                    <a:pt x="132" y="76"/>
                  </a:cubicBezTo>
                  <a:cubicBezTo>
                    <a:pt x="134" y="85"/>
                    <a:pt x="136" y="93"/>
                    <a:pt x="138" y="99"/>
                  </a:cubicBezTo>
                  <a:cubicBezTo>
                    <a:pt x="139" y="105"/>
                    <a:pt x="141" y="110"/>
                    <a:pt x="143" y="114"/>
                  </a:cubicBezTo>
                  <a:cubicBezTo>
                    <a:pt x="145" y="117"/>
                    <a:pt x="146" y="120"/>
                    <a:pt x="148" y="121"/>
                  </a:cubicBezTo>
                  <a:cubicBezTo>
                    <a:pt x="150" y="123"/>
                    <a:pt x="152" y="123"/>
                    <a:pt x="154" y="123"/>
                  </a:cubicBezTo>
                  <a:cubicBezTo>
                    <a:pt x="155" y="123"/>
                    <a:pt x="157" y="123"/>
                    <a:pt x="159" y="123"/>
                  </a:cubicBezTo>
                  <a:cubicBezTo>
                    <a:pt x="160" y="123"/>
                    <a:pt x="162" y="122"/>
                    <a:pt x="164" y="121"/>
                  </a:cubicBezTo>
                  <a:cubicBezTo>
                    <a:pt x="164" y="146"/>
                    <a:pt x="164" y="146"/>
                    <a:pt x="164" y="146"/>
                  </a:cubicBezTo>
                  <a:cubicBezTo>
                    <a:pt x="162" y="147"/>
                    <a:pt x="159" y="147"/>
                    <a:pt x="156" y="148"/>
                  </a:cubicBezTo>
                  <a:close/>
                  <a:moveTo>
                    <a:pt x="33" y="78"/>
                  </a:moveTo>
                  <a:cubicBezTo>
                    <a:pt x="33" y="94"/>
                    <a:pt x="36" y="105"/>
                    <a:pt x="41" y="113"/>
                  </a:cubicBezTo>
                  <a:cubicBezTo>
                    <a:pt x="47" y="121"/>
                    <a:pt x="55" y="125"/>
                    <a:pt x="64" y="125"/>
                  </a:cubicBezTo>
                  <a:cubicBezTo>
                    <a:pt x="69" y="125"/>
                    <a:pt x="73" y="123"/>
                    <a:pt x="77" y="121"/>
                  </a:cubicBezTo>
                  <a:cubicBezTo>
                    <a:pt x="80" y="119"/>
                    <a:pt x="84" y="116"/>
                    <a:pt x="87" y="112"/>
                  </a:cubicBezTo>
                  <a:cubicBezTo>
                    <a:pt x="90" y="108"/>
                    <a:pt x="93" y="103"/>
                    <a:pt x="95" y="98"/>
                  </a:cubicBezTo>
                  <a:cubicBezTo>
                    <a:pt x="98" y="93"/>
                    <a:pt x="100" y="88"/>
                    <a:pt x="102" y="82"/>
                  </a:cubicBezTo>
                  <a:cubicBezTo>
                    <a:pt x="105" y="74"/>
                    <a:pt x="105" y="74"/>
                    <a:pt x="105" y="74"/>
                  </a:cubicBezTo>
                  <a:cubicBezTo>
                    <a:pt x="103" y="67"/>
                    <a:pt x="101" y="60"/>
                    <a:pt x="99" y="54"/>
                  </a:cubicBezTo>
                  <a:cubicBezTo>
                    <a:pt x="97" y="48"/>
                    <a:pt x="94" y="43"/>
                    <a:pt x="91" y="39"/>
                  </a:cubicBezTo>
                  <a:cubicBezTo>
                    <a:pt x="89" y="35"/>
                    <a:pt x="85" y="32"/>
                    <a:pt x="82" y="29"/>
                  </a:cubicBezTo>
                  <a:cubicBezTo>
                    <a:pt x="78" y="27"/>
                    <a:pt x="74" y="26"/>
                    <a:pt x="69" y="26"/>
                  </a:cubicBezTo>
                  <a:cubicBezTo>
                    <a:pt x="64" y="26"/>
                    <a:pt x="59" y="27"/>
                    <a:pt x="54" y="29"/>
                  </a:cubicBezTo>
                  <a:cubicBezTo>
                    <a:pt x="50" y="32"/>
                    <a:pt x="46" y="35"/>
                    <a:pt x="43" y="40"/>
                  </a:cubicBezTo>
                  <a:cubicBezTo>
                    <a:pt x="40" y="44"/>
                    <a:pt x="37" y="50"/>
                    <a:pt x="36" y="57"/>
                  </a:cubicBezTo>
                  <a:cubicBezTo>
                    <a:pt x="34" y="63"/>
                    <a:pt x="33" y="70"/>
                    <a:pt x="33" y="78"/>
                  </a:cubicBez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118" name="Freeform 26">
              <a:extLst>
                <a:ext uri="{FF2B5EF4-FFF2-40B4-BE49-F238E27FC236}">
                  <a16:creationId xmlns:a16="http://schemas.microsoft.com/office/drawing/2014/main" id="{5ABDF41E-F3EC-4786-BDFB-4221F58E4026}"/>
                </a:ext>
              </a:extLst>
            </p:cNvPr>
            <p:cNvSpPr>
              <a:spLocks noEditPoints="1"/>
            </p:cNvSpPr>
            <p:nvPr/>
          </p:nvSpPr>
          <p:spPr bwMode="black">
            <a:xfrm>
              <a:off x="8170941" y="5010511"/>
              <a:ext cx="113166" cy="162783"/>
            </a:xfrm>
            <a:custGeom>
              <a:avLst/>
              <a:gdLst/>
              <a:ahLst/>
              <a:cxnLst>
                <a:cxn ang="0">
                  <a:pos x="141" y="73"/>
                </a:cxn>
                <a:cxn ang="0">
                  <a:pos x="136" y="105"/>
                </a:cxn>
                <a:cxn ang="0">
                  <a:pos x="123" y="129"/>
                </a:cxn>
                <a:cxn ang="0">
                  <a:pos x="103" y="145"/>
                </a:cxn>
                <a:cxn ang="0">
                  <a:pos x="76" y="151"/>
                </a:cxn>
                <a:cxn ang="0">
                  <a:pos x="50" y="146"/>
                </a:cxn>
                <a:cxn ang="0">
                  <a:pos x="32" y="135"/>
                </a:cxn>
                <a:cxn ang="0">
                  <a:pos x="32" y="135"/>
                </a:cxn>
                <a:cxn ang="0">
                  <a:pos x="32" y="203"/>
                </a:cxn>
                <a:cxn ang="0">
                  <a:pos x="0" y="203"/>
                </a:cxn>
                <a:cxn ang="0">
                  <a:pos x="0" y="74"/>
                </a:cxn>
                <a:cxn ang="0">
                  <a:pos x="4" y="44"/>
                </a:cxn>
                <a:cxn ang="0">
                  <a:pos x="17" y="20"/>
                </a:cxn>
                <a:cxn ang="0">
                  <a:pos x="39" y="5"/>
                </a:cxn>
                <a:cxn ang="0">
                  <a:pos x="70" y="0"/>
                </a:cxn>
                <a:cxn ang="0">
                  <a:pos x="100" y="5"/>
                </a:cxn>
                <a:cxn ang="0">
                  <a:pos x="123" y="21"/>
                </a:cxn>
                <a:cxn ang="0">
                  <a:pos x="136" y="44"/>
                </a:cxn>
                <a:cxn ang="0">
                  <a:pos x="141" y="73"/>
                </a:cxn>
                <a:cxn ang="0">
                  <a:pos x="107" y="73"/>
                </a:cxn>
                <a:cxn ang="0">
                  <a:pos x="105" y="54"/>
                </a:cxn>
                <a:cxn ang="0">
                  <a:pos x="97" y="39"/>
                </a:cxn>
                <a:cxn ang="0">
                  <a:pos x="85" y="30"/>
                </a:cxn>
                <a:cxn ang="0">
                  <a:pos x="69" y="26"/>
                </a:cxn>
                <a:cxn ang="0">
                  <a:pos x="52" y="30"/>
                </a:cxn>
                <a:cxn ang="0">
                  <a:pos x="40" y="40"/>
                </a:cxn>
                <a:cxn ang="0">
                  <a:pos x="34" y="53"/>
                </a:cxn>
                <a:cxn ang="0">
                  <a:pos x="32" y="70"/>
                </a:cxn>
                <a:cxn ang="0">
                  <a:pos x="32" y="108"/>
                </a:cxn>
                <a:cxn ang="0">
                  <a:pos x="39" y="114"/>
                </a:cxn>
                <a:cxn ang="0">
                  <a:pos x="48" y="120"/>
                </a:cxn>
                <a:cxn ang="0">
                  <a:pos x="58" y="123"/>
                </a:cxn>
                <a:cxn ang="0">
                  <a:pos x="68" y="124"/>
                </a:cxn>
                <a:cxn ang="0">
                  <a:pos x="97" y="111"/>
                </a:cxn>
                <a:cxn ang="0">
                  <a:pos x="107" y="73"/>
                </a:cxn>
              </a:cxnLst>
              <a:rect l="0" t="0" r="r" b="b"/>
              <a:pathLst>
                <a:path w="141" h="203">
                  <a:moveTo>
                    <a:pt x="141" y="73"/>
                  </a:moveTo>
                  <a:cubicBezTo>
                    <a:pt x="141" y="85"/>
                    <a:pt x="139" y="95"/>
                    <a:pt x="136" y="105"/>
                  </a:cubicBezTo>
                  <a:cubicBezTo>
                    <a:pt x="133" y="114"/>
                    <a:pt x="129" y="123"/>
                    <a:pt x="123" y="129"/>
                  </a:cubicBezTo>
                  <a:cubicBezTo>
                    <a:pt x="117" y="136"/>
                    <a:pt x="111" y="141"/>
                    <a:pt x="103" y="145"/>
                  </a:cubicBezTo>
                  <a:cubicBezTo>
                    <a:pt x="94" y="149"/>
                    <a:pt x="85" y="151"/>
                    <a:pt x="76" y="151"/>
                  </a:cubicBezTo>
                  <a:cubicBezTo>
                    <a:pt x="66" y="151"/>
                    <a:pt x="58" y="149"/>
                    <a:pt x="50" y="146"/>
                  </a:cubicBezTo>
                  <a:cubicBezTo>
                    <a:pt x="43" y="144"/>
                    <a:pt x="37" y="140"/>
                    <a:pt x="32" y="135"/>
                  </a:cubicBezTo>
                  <a:cubicBezTo>
                    <a:pt x="32" y="135"/>
                    <a:pt x="32" y="135"/>
                    <a:pt x="32" y="135"/>
                  </a:cubicBezTo>
                  <a:cubicBezTo>
                    <a:pt x="32" y="203"/>
                    <a:pt x="32" y="203"/>
                    <a:pt x="32" y="203"/>
                  </a:cubicBezTo>
                  <a:cubicBezTo>
                    <a:pt x="0" y="203"/>
                    <a:pt x="0" y="203"/>
                    <a:pt x="0" y="203"/>
                  </a:cubicBezTo>
                  <a:cubicBezTo>
                    <a:pt x="0" y="74"/>
                    <a:pt x="0" y="74"/>
                    <a:pt x="0" y="74"/>
                  </a:cubicBezTo>
                  <a:cubicBezTo>
                    <a:pt x="0" y="63"/>
                    <a:pt x="1" y="53"/>
                    <a:pt x="4" y="44"/>
                  </a:cubicBezTo>
                  <a:cubicBezTo>
                    <a:pt x="7" y="34"/>
                    <a:pt x="11" y="27"/>
                    <a:pt x="17" y="20"/>
                  </a:cubicBezTo>
                  <a:cubicBezTo>
                    <a:pt x="23" y="14"/>
                    <a:pt x="30" y="9"/>
                    <a:pt x="39" y="5"/>
                  </a:cubicBezTo>
                  <a:cubicBezTo>
                    <a:pt x="48" y="2"/>
                    <a:pt x="58" y="0"/>
                    <a:pt x="70" y="0"/>
                  </a:cubicBezTo>
                  <a:cubicBezTo>
                    <a:pt x="81" y="0"/>
                    <a:pt x="91" y="2"/>
                    <a:pt x="100" y="5"/>
                  </a:cubicBezTo>
                  <a:cubicBezTo>
                    <a:pt x="109" y="9"/>
                    <a:pt x="116" y="14"/>
                    <a:pt x="123" y="21"/>
                  </a:cubicBezTo>
                  <a:cubicBezTo>
                    <a:pt x="129" y="27"/>
                    <a:pt x="133" y="35"/>
                    <a:pt x="136" y="44"/>
                  </a:cubicBezTo>
                  <a:cubicBezTo>
                    <a:pt x="139" y="53"/>
                    <a:pt x="141" y="62"/>
                    <a:pt x="141" y="73"/>
                  </a:cubicBezTo>
                  <a:close/>
                  <a:moveTo>
                    <a:pt x="107" y="73"/>
                  </a:moveTo>
                  <a:cubicBezTo>
                    <a:pt x="107" y="66"/>
                    <a:pt x="106" y="60"/>
                    <a:pt x="105" y="54"/>
                  </a:cubicBezTo>
                  <a:cubicBezTo>
                    <a:pt x="103" y="48"/>
                    <a:pt x="101" y="44"/>
                    <a:pt x="97" y="39"/>
                  </a:cubicBezTo>
                  <a:cubicBezTo>
                    <a:pt x="94" y="35"/>
                    <a:pt x="90" y="32"/>
                    <a:pt x="85" y="30"/>
                  </a:cubicBezTo>
                  <a:cubicBezTo>
                    <a:pt x="81" y="28"/>
                    <a:pt x="75" y="26"/>
                    <a:pt x="69" y="26"/>
                  </a:cubicBezTo>
                  <a:cubicBezTo>
                    <a:pt x="62" y="26"/>
                    <a:pt x="56" y="28"/>
                    <a:pt x="52" y="30"/>
                  </a:cubicBezTo>
                  <a:cubicBezTo>
                    <a:pt x="47" y="32"/>
                    <a:pt x="43" y="36"/>
                    <a:pt x="40" y="40"/>
                  </a:cubicBezTo>
                  <a:cubicBezTo>
                    <a:pt x="37" y="44"/>
                    <a:pt x="35" y="48"/>
                    <a:pt x="34" y="53"/>
                  </a:cubicBezTo>
                  <a:cubicBezTo>
                    <a:pt x="33" y="59"/>
                    <a:pt x="32" y="64"/>
                    <a:pt x="32" y="70"/>
                  </a:cubicBezTo>
                  <a:cubicBezTo>
                    <a:pt x="32" y="108"/>
                    <a:pt x="32" y="108"/>
                    <a:pt x="32" y="108"/>
                  </a:cubicBezTo>
                  <a:cubicBezTo>
                    <a:pt x="34" y="110"/>
                    <a:pt x="36" y="112"/>
                    <a:pt x="39" y="114"/>
                  </a:cubicBezTo>
                  <a:cubicBezTo>
                    <a:pt x="42" y="116"/>
                    <a:pt x="45" y="118"/>
                    <a:pt x="48" y="120"/>
                  </a:cubicBezTo>
                  <a:cubicBezTo>
                    <a:pt x="51" y="121"/>
                    <a:pt x="54" y="122"/>
                    <a:pt x="58" y="123"/>
                  </a:cubicBezTo>
                  <a:cubicBezTo>
                    <a:pt x="61" y="124"/>
                    <a:pt x="65" y="124"/>
                    <a:pt x="68" y="124"/>
                  </a:cubicBezTo>
                  <a:cubicBezTo>
                    <a:pt x="80" y="124"/>
                    <a:pt x="90" y="120"/>
                    <a:pt x="97" y="111"/>
                  </a:cubicBezTo>
                  <a:cubicBezTo>
                    <a:pt x="104" y="103"/>
                    <a:pt x="107" y="90"/>
                    <a:pt x="107" y="73"/>
                  </a:cubicBez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119" name="Freeform 27">
              <a:extLst>
                <a:ext uri="{FF2B5EF4-FFF2-40B4-BE49-F238E27FC236}">
                  <a16:creationId xmlns:a16="http://schemas.microsoft.com/office/drawing/2014/main" id="{F0B7762D-2E36-4E7B-A215-6F754B0AF206}"/>
                </a:ext>
              </a:extLst>
            </p:cNvPr>
            <p:cNvSpPr>
              <a:spLocks/>
            </p:cNvSpPr>
            <p:nvPr/>
          </p:nvSpPr>
          <p:spPr bwMode="black">
            <a:xfrm>
              <a:off x="8305857" y="5012890"/>
              <a:ext cx="48257" cy="117924"/>
            </a:xfrm>
            <a:custGeom>
              <a:avLst/>
              <a:gdLst/>
              <a:ahLst/>
              <a:cxnLst>
                <a:cxn ang="0">
                  <a:pos x="51" y="146"/>
                </a:cxn>
                <a:cxn ang="0">
                  <a:pos x="38" y="147"/>
                </a:cxn>
                <a:cxn ang="0">
                  <a:pos x="21" y="144"/>
                </a:cxn>
                <a:cxn ang="0">
                  <a:pos x="9" y="135"/>
                </a:cxn>
                <a:cxn ang="0">
                  <a:pos x="2" y="121"/>
                </a:cxn>
                <a:cxn ang="0">
                  <a:pos x="0" y="104"/>
                </a:cxn>
                <a:cxn ang="0">
                  <a:pos x="0" y="0"/>
                </a:cxn>
                <a:cxn ang="0">
                  <a:pos x="33" y="0"/>
                </a:cxn>
                <a:cxn ang="0">
                  <a:pos x="33" y="99"/>
                </a:cxn>
                <a:cxn ang="0">
                  <a:pos x="34" y="110"/>
                </a:cxn>
                <a:cxn ang="0">
                  <a:pos x="38" y="116"/>
                </a:cxn>
                <a:cxn ang="0">
                  <a:pos x="43" y="120"/>
                </a:cxn>
                <a:cxn ang="0">
                  <a:pos x="48" y="121"/>
                </a:cxn>
                <a:cxn ang="0">
                  <a:pos x="55" y="120"/>
                </a:cxn>
                <a:cxn ang="0">
                  <a:pos x="60" y="118"/>
                </a:cxn>
                <a:cxn ang="0">
                  <a:pos x="60" y="143"/>
                </a:cxn>
                <a:cxn ang="0">
                  <a:pos x="51" y="146"/>
                </a:cxn>
              </a:cxnLst>
              <a:rect l="0" t="0" r="r" b="b"/>
              <a:pathLst>
                <a:path w="60" h="147">
                  <a:moveTo>
                    <a:pt x="51" y="146"/>
                  </a:moveTo>
                  <a:cubicBezTo>
                    <a:pt x="47" y="146"/>
                    <a:pt x="43" y="147"/>
                    <a:pt x="38" y="147"/>
                  </a:cubicBezTo>
                  <a:cubicBezTo>
                    <a:pt x="31" y="147"/>
                    <a:pt x="25" y="146"/>
                    <a:pt x="21" y="144"/>
                  </a:cubicBezTo>
                  <a:cubicBezTo>
                    <a:pt x="16" y="141"/>
                    <a:pt x="12" y="138"/>
                    <a:pt x="9" y="135"/>
                  </a:cubicBezTo>
                  <a:cubicBezTo>
                    <a:pt x="6" y="131"/>
                    <a:pt x="3" y="126"/>
                    <a:pt x="2" y="121"/>
                  </a:cubicBezTo>
                  <a:cubicBezTo>
                    <a:pt x="1" y="116"/>
                    <a:pt x="0" y="110"/>
                    <a:pt x="0" y="104"/>
                  </a:cubicBezTo>
                  <a:cubicBezTo>
                    <a:pt x="0" y="0"/>
                    <a:pt x="0" y="0"/>
                    <a:pt x="0" y="0"/>
                  </a:cubicBezTo>
                  <a:cubicBezTo>
                    <a:pt x="33" y="0"/>
                    <a:pt x="33" y="0"/>
                    <a:pt x="33" y="0"/>
                  </a:cubicBezTo>
                  <a:cubicBezTo>
                    <a:pt x="33" y="99"/>
                    <a:pt x="33" y="99"/>
                    <a:pt x="33" y="99"/>
                  </a:cubicBezTo>
                  <a:cubicBezTo>
                    <a:pt x="33" y="103"/>
                    <a:pt x="33" y="107"/>
                    <a:pt x="34" y="110"/>
                  </a:cubicBezTo>
                  <a:cubicBezTo>
                    <a:pt x="35" y="113"/>
                    <a:pt x="37" y="115"/>
                    <a:pt x="38" y="116"/>
                  </a:cubicBezTo>
                  <a:cubicBezTo>
                    <a:pt x="39" y="118"/>
                    <a:pt x="41" y="119"/>
                    <a:pt x="43" y="120"/>
                  </a:cubicBezTo>
                  <a:cubicBezTo>
                    <a:pt x="45" y="120"/>
                    <a:pt x="47" y="121"/>
                    <a:pt x="48" y="121"/>
                  </a:cubicBezTo>
                  <a:cubicBezTo>
                    <a:pt x="51" y="121"/>
                    <a:pt x="53" y="120"/>
                    <a:pt x="55" y="120"/>
                  </a:cubicBezTo>
                  <a:cubicBezTo>
                    <a:pt x="56" y="120"/>
                    <a:pt x="58" y="119"/>
                    <a:pt x="60" y="118"/>
                  </a:cubicBezTo>
                  <a:cubicBezTo>
                    <a:pt x="60" y="143"/>
                    <a:pt x="60" y="143"/>
                    <a:pt x="60" y="143"/>
                  </a:cubicBezTo>
                  <a:cubicBezTo>
                    <a:pt x="57" y="144"/>
                    <a:pt x="54" y="145"/>
                    <a:pt x="51" y="146"/>
                  </a:cubicBez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120" name="Freeform 28">
              <a:extLst>
                <a:ext uri="{FF2B5EF4-FFF2-40B4-BE49-F238E27FC236}">
                  <a16:creationId xmlns:a16="http://schemas.microsoft.com/office/drawing/2014/main" id="{699BA056-991B-4F8B-9507-082111C59FBB}"/>
                </a:ext>
              </a:extLst>
            </p:cNvPr>
            <p:cNvSpPr>
              <a:spLocks noEditPoints="1"/>
            </p:cNvSpPr>
            <p:nvPr/>
          </p:nvSpPr>
          <p:spPr bwMode="black">
            <a:xfrm>
              <a:off x="8362950" y="5012890"/>
              <a:ext cx="127440" cy="118943"/>
            </a:xfrm>
            <a:custGeom>
              <a:avLst/>
              <a:gdLst/>
              <a:ahLst/>
              <a:cxnLst>
                <a:cxn ang="0">
                  <a:pos x="126" y="25"/>
                </a:cxn>
                <a:cxn ang="0">
                  <a:pos x="132" y="35"/>
                </a:cxn>
                <a:cxn ang="0">
                  <a:pos x="137" y="46"/>
                </a:cxn>
                <a:cxn ang="0">
                  <a:pos x="141" y="60"/>
                </a:cxn>
                <a:cxn ang="0">
                  <a:pos x="143" y="77"/>
                </a:cxn>
                <a:cxn ang="0">
                  <a:pos x="138" y="105"/>
                </a:cxn>
                <a:cxn ang="0">
                  <a:pos x="124" y="128"/>
                </a:cxn>
                <a:cxn ang="0">
                  <a:pos x="102" y="142"/>
                </a:cxn>
                <a:cxn ang="0">
                  <a:pos x="72" y="148"/>
                </a:cxn>
                <a:cxn ang="0">
                  <a:pos x="42" y="142"/>
                </a:cxn>
                <a:cxn ang="0">
                  <a:pos x="19" y="127"/>
                </a:cxn>
                <a:cxn ang="0">
                  <a:pos x="5" y="104"/>
                </a:cxn>
                <a:cxn ang="0">
                  <a:pos x="0" y="73"/>
                </a:cxn>
                <a:cxn ang="0">
                  <a:pos x="4" y="43"/>
                </a:cxn>
                <a:cxn ang="0">
                  <a:pos x="18" y="20"/>
                </a:cxn>
                <a:cxn ang="0">
                  <a:pos x="41" y="6"/>
                </a:cxn>
                <a:cxn ang="0">
                  <a:pos x="74" y="0"/>
                </a:cxn>
                <a:cxn ang="0">
                  <a:pos x="159" y="0"/>
                </a:cxn>
                <a:cxn ang="0">
                  <a:pos x="159" y="25"/>
                </a:cxn>
                <a:cxn ang="0">
                  <a:pos x="126" y="25"/>
                </a:cxn>
                <a:cxn ang="0">
                  <a:pos x="79" y="25"/>
                </a:cxn>
                <a:cxn ang="0">
                  <a:pos x="44" y="38"/>
                </a:cxn>
                <a:cxn ang="0">
                  <a:pos x="33" y="74"/>
                </a:cxn>
                <a:cxn ang="0">
                  <a:pos x="36" y="94"/>
                </a:cxn>
                <a:cxn ang="0">
                  <a:pos x="44" y="109"/>
                </a:cxn>
                <a:cxn ang="0">
                  <a:pos x="57" y="118"/>
                </a:cxn>
                <a:cxn ang="0">
                  <a:pos x="72" y="121"/>
                </a:cxn>
                <a:cxn ang="0">
                  <a:pos x="88" y="118"/>
                </a:cxn>
                <a:cxn ang="0">
                  <a:pos x="99" y="108"/>
                </a:cxn>
                <a:cxn ang="0">
                  <a:pos x="106" y="93"/>
                </a:cxn>
                <a:cxn ang="0">
                  <a:pos x="109" y="73"/>
                </a:cxn>
                <a:cxn ang="0">
                  <a:pos x="108" y="57"/>
                </a:cxn>
                <a:cxn ang="0">
                  <a:pos x="104" y="44"/>
                </a:cxn>
                <a:cxn ang="0">
                  <a:pos x="100" y="34"/>
                </a:cxn>
                <a:cxn ang="0">
                  <a:pos x="95" y="25"/>
                </a:cxn>
                <a:cxn ang="0">
                  <a:pos x="79" y="25"/>
                </a:cxn>
              </a:cxnLst>
              <a:rect l="0" t="0" r="r" b="b"/>
              <a:pathLst>
                <a:path w="159" h="148">
                  <a:moveTo>
                    <a:pt x="126" y="25"/>
                  </a:moveTo>
                  <a:cubicBezTo>
                    <a:pt x="128" y="28"/>
                    <a:pt x="130" y="31"/>
                    <a:pt x="132" y="35"/>
                  </a:cubicBezTo>
                  <a:cubicBezTo>
                    <a:pt x="134" y="38"/>
                    <a:pt x="136" y="42"/>
                    <a:pt x="137" y="46"/>
                  </a:cubicBezTo>
                  <a:cubicBezTo>
                    <a:pt x="139" y="50"/>
                    <a:pt x="140" y="55"/>
                    <a:pt x="141" y="60"/>
                  </a:cubicBezTo>
                  <a:cubicBezTo>
                    <a:pt x="142" y="65"/>
                    <a:pt x="143" y="71"/>
                    <a:pt x="143" y="77"/>
                  </a:cubicBezTo>
                  <a:cubicBezTo>
                    <a:pt x="143" y="87"/>
                    <a:pt x="141" y="97"/>
                    <a:pt x="138" y="105"/>
                  </a:cubicBezTo>
                  <a:cubicBezTo>
                    <a:pt x="135" y="114"/>
                    <a:pt x="130" y="121"/>
                    <a:pt x="124" y="128"/>
                  </a:cubicBezTo>
                  <a:cubicBezTo>
                    <a:pt x="119" y="134"/>
                    <a:pt x="111" y="139"/>
                    <a:pt x="102" y="142"/>
                  </a:cubicBezTo>
                  <a:cubicBezTo>
                    <a:pt x="94" y="146"/>
                    <a:pt x="84" y="148"/>
                    <a:pt x="72" y="148"/>
                  </a:cubicBezTo>
                  <a:cubicBezTo>
                    <a:pt x="61" y="148"/>
                    <a:pt x="51" y="146"/>
                    <a:pt x="42" y="142"/>
                  </a:cubicBezTo>
                  <a:cubicBezTo>
                    <a:pt x="33" y="139"/>
                    <a:pt x="26" y="134"/>
                    <a:pt x="19" y="127"/>
                  </a:cubicBezTo>
                  <a:cubicBezTo>
                    <a:pt x="13" y="121"/>
                    <a:pt x="8" y="113"/>
                    <a:pt x="5" y="104"/>
                  </a:cubicBezTo>
                  <a:cubicBezTo>
                    <a:pt x="1" y="94"/>
                    <a:pt x="0" y="84"/>
                    <a:pt x="0" y="73"/>
                  </a:cubicBezTo>
                  <a:cubicBezTo>
                    <a:pt x="0" y="62"/>
                    <a:pt x="1" y="52"/>
                    <a:pt x="4" y="43"/>
                  </a:cubicBezTo>
                  <a:cubicBezTo>
                    <a:pt x="7" y="34"/>
                    <a:pt x="12" y="27"/>
                    <a:pt x="18" y="20"/>
                  </a:cubicBezTo>
                  <a:cubicBezTo>
                    <a:pt x="24" y="14"/>
                    <a:pt x="32" y="9"/>
                    <a:pt x="41" y="6"/>
                  </a:cubicBezTo>
                  <a:cubicBezTo>
                    <a:pt x="50" y="2"/>
                    <a:pt x="62" y="0"/>
                    <a:pt x="74" y="0"/>
                  </a:cubicBezTo>
                  <a:cubicBezTo>
                    <a:pt x="159" y="0"/>
                    <a:pt x="159" y="0"/>
                    <a:pt x="159" y="0"/>
                  </a:cubicBezTo>
                  <a:cubicBezTo>
                    <a:pt x="159" y="25"/>
                    <a:pt x="159" y="25"/>
                    <a:pt x="159" y="25"/>
                  </a:cubicBezTo>
                  <a:lnTo>
                    <a:pt x="126" y="25"/>
                  </a:lnTo>
                  <a:close/>
                  <a:moveTo>
                    <a:pt x="79" y="25"/>
                  </a:moveTo>
                  <a:cubicBezTo>
                    <a:pt x="63" y="25"/>
                    <a:pt x="52" y="29"/>
                    <a:pt x="44" y="38"/>
                  </a:cubicBezTo>
                  <a:cubicBezTo>
                    <a:pt x="37" y="46"/>
                    <a:pt x="33" y="58"/>
                    <a:pt x="33" y="74"/>
                  </a:cubicBezTo>
                  <a:cubicBezTo>
                    <a:pt x="33" y="81"/>
                    <a:pt x="34" y="88"/>
                    <a:pt x="36" y="94"/>
                  </a:cubicBezTo>
                  <a:cubicBezTo>
                    <a:pt x="38" y="100"/>
                    <a:pt x="41" y="105"/>
                    <a:pt x="44" y="109"/>
                  </a:cubicBezTo>
                  <a:cubicBezTo>
                    <a:pt x="48" y="113"/>
                    <a:pt x="52" y="116"/>
                    <a:pt x="57" y="118"/>
                  </a:cubicBezTo>
                  <a:cubicBezTo>
                    <a:pt x="61" y="120"/>
                    <a:pt x="67" y="121"/>
                    <a:pt x="72" y="121"/>
                  </a:cubicBezTo>
                  <a:cubicBezTo>
                    <a:pt x="78" y="121"/>
                    <a:pt x="83" y="120"/>
                    <a:pt x="88" y="118"/>
                  </a:cubicBezTo>
                  <a:cubicBezTo>
                    <a:pt x="92" y="116"/>
                    <a:pt x="96" y="112"/>
                    <a:pt x="99" y="108"/>
                  </a:cubicBezTo>
                  <a:cubicBezTo>
                    <a:pt x="102" y="104"/>
                    <a:pt x="105" y="99"/>
                    <a:pt x="106" y="93"/>
                  </a:cubicBezTo>
                  <a:cubicBezTo>
                    <a:pt x="108" y="87"/>
                    <a:pt x="109" y="80"/>
                    <a:pt x="109" y="73"/>
                  </a:cubicBezTo>
                  <a:cubicBezTo>
                    <a:pt x="109" y="67"/>
                    <a:pt x="108" y="62"/>
                    <a:pt x="108" y="57"/>
                  </a:cubicBezTo>
                  <a:cubicBezTo>
                    <a:pt x="107" y="52"/>
                    <a:pt x="106" y="48"/>
                    <a:pt x="104" y="44"/>
                  </a:cubicBezTo>
                  <a:cubicBezTo>
                    <a:pt x="103" y="40"/>
                    <a:pt x="102" y="37"/>
                    <a:pt x="100" y="34"/>
                  </a:cubicBezTo>
                  <a:cubicBezTo>
                    <a:pt x="98" y="31"/>
                    <a:pt x="97" y="28"/>
                    <a:pt x="95" y="25"/>
                  </a:cubicBezTo>
                  <a:lnTo>
                    <a:pt x="79" y="25"/>
                  </a:ln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121" name="Freeform 29">
              <a:extLst>
                <a:ext uri="{FF2B5EF4-FFF2-40B4-BE49-F238E27FC236}">
                  <a16:creationId xmlns:a16="http://schemas.microsoft.com/office/drawing/2014/main" id="{E41FBEC7-AB80-4BEF-8A96-E52149A1220E}"/>
                </a:ext>
              </a:extLst>
            </p:cNvPr>
            <p:cNvSpPr>
              <a:spLocks/>
            </p:cNvSpPr>
            <p:nvPr/>
          </p:nvSpPr>
          <p:spPr bwMode="black">
            <a:xfrm>
              <a:off x="8496167" y="5012890"/>
              <a:ext cx="113166" cy="118943"/>
            </a:xfrm>
            <a:custGeom>
              <a:avLst/>
              <a:gdLst/>
              <a:ahLst/>
              <a:cxnLst>
                <a:cxn ang="0">
                  <a:pos x="86" y="26"/>
                </a:cxn>
                <a:cxn ang="0">
                  <a:pos x="86" y="98"/>
                </a:cxn>
                <a:cxn ang="0">
                  <a:pos x="91" y="116"/>
                </a:cxn>
                <a:cxn ang="0">
                  <a:pos x="104" y="121"/>
                </a:cxn>
                <a:cxn ang="0">
                  <a:pos x="110" y="121"/>
                </a:cxn>
                <a:cxn ang="0">
                  <a:pos x="117" y="119"/>
                </a:cxn>
                <a:cxn ang="0">
                  <a:pos x="117" y="144"/>
                </a:cxn>
                <a:cxn ang="0">
                  <a:pos x="107" y="146"/>
                </a:cxn>
                <a:cxn ang="0">
                  <a:pos x="94" y="148"/>
                </a:cxn>
                <a:cxn ang="0">
                  <a:pos x="76" y="144"/>
                </a:cxn>
                <a:cxn ang="0">
                  <a:pos x="63" y="135"/>
                </a:cxn>
                <a:cxn ang="0">
                  <a:pos x="56" y="120"/>
                </a:cxn>
                <a:cxn ang="0">
                  <a:pos x="53" y="100"/>
                </a:cxn>
                <a:cxn ang="0">
                  <a:pos x="53" y="26"/>
                </a:cxn>
                <a:cxn ang="0">
                  <a:pos x="36" y="26"/>
                </a:cxn>
                <a:cxn ang="0">
                  <a:pos x="25" y="27"/>
                </a:cxn>
                <a:cxn ang="0">
                  <a:pos x="15" y="30"/>
                </a:cxn>
                <a:cxn ang="0">
                  <a:pos x="7" y="34"/>
                </a:cxn>
                <a:cxn ang="0">
                  <a:pos x="0" y="38"/>
                </a:cxn>
                <a:cxn ang="0">
                  <a:pos x="0" y="10"/>
                </a:cxn>
                <a:cxn ang="0">
                  <a:pos x="6" y="6"/>
                </a:cxn>
                <a:cxn ang="0">
                  <a:pos x="15" y="3"/>
                </a:cxn>
                <a:cxn ang="0">
                  <a:pos x="26" y="1"/>
                </a:cxn>
                <a:cxn ang="0">
                  <a:pos x="39" y="0"/>
                </a:cxn>
                <a:cxn ang="0">
                  <a:pos x="141" y="0"/>
                </a:cxn>
                <a:cxn ang="0">
                  <a:pos x="141" y="26"/>
                </a:cxn>
                <a:cxn ang="0">
                  <a:pos x="86" y="26"/>
                </a:cxn>
              </a:cxnLst>
              <a:rect l="0" t="0" r="r" b="b"/>
              <a:pathLst>
                <a:path w="141" h="148">
                  <a:moveTo>
                    <a:pt x="86" y="26"/>
                  </a:moveTo>
                  <a:cubicBezTo>
                    <a:pt x="86" y="98"/>
                    <a:pt x="86" y="98"/>
                    <a:pt x="86" y="98"/>
                  </a:cubicBezTo>
                  <a:cubicBezTo>
                    <a:pt x="86" y="106"/>
                    <a:pt x="88" y="112"/>
                    <a:pt x="91" y="116"/>
                  </a:cubicBezTo>
                  <a:cubicBezTo>
                    <a:pt x="95" y="119"/>
                    <a:pt x="99" y="121"/>
                    <a:pt x="104" y="121"/>
                  </a:cubicBezTo>
                  <a:cubicBezTo>
                    <a:pt x="106" y="121"/>
                    <a:pt x="108" y="121"/>
                    <a:pt x="110" y="121"/>
                  </a:cubicBezTo>
                  <a:cubicBezTo>
                    <a:pt x="113" y="120"/>
                    <a:pt x="115" y="120"/>
                    <a:pt x="117" y="119"/>
                  </a:cubicBezTo>
                  <a:cubicBezTo>
                    <a:pt x="117" y="144"/>
                    <a:pt x="117" y="144"/>
                    <a:pt x="117" y="144"/>
                  </a:cubicBezTo>
                  <a:cubicBezTo>
                    <a:pt x="115" y="145"/>
                    <a:pt x="111" y="146"/>
                    <a:pt x="107" y="146"/>
                  </a:cubicBezTo>
                  <a:cubicBezTo>
                    <a:pt x="104" y="147"/>
                    <a:pt x="99" y="148"/>
                    <a:pt x="94" y="148"/>
                  </a:cubicBezTo>
                  <a:cubicBezTo>
                    <a:pt x="87" y="148"/>
                    <a:pt x="81" y="146"/>
                    <a:pt x="76" y="144"/>
                  </a:cubicBezTo>
                  <a:cubicBezTo>
                    <a:pt x="71" y="142"/>
                    <a:pt x="66" y="139"/>
                    <a:pt x="63" y="135"/>
                  </a:cubicBezTo>
                  <a:cubicBezTo>
                    <a:pt x="60" y="130"/>
                    <a:pt x="57" y="125"/>
                    <a:pt x="56" y="120"/>
                  </a:cubicBezTo>
                  <a:cubicBezTo>
                    <a:pt x="54" y="114"/>
                    <a:pt x="53" y="108"/>
                    <a:pt x="53" y="100"/>
                  </a:cubicBezTo>
                  <a:cubicBezTo>
                    <a:pt x="53" y="26"/>
                    <a:pt x="53" y="26"/>
                    <a:pt x="53" y="26"/>
                  </a:cubicBezTo>
                  <a:cubicBezTo>
                    <a:pt x="36" y="26"/>
                    <a:pt x="36" y="26"/>
                    <a:pt x="36" y="26"/>
                  </a:cubicBezTo>
                  <a:cubicBezTo>
                    <a:pt x="32" y="26"/>
                    <a:pt x="29" y="27"/>
                    <a:pt x="25" y="27"/>
                  </a:cubicBezTo>
                  <a:cubicBezTo>
                    <a:pt x="22" y="28"/>
                    <a:pt x="18" y="29"/>
                    <a:pt x="15" y="30"/>
                  </a:cubicBezTo>
                  <a:cubicBezTo>
                    <a:pt x="12" y="31"/>
                    <a:pt x="9" y="32"/>
                    <a:pt x="7" y="34"/>
                  </a:cubicBezTo>
                  <a:cubicBezTo>
                    <a:pt x="4" y="35"/>
                    <a:pt x="2" y="36"/>
                    <a:pt x="0" y="38"/>
                  </a:cubicBezTo>
                  <a:cubicBezTo>
                    <a:pt x="0" y="10"/>
                    <a:pt x="0" y="10"/>
                    <a:pt x="0" y="10"/>
                  </a:cubicBezTo>
                  <a:cubicBezTo>
                    <a:pt x="2" y="9"/>
                    <a:pt x="4" y="7"/>
                    <a:pt x="6" y="6"/>
                  </a:cubicBezTo>
                  <a:cubicBezTo>
                    <a:pt x="9" y="5"/>
                    <a:pt x="12" y="4"/>
                    <a:pt x="15" y="3"/>
                  </a:cubicBezTo>
                  <a:cubicBezTo>
                    <a:pt x="18" y="2"/>
                    <a:pt x="22" y="2"/>
                    <a:pt x="26" y="1"/>
                  </a:cubicBezTo>
                  <a:cubicBezTo>
                    <a:pt x="30" y="1"/>
                    <a:pt x="34" y="0"/>
                    <a:pt x="39" y="0"/>
                  </a:cubicBezTo>
                  <a:cubicBezTo>
                    <a:pt x="141" y="0"/>
                    <a:pt x="141" y="0"/>
                    <a:pt x="141" y="0"/>
                  </a:cubicBezTo>
                  <a:cubicBezTo>
                    <a:pt x="141" y="26"/>
                    <a:pt x="141" y="26"/>
                    <a:pt x="141" y="26"/>
                  </a:cubicBezTo>
                  <a:lnTo>
                    <a:pt x="86" y="26"/>
                  </a:ln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122" name="Freeform 30">
              <a:extLst>
                <a:ext uri="{FF2B5EF4-FFF2-40B4-BE49-F238E27FC236}">
                  <a16:creationId xmlns:a16="http://schemas.microsoft.com/office/drawing/2014/main" id="{E2E69489-E0DF-4302-96A3-0EB9A9A2405C}"/>
                </a:ext>
              </a:extLst>
            </p:cNvPr>
            <p:cNvSpPr>
              <a:spLocks noEditPoints="1"/>
            </p:cNvSpPr>
            <p:nvPr/>
          </p:nvSpPr>
          <p:spPr bwMode="black">
            <a:xfrm>
              <a:off x="8614091" y="4955117"/>
              <a:ext cx="168560" cy="176716"/>
            </a:xfrm>
            <a:custGeom>
              <a:avLst/>
              <a:gdLst/>
              <a:ahLst/>
              <a:cxnLst>
                <a:cxn ang="0">
                  <a:pos x="198" y="88"/>
                </a:cxn>
                <a:cxn ang="0">
                  <a:pos x="204" y="106"/>
                </a:cxn>
                <a:cxn ang="0">
                  <a:pos x="208" y="126"/>
                </a:cxn>
                <a:cxn ang="0">
                  <a:pos x="210" y="149"/>
                </a:cxn>
                <a:cxn ang="0">
                  <a:pos x="206" y="178"/>
                </a:cxn>
                <a:cxn ang="0">
                  <a:pos x="194" y="201"/>
                </a:cxn>
                <a:cxn ang="0">
                  <a:pos x="175" y="215"/>
                </a:cxn>
                <a:cxn ang="0">
                  <a:pos x="150" y="220"/>
                </a:cxn>
                <a:cxn ang="0">
                  <a:pos x="134" y="217"/>
                </a:cxn>
                <a:cxn ang="0">
                  <a:pos x="122" y="211"/>
                </a:cxn>
                <a:cxn ang="0">
                  <a:pos x="112" y="201"/>
                </a:cxn>
                <a:cxn ang="0">
                  <a:pos x="105" y="190"/>
                </a:cxn>
                <a:cxn ang="0">
                  <a:pos x="104" y="190"/>
                </a:cxn>
                <a:cxn ang="0">
                  <a:pos x="98" y="201"/>
                </a:cxn>
                <a:cxn ang="0">
                  <a:pos x="88" y="211"/>
                </a:cxn>
                <a:cxn ang="0">
                  <a:pos x="75" y="217"/>
                </a:cxn>
                <a:cxn ang="0">
                  <a:pos x="60" y="220"/>
                </a:cxn>
                <a:cxn ang="0">
                  <a:pos x="34" y="214"/>
                </a:cxn>
                <a:cxn ang="0">
                  <a:pos x="15" y="200"/>
                </a:cxn>
                <a:cxn ang="0">
                  <a:pos x="4" y="177"/>
                </a:cxn>
                <a:cxn ang="0">
                  <a:pos x="0" y="148"/>
                </a:cxn>
                <a:cxn ang="0">
                  <a:pos x="2" y="126"/>
                </a:cxn>
                <a:cxn ang="0">
                  <a:pos x="6" y="106"/>
                </a:cxn>
                <a:cxn ang="0">
                  <a:pos x="12" y="88"/>
                </a:cxn>
                <a:cxn ang="0">
                  <a:pos x="18" y="72"/>
                </a:cxn>
                <a:cxn ang="0">
                  <a:pos x="52" y="72"/>
                </a:cxn>
                <a:cxn ang="0">
                  <a:pos x="45" y="88"/>
                </a:cxn>
                <a:cxn ang="0">
                  <a:pos x="39" y="107"/>
                </a:cxn>
                <a:cxn ang="0">
                  <a:pos x="34" y="128"/>
                </a:cxn>
                <a:cxn ang="0">
                  <a:pos x="32" y="149"/>
                </a:cxn>
                <a:cxn ang="0">
                  <a:pos x="34" y="168"/>
                </a:cxn>
                <a:cxn ang="0">
                  <a:pos x="40" y="182"/>
                </a:cxn>
                <a:cxn ang="0">
                  <a:pos x="49" y="190"/>
                </a:cxn>
                <a:cxn ang="0">
                  <a:pos x="61" y="193"/>
                </a:cxn>
                <a:cxn ang="0">
                  <a:pos x="72" y="191"/>
                </a:cxn>
                <a:cxn ang="0">
                  <a:pos x="81" y="183"/>
                </a:cxn>
                <a:cxn ang="0">
                  <a:pos x="87" y="170"/>
                </a:cxn>
                <a:cxn ang="0">
                  <a:pos x="89" y="149"/>
                </a:cxn>
                <a:cxn ang="0">
                  <a:pos x="89" y="111"/>
                </a:cxn>
                <a:cxn ang="0">
                  <a:pos x="121" y="111"/>
                </a:cxn>
                <a:cxn ang="0">
                  <a:pos x="121" y="149"/>
                </a:cxn>
                <a:cxn ang="0">
                  <a:pos x="123" y="170"/>
                </a:cxn>
                <a:cxn ang="0">
                  <a:pos x="129" y="183"/>
                </a:cxn>
                <a:cxn ang="0">
                  <a:pos x="138" y="191"/>
                </a:cxn>
                <a:cxn ang="0">
                  <a:pos x="149" y="193"/>
                </a:cxn>
                <a:cxn ang="0">
                  <a:pos x="161" y="190"/>
                </a:cxn>
                <a:cxn ang="0">
                  <a:pos x="170" y="181"/>
                </a:cxn>
                <a:cxn ang="0">
                  <a:pos x="176" y="167"/>
                </a:cxn>
                <a:cxn ang="0">
                  <a:pos x="178" y="149"/>
                </a:cxn>
                <a:cxn ang="0">
                  <a:pos x="176" y="128"/>
                </a:cxn>
                <a:cxn ang="0">
                  <a:pos x="171" y="107"/>
                </a:cxn>
                <a:cxn ang="0">
                  <a:pos x="165" y="88"/>
                </a:cxn>
                <a:cxn ang="0">
                  <a:pos x="158" y="72"/>
                </a:cxn>
                <a:cxn ang="0">
                  <a:pos x="192" y="72"/>
                </a:cxn>
                <a:cxn ang="0">
                  <a:pos x="198" y="88"/>
                </a:cxn>
                <a:cxn ang="0">
                  <a:pos x="107" y="49"/>
                </a:cxn>
                <a:cxn ang="0">
                  <a:pos x="90" y="49"/>
                </a:cxn>
                <a:cxn ang="0">
                  <a:pos x="103" y="0"/>
                </a:cxn>
                <a:cxn ang="0">
                  <a:pos x="132" y="0"/>
                </a:cxn>
                <a:cxn ang="0">
                  <a:pos x="107" y="49"/>
                </a:cxn>
              </a:cxnLst>
              <a:rect l="0" t="0" r="r" b="b"/>
              <a:pathLst>
                <a:path w="210" h="220">
                  <a:moveTo>
                    <a:pt x="198" y="88"/>
                  </a:moveTo>
                  <a:cubicBezTo>
                    <a:pt x="200" y="93"/>
                    <a:pt x="202" y="99"/>
                    <a:pt x="204" y="106"/>
                  </a:cubicBezTo>
                  <a:cubicBezTo>
                    <a:pt x="206" y="112"/>
                    <a:pt x="207" y="119"/>
                    <a:pt x="208" y="126"/>
                  </a:cubicBezTo>
                  <a:cubicBezTo>
                    <a:pt x="210" y="133"/>
                    <a:pt x="210" y="141"/>
                    <a:pt x="210" y="149"/>
                  </a:cubicBezTo>
                  <a:cubicBezTo>
                    <a:pt x="210" y="160"/>
                    <a:pt x="209" y="169"/>
                    <a:pt x="206" y="178"/>
                  </a:cubicBezTo>
                  <a:cubicBezTo>
                    <a:pt x="203" y="187"/>
                    <a:pt x="199" y="195"/>
                    <a:pt x="194" y="201"/>
                  </a:cubicBezTo>
                  <a:cubicBezTo>
                    <a:pt x="189" y="207"/>
                    <a:pt x="182" y="211"/>
                    <a:pt x="175" y="215"/>
                  </a:cubicBezTo>
                  <a:cubicBezTo>
                    <a:pt x="167" y="218"/>
                    <a:pt x="159" y="220"/>
                    <a:pt x="150" y="220"/>
                  </a:cubicBezTo>
                  <a:cubicBezTo>
                    <a:pt x="144" y="220"/>
                    <a:pt x="139" y="219"/>
                    <a:pt x="134" y="217"/>
                  </a:cubicBezTo>
                  <a:cubicBezTo>
                    <a:pt x="130" y="216"/>
                    <a:pt x="125" y="214"/>
                    <a:pt x="122" y="211"/>
                  </a:cubicBezTo>
                  <a:cubicBezTo>
                    <a:pt x="118" y="208"/>
                    <a:pt x="115" y="205"/>
                    <a:pt x="112" y="201"/>
                  </a:cubicBezTo>
                  <a:cubicBezTo>
                    <a:pt x="109" y="198"/>
                    <a:pt x="107" y="194"/>
                    <a:pt x="105" y="190"/>
                  </a:cubicBezTo>
                  <a:cubicBezTo>
                    <a:pt x="104" y="190"/>
                    <a:pt x="104" y="190"/>
                    <a:pt x="104" y="190"/>
                  </a:cubicBezTo>
                  <a:cubicBezTo>
                    <a:pt x="103" y="194"/>
                    <a:pt x="101" y="198"/>
                    <a:pt x="98" y="201"/>
                  </a:cubicBezTo>
                  <a:cubicBezTo>
                    <a:pt x="95" y="205"/>
                    <a:pt x="92" y="208"/>
                    <a:pt x="88" y="211"/>
                  </a:cubicBezTo>
                  <a:cubicBezTo>
                    <a:pt x="84" y="213"/>
                    <a:pt x="80" y="216"/>
                    <a:pt x="75" y="217"/>
                  </a:cubicBezTo>
                  <a:cubicBezTo>
                    <a:pt x="70" y="219"/>
                    <a:pt x="65" y="220"/>
                    <a:pt x="60" y="220"/>
                  </a:cubicBezTo>
                  <a:cubicBezTo>
                    <a:pt x="50" y="220"/>
                    <a:pt x="41" y="218"/>
                    <a:pt x="34" y="214"/>
                  </a:cubicBezTo>
                  <a:cubicBezTo>
                    <a:pt x="26" y="211"/>
                    <a:pt x="20" y="206"/>
                    <a:pt x="15" y="200"/>
                  </a:cubicBezTo>
                  <a:cubicBezTo>
                    <a:pt x="10" y="193"/>
                    <a:pt x="6" y="186"/>
                    <a:pt x="4" y="177"/>
                  </a:cubicBezTo>
                  <a:cubicBezTo>
                    <a:pt x="1" y="168"/>
                    <a:pt x="0" y="159"/>
                    <a:pt x="0" y="148"/>
                  </a:cubicBezTo>
                  <a:cubicBezTo>
                    <a:pt x="0" y="141"/>
                    <a:pt x="1" y="133"/>
                    <a:pt x="2" y="126"/>
                  </a:cubicBezTo>
                  <a:cubicBezTo>
                    <a:pt x="3" y="119"/>
                    <a:pt x="4" y="112"/>
                    <a:pt x="6" y="106"/>
                  </a:cubicBezTo>
                  <a:cubicBezTo>
                    <a:pt x="8" y="99"/>
                    <a:pt x="10" y="93"/>
                    <a:pt x="12" y="88"/>
                  </a:cubicBezTo>
                  <a:cubicBezTo>
                    <a:pt x="14" y="82"/>
                    <a:pt x="16" y="77"/>
                    <a:pt x="18" y="72"/>
                  </a:cubicBezTo>
                  <a:cubicBezTo>
                    <a:pt x="52" y="72"/>
                    <a:pt x="52" y="72"/>
                    <a:pt x="52" y="72"/>
                  </a:cubicBezTo>
                  <a:cubicBezTo>
                    <a:pt x="50" y="77"/>
                    <a:pt x="48" y="82"/>
                    <a:pt x="45" y="88"/>
                  </a:cubicBezTo>
                  <a:cubicBezTo>
                    <a:pt x="43" y="94"/>
                    <a:pt x="41" y="100"/>
                    <a:pt x="39" y="107"/>
                  </a:cubicBezTo>
                  <a:cubicBezTo>
                    <a:pt x="37" y="114"/>
                    <a:pt x="35" y="121"/>
                    <a:pt x="34" y="128"/>
                  </a:cubicBezTo>
                  <a:cubicBezTo>
                    <a:pt x="32" y="135"/>
                    <a:pt x="32" y="142"/>
                    <a:pt x="32" y="149"/>
                  </a:cubicBezTo>
                  <a:cubicBezTo>
                    <a:pt x="32" y="156"/>
                    <a:pt x="33" y="162"/>
                    <a:pt x="34" y="168"/>
                  </a:cubicBezTo>
                  <a:cubicBezTo>
                    <a:pt x="35" y="174"/>
                    <a:pt x="37" y="178"/>
                    <a:pt x="40" y="182"/>
                  </a:cubicBezTo>
                  <a:cubicBezTo>
                    <a:pt x="42" y="186"/>
                    <a:pt x="46" y="188"/>
                    <a:pt x="49" y="190"/>
                  </a:cubicBezTo>
                  <a:cubicBezTo>
                    <a:pt x="53" y="192"/>
                    <a:pt x="56" y="193"/>
                    <a:pt x="61" y="193"/>
                  </a:cubicBezTo>
                  <a:cubicBezTo>
                    <a:pt x="65" y="193"/>
                    <a:pt x="69" y="192"/>
                    <a:pt x="72" y="191"/>
                  </a:cubicBezTo>
                  <a:cubicBezTo>
                    <a:pt x="76" y="189"/>
                    <a:pt x="79" y="187"/>
                    <a:pt x="81" y="183"/>
                  </a:cubicBezTo>
                  <a:cubicBezTo>
                    <a:pt x="84" y="180"/>
                    <a:pt x="86" y="175"/>
                    <a:pt x="87" y="170"/>
                  </a:cubicBezTo>
                  <a:cubicBezTo>
                    <a:pt x="89" y="164"/>
                    <a:pt x="89" y="158"/>
                    <a:pt x="89" y="149"/>
                  </a:cubicBezTo>
                  <a:cubicBezTo>
                    <a:pt x="89" y="111"/>
                    <a:pt x="89" y="111"/>
                    <a:pt x="89" y="111"/>
                  </a:cubicBezTo>
                  <a:cubicBezTo>
                    <a:pt x="121" y="111"/>
                    <a:pt x="121" y="111"/>
                    <a:pt x="121" y="111"/>
                  </a:cubicBezTo>
                  <a:cubicBezTo>
                    <a:pt x="121" y="149"/>
                    <a:pt x="121" y="149"/>
                    <a:pt x="121" y="149"/>
                  </a:cubicBezTo>
                  <a:cubicBezTo>
                    <a:pt x="121" y="158"/>
                    <a:pt x="122" y="164"/>
                    <a:pt x="123" y="170"/>
                  </a:cubicBezTo>
                  <a:cubicBezTo>
                    <a:pt x="124" y="175"/>
                    <a:pt x="126" y="180"/>
                    <a:pt x="129" y="183"/>
                  </a:cubicBezTo>
                  <a:cubicBezTo>
                    <a:pt x="131" y="187"/>
                    <a:pt x="134" y="189"/>
                    <a:pt x="138" y="191"/>
                  </a:cubicBezTo>
                  <a:cubicBezTo>
                    <a:pt x="141" y="192"/>
                    <a:pt x="145" y="193"/>
                    <a:pt x="149" y="193"/>
                  </a:cubicBezTo>
                  <a:cubicBezTo>
                    <a:pt x="153" y="193"/>
                    <a:pt x="157" y="192"/>
                    <a:pt x="161" y="190"/>
                  </a:cubicBezTo>
                  <a:cubicBezTo>
                    <a:pt x="164" y="188"/>
                    <a:pt x="167" y="185"/>
                    <a:pt x="170" y="181"/>
                  </a:cubicBezTo>
                  <a:cubicBezTo>
                    <a:pt x="173" y="178"/>
                    <a:pt x="175" y="173"/>
                    <a:pt x="176" y="167"/>
                  </a:cubicBezTo>
                  <a:cubicBezTo>
                    <a:pt x="177" y="162"/>
                    <a:pt x="178" y="156"/>
                    <a:pt x="178" y="149"/>
                  </a:cubicBezTo>
                  <a:cubicBezTo>
                    <a:pt x="178" y="142"/>
                    <a:pt x="177" y="135"/>
                    <a:pt x="176" y="128"/>
                  </a:cubicBezTo>
                  <a:cubicBezTo>
                    <a:pt x="175" y="121"/>
                    <a:pt x="173" y="114"/>
                    <a:pt x="171" y="107"/>
                  </a:cubicBezTo>
                  <a:cubicBezTo>
                    <a:pt x="169" y="100"/>
                    <a:pt x="167" y="94"/>
                    <a:pt x="165" y="88"/>
                  </a:cubicBezTo>
                  <a:cubicBezTo>
                    <a:pt x="162" y="82"/>
                    <a:pt x="160" y="77"/>
                    <a:pt x="158" y="72"/>
                  </a:cubicBezTo>
                  <a:cubicBezTo>
                    <a:pt x="192" y="72"/>
                    <a:pt x="192" y="72"/>
                    <a:pt x="192" y="72"/>
                  </a:cubicBezTo>
                  <a:cubicBezTo>
                    <a:pt x="194" y="77"/>
                    <a:pt x="196" y="82"/>
                    <a:pt x="198" y="88"/>
                  </a:cubicBezTo>
                  <a:close/>
                  <a:moveTo>
                    <a:pt x="107" y="49"/>
                  </a:moveTo>
                  <a:cubicBezTo>
                    <a:pt x="90" y="49"/>
                    <a:pt x="90" y="49"/>
                    <a:pt x="90" y="49"/>
                  </a:cubicBezTo>
                  <a:cubicBezTo>
                    <a:pt x="103" y="0"/>
                    <a:pt x="103" y="0"/>
                    <a:pt x="103" y="0"/>
                  </a:cubicBezTo>
                  <a:cubicBezTo>
                    <a:pt x="132" y="0"/>
                    <a:pt x="132" y="0"/>
                    <a:pt x="132" y="0"/>
                  </a:cubicBezTo>
                  <a:lnTo>
                    <a:pt x="107" y="49"/>
                  </a:ln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grpSp>
      <p:grpSp>
        <p:nvGrpSpPr>
          <p:cNvPr id="123" name="Group 122">
            <a:extLst>
              <a:ext uri="{FF2B5EF4-FFF2-40B4-BE49-F238E27FC236}">
                <a16:creationId xmlns:a16="http://schemas.microsoft.com/office/drawing/2014/main" id="{0267D1DC-12CB-41D8-BE75-2B4A0FF50E79}"/>
              </a:ext>
            </a:extLst>
          </p:cNvPr>
          <p:cNvGrpSpPr/>
          <p:nvPr/>
        </p:nvGrpSpPr>
        <p:grpSpPr bwMode="black">
          <a:xfrm>
            <a:off x="7967636" y="3950072"/>
            <a:ext cx="341635" cy="178898"/>
            <a:chOff x="2772926" y="4973833"/>
            <a:chExt cx="349910" cy="189581"/>
          </a:xfrm>
          <a:solidFill>
            <a:schemeClr val="accent6">
              <a:lumMod val="50000"/>
            </a:schemeClr>
          </a:solidFill>
          <a:effectLst/>
        </p:grpSpPr>
        <p:sp>
          <p:nvSpPr>
            <p:cNvPr id="124" name="Freeform 21">
              <a:extLst>
                <a:ext uri="{FF2B5EF4-FFF2-40B4-BE49-F238E27FC236}">
                  <a16:creationId xmlns:a16="http://schemas.microsoft.com/office/drawing/2014/main" id="{D80E3D49-21CF-4B5E-9777-C95F3AE3F8D5}"/>
                </a:ext>
              </a:extLst>
            </p:cNvPr>
            <p:cNvSpPr>
              <a:spLocks/>
            </p:cNvSpPr>
            <p:nvPr/>
          </p:nvSpPr>
          <p:spPr bwMode="black">
            <a:xfrm>
              <a:off x="2772926" y="4984201"/>
              <a:ext cx="130337" cy="175881"/>
            </a:xfrm>
            <a:custGeom>
              <a:avLst/>
              <a:gdLst/>
              <a:ahLst/>
              <a:cxnLst>
                <a:cxn ang="0">
                  <a:pos x="218" y="69"/>
                </a:cxn>
                <a:cxn ang="0">
                  <a:pos x="218" y="475"/>
                </a:cxn>
                <a:cxn ang="0">
                  <a:pos x="137" y="475"/>
                </a:cxn>
                <a:cxn ang="0">
                  <a:pos x="137" y="69"/>
                </a:cxn>
                <a:cxn ang="0">
                  <a:pos x="0" y="69"/>
                </a:cxn>
                <a:cxn ang="0">
                  <a:pos x="0" y="0"/>
                </a:cxn>
                <a:cxn ang="0">
                  <a:pos x="352" y="0"/>
                </a:cxn>
                <a:cxn ang="0">
                  <a:pos x="352" y="69"/>
                </a:cxn>
                <a:cxn ang="0">
                  <a:pos x="218" y="69"/>
                </a:cxn>
              </a:cxnLst>
              <a:rect l="0" t="0" r="r" b="b"/>
              <a:pathLst>
                <a:path w="352" h="475">
                  <a:moveTo>
                    <a:pt x="218" y="69"/>
                  </a:moveTo>
                  <a:lnTo>
                    <a:pt x="218" y="475"/>
                  </a:lnTo>
                  <a:lnTo>
                    <a:pt x="137" y="475"/>
                  </a:lnTo>
                  <a:lnTo>
                    <a:pt x="137" y="69"/>
                  </a:lnTo>
                  <a:lnTo>
                    <a:pt x="0" y="69"/>
                  </a:lnTo>
                  <a:lnTo>
                    <a:pt x="0" y="0"/>
                  </a:lnTo>
                  <a:lnTo>
                    <a:pt x="352" y="0"/>
                  </a:lnTo>
                  <a:lnTo>
                    <a:pt x="352" y="69"/>
                  </a:lnTo>
                  <a:lnTo>
                    <a:pt x="218" y="69"/>
                  </a:ln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125" name="Freeform 22">
              <a:extLst>
                <a:ext uri="{FF2B5EF4-FFF2-40B4-BE49-F238E27FC236}">
                  <a16:creationId xmlns:a16="http://schemas.microsoft.com/office/drawing/2014/main" id="{C0A96F11-53E1-4CB5-8D81-9A24674AD4F6}"/>
                </a:ext>
              </a:extLst>
            </p:cNvPr>
            <p:cNvSpPr>
              <a:spLocks noEditPoints="1"/>
            </p:cNvSpPr>
            <p:nvPr/>
          </p:nvSpPr>
          <p:spPr bwMode="black">
            <a:xfrm>
              <a:off x="2874381" y="5031596"/>
              <a:ext cx="105899" cy="131818"/>
            </a:xfrm>
            <a:custGeom>
              <a:avLst/>
              <a:gdLst/>
              <a:ahLst/>
              <a:cxnLst>
                <a:cxn ang="0">
                  <a:pos x="89" y="147"/>
                </a:cxn>
                <a:cxn ang="0">
                  <a:pos x="89" y="127"/>
                </a:cxn>
                <a:cxn ang="0">
                  <a:pos x="88" y="127"/>
                </a:cxn>
                <a:cxn ang="0">
                  <a:pos x="70" y="145"/>
                </a:cxn>
                <a:cxn ang="0">
                  <a:pos x="45" y="151"/>
                </a:cxn>
                <a:cxn ang="0">
                  <a:pos x="26" y="148"/>
                </a:cxn>
                <a:cxn ang="0">
                  <a:pos x="12" y="139"/>
                </a:cxn>
                <a:cxn ang="0">
                  <a:pos x="3" y="125"/>
                </a:cxn>
                <a:cxn ang="0">
                  <a:pos x="0" y="108"/>
                </a:cxn>
                <a:cxn ang="0">
                  <a:pos x="2" y="91"/>
                </a:cxn>
                <a:cxn ang="0">
                  <a:pos x="11" y="76"/>
                </a:cxn>
                <a:cxn ang="0">
                  <a:pos x="25" y="66"/>
                </a:cxn>
                <a:cxn ang="0">
                  <a:pos x="47" y="60"/>
                </a:cxn>
                <a:cxn ang="0">
                  <a:pos x="89" y="55"/>
                </a:cxn>
                <a:cxn ang="0">
                  <a:pos x="82" y="32"/>
                </a:cxn>
                <a:cxn ang="0">
                  <a:pos x="62" y="25"/>
                </a:cxn>
                <a:cxn ang="0">
                  <a:pos x="36" y="30"/>
                </a:cxn>
                <a:cxn ang="0">
                  <a:pos x="14" y="41"/>
                </a:cxn>
                <a:cxn ang="0">
                  <a:pos x="14" y="13"/>
                </a:cxn>
                <a:cxn ang="0">
                  <a:pos x="23" y="8"/>
                </a:cxn>
                <a:cxn ang="0">
                  <a:pos x="35" y="4"/>
                </a:cxn>
                <a:cxn ang="0">
                  <a:pos x="50" y="1"/>
                </a:cxn>
                <a:cxn ang="0">
                  <a:pos x="65" y="0"/>
                </a:cxn>
                <a:cxn ang="0">
                  <a:pos x="90" y="4"/>
                </a:cxn>
                <a:cxn ang="0">
                  <a:pos x="107" y="15"/>
                </a:cxn>
                <a:cxn ang="0">
                  <a:pos x="117" y="32"/>
                </a:cxn>
                <a:cxn ang="0">
                  <a:pos x="121" y="56"/>
                </a:cxn>
                <a:cxn ang="0">
                  <a:pos x="121" y="147"/>
                </a:cxn>
                <a:cxn ang="0">
                  <a:pos x="89" y="147"/>
                </a:cxn>
                <a:cxn ang="0">
                  <a:pos x="58" y="81"/>
                </a:cxn>
                <a:cxn ang="0">
                  <a:pos x="45" y="84"/>
                </a:cxn>
                <a:cxn ang="0">
                  <a:pos x="37" y="89"/>
                </a:cxn>
                <a:cxn ang="0">
                  <a:pos x="33" y="96"/>
                </a:cxn>
                <a:cxn ang="0">
                  <a:pos x="32" y="105"/>
                </a:cxn>
                <a:cxn ang="0">
                  <a:pos x="33" y="113"/>
                </a:cxn>
                <a:cxn ang="0">
                  <a:pos x="38" y="119"/>
                </a:cxn>
                <a:cxn ang="0">
                  <a:pos x="46" y="123"/>
                </a:cxn>
                <a:cxn ang="0">
                  <a:pos x="56" y="125"/>
                </a:cxn>
                <a:cxn ang="0">
                  <a:pos x="69" y="122"/>
                </a:cxn>
                <a:cxn ang="0">
                  <a:pos x="80" y="115"/>
                </a:cxn>
                <a:cxn ang="0">
                  <a:pos x="86" y="104"/>
                </a:cxn>
                <a:cxn ang="0">
                  <a:pos x="89" y="90"/>
                </a:cxn>
                <a:cxn ang="0">
                  <a:pos x="89" y="77"/>
                </a:cxn>
                <a:cxn ang="0">
                  <a:pos x="58" y="81"/>
                </a:cxn>
              </a:cxnLst>
              <a:rect l="0" t="0" r="r" b="b"/>
              <a:pathLst>
                <a:path w="121" h="151">
                  <a:moveTo>
                    <a:pt x="89" y="147"/>
                  </a:moveTo>
                  <a:cubicBezTo>
                    <a:pt x="89" y="127"/>
                    <a:pt x="89" y="127"/>
                    <a:pt x="89" y="127"/>
                  </a:cubicBezTo>
                  <a:cubicBezTo>
                    <a:pt x="88" y="127"/>
                    <a:pt x="88" y="127"/>
                    <a:pt x="88" y="127"/>
                  </a:cubicBezTo>
                  <a:cubicBezTo>
                    <a:pt x="83" y="135"/>
                    <a:pt x="77" y="141"/>
                    <a:pt x="70" y="145"/>
                  </a:cubicBezTo>
                  <a:cubicBezTo>
                    <a:pt x="63" y="149"/>
                    <a:pt x="55" y="151"/>
                    <a:pt x="45" y="151"/>
                  </a:cubicBezTo>
                  <a:cubicBezTo>
                    <a:pt x="38" y="151"/>
                    <a:pt x="32" y="150"/>
                    <a:pt x="26" y="148"/>
                  </a:cubicBezTo>
                  <a:cubicBezTo>
                    <a:pt x="20" y="145"/>
                    <a:pt x="15" y="142"/>
                    <a:pt x="12" y="139"/>
                  </a:cubicBezTo>
                  <a:cubicBezTo>
                    <a:pt x="8" y="135"/>
                    <a:pt x="5" y="131"/>
                    <a:pt x="3" y="125"/>
                  </a:cubicBezTo>
                  <a:cubicBezTo>
                    <a:pt x="1" y="120"/>
                    <a:pt x="0" y="114"/>
                    <a:pt x="0" y="108"/>
                  </a:cubicBezTo>
                  <a:cubicBezTo>
                    <a:pt x="0" y="102"/>
                    <a:pt x="1" y="96"/>
                    <a:pt x="2" y="91"/>
                  </a:cubicBezTo>
                  <a:cubicBezTo>
                    <a:pt x="4" y="85"/>
                    <a:pt x="7" y="81"/>
                    <a:pt x="11" y="76"/>
                  </a:cubicBezTo>
                  <a:cubicBezTo>
                    <a:pt x="15" y="72"/>
                    <a:pt x="19" y="69"/>
                    <a:pt x="25" y="66"/>
                  </a:cubicBezTo>
                  <a:cubicBezTo>
                    <a:pt x="31" y="63"/>
                    <a:pt x="38" y="61"/>
                    <a:pt x="47" y="60"/>
                  </a:cubicBezTo>
                  <a:cubicBezTo>
                    <a:pt x="89" y="55"/>
                    <a:pt x="89" y="55"/>
                    <a:pt x="89" y="55"/>
                  </a:cubicBezTo>
                  <a:cubicBezTo>
                    <a:pt x="89" y="44"/>
                    <a:pt x="86" y="37"/>
                    <a:pt x="82" y="32"/>
                  </a:cubicBezTo>
                  <a:cubicBezTo>
                    <a:pt x="77" y="28"/>
                    <a:pt x="70" y="25"/>
                    <a:pt x="62" y="25"/>
                  </a:cubicBezTo>
                  <a:cubicBezTo>
                    <a:pt x="53" y="25"/>
                    <a:pt x="44" y="27"/>
                    <a:pt x="36" y="30"/>
                  </a:cubicBezTo>
                  <a:cubicBezTo>
                    <a:pt x="28" y="33"/>
                    <a:pt x="20" y="36"/>
                    <a:pt x="14" y="41"/>
                  </a:cubicBezTo>
                  <a:cubicBezTo>
                    <a:pt x="14" y="13"/>
                    <a:pt x="14" y="13"/>
                    <a:pt x="14" y="13"/>
                  </a:cubicBezTo>
                  <a:cubicBezTo>
                    <a:pt x="16" y="11"/>
                    <a:pt x="19" y="10"/>
                    <a:pt x="23" y="8"/>
                  </a:cubicBezTo>
                  <a:cubicBezTo>
                    <a:pt x="26" y="7"/>
                    <a:pt x="30" y="6"/>
                    <a:pt x="35" y="4"/>
                  </a:cubicBezTo>
                  <a:cubicBezTo>
                    <a:pt x="40" y="3"/>
                    <a:pt x="45" y="2"/>
                    <a:pt x="50" y="1"/>
                  </a:cubicBezTo>
                  <a:cubicBezTo>
                    <a:pt x="55" y="0"/>
                    <a:pt x="60" y="0"/>
                    <a:pt x="65" y="0"/>
                  </a:cubicBezTo>
                  <a:cubicBezTo>
                    <a:pt x="74" y="0"/>
                    <a:pt x="83" y="1"/>
                    <a:pt x="90" y="4"/>
                  </a:cubicBezTo>
                  <a:cubicBezTo>
                    <a:pt x="97" y="6"/>
                    <a:pt x="102" y="10"/>
                    <a:pt x="107" y="15"/>
                  </a:cubicBezTo>
                  <a:cubicBezTo>
                    <a:pt x="112" y="19"/>
                    <a:pt x="115" y="25"/>
                    <a:pt x="117" y="32"/>
                  </a:cubicBezTo>
                  <a:cubicBezTo>
                    <a:pt x="119" y="39"/>
                    <a:pt x="121" y="47"/>
                    <a:pt x="121" y="56"/>
                  </a:cubicBezTo>
                  <a:cubicBezTo>
                    <a:pt x="121" y="147"/>
                    <a:pt x="121" y="147"/>
                    <a:pt x="121" y="147"/>
                  </a:cubicBezTo>
                  <a:lnTo>
                    <a:pt x="89" y="147"/>
                  </a:lnTo>
                  <a:close/>
                  <a:moveTo>
                    <a:pt x="58" y="81"/>
                  </a:moveTo>
                  <a:cubicBezTo>
                    <a:pt x="52" y="82"/>
                    <a:pt x="48" y="83"/>
                    <a:pt x="45" y="84"/>
                  </a:cubicBezTo>
                  <a:cubicBezTo>
                    <a:pt x="41" y="86"/>
                    <a:pt x="39" y="87"/>
                    <a:pt x="37" y="89"/>
                  </a:cubicBezTo>
                  <a:cubicBezTo>
                    <a:pt x="35" y="91"/>
                    <a:pt x="34" y="93"/>
                    <a:pt x="33" y="96"/>
                  </a:cubicBezTo>
                  <a:cubicBezTo>
                    <a:pt x="32" y="98"/>
                    <a:pt x="32" y="101"/>
                    <a:pt x="32" y="105"/>
                  </a:cubicBezTo>
                  <a:cubicBezTo>
                    <a:pt x="32" y="108"/>
                    <a:pt x="32" y="110"/>
                    <a:pt x="33" y="113"/>
                  </a:cubicBezTo>
                  <a:cubicBezTo>
                    <a:pt x="34" y="115"/>
                    <a:pt x="36" y="117"/>
                    <a:pt x="38" y="119"/>
                  </a:cubicBezTo>
                  <a:cubicBezTo>
                    <a:pt x="40" y="121"/>
                    <a:pt x="43" y="122"/>
                    <a:pt x="46" y="123"/>
                  </a:cubicBezTo>
                  <a:cubicBezTo>
                    <a:pt x="49" y="124"/>
                    <a:pt x="52" y="125"/>
                    <a:pt x="56" y="125"/>
                  </a:cubicBezTo>
                  <a:cubicBezTo>
                    <a:pt x="61" y="125"/>
                    <a:pt x="65" y="124"/>
                    <a:pt x="69" y="122"/>
                  </a:cubicBezTo>
                  <a:cubicBezTo>
                    <a:pt x="73" y="120"/>
                    <a:pt x="77" y="118"/>
                    <a:pt x="80" y="115"/>
                  </a:cubicBezTo>
                  <a:cubicBezTo>
                    <a:pt x="83" y="112"/>
                    <a:pt x="85" y="108"/>
                    <a:pt x="86" y="104"/>
                  </a:cubicBezTo>
                  <a:cubicBezTo>
                    <a:pt x="88" y="100"/>
                    <a:pt x="89" y="95"/>
                    <a:pt x="89" y="90"/>
                  </a:cubicBezTo>
                  <a:cubicBezTo>
                    <a:pt x="89" y="77"/>
                    <a:pt x="89" y="77"/>
                    <a:pt x="89" y="77"/>
                  </a:cubicBezTo>
                  <a:lnTo>
                    <a:pt x="58" y="81"/>
                  </a:ln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126" name="Freeform 23">
              <a:extLst>
                <a:ext uri="{FF2B5EF4-FFF2-40B4-BE49-F238E27FC236}">
                  <a16:creationId xmlns:a16="http://schemas.microsoft.com/office/drawing/2014/main" id="{AD69DE2F-F568-4F4C-ACC8-AA4DEB5BF937}"/>
                </a:ext>
              </a:extLst>
            </p:cNvPr>
            <p:cNvSpPr>
              <a:spLocks/>
            </p:cNvSpPr>
            <p:nvPr/>
          </p:nvSpPr>
          <p:spPr bwMode="black">
            <a:xfrm>
              <a:off x="3007310" y="4973833"/>
              <a:ext cx="115526" cy="186249"/>
            </a:xfrm>
            <a:custGeom>
              <a:avLst/>
              <a:gdLst/>
              <a:ahLst/>
              <a:cxnLst>
                <a:cxn ang="0">
                  <a:pos x="210" y="503"/>
                </a:cxn>
                <a:cxn ang="0">
                  <a:pos x="78" y="340"/>
                </a:cxn>
                <a:cxn ang="0">
                  <a:pos x="76" y="340"/>
                </a:cxn>
                <a:cxn ang="0">
                  <a:pos x="76" y="503"/>
                </a:cxn>
                <a:cxn ang="0">
                  <a:pos x="0" y="503"/>
                </a:cxn>
                <a:cxn ang="0">
                  <a:pos x="0" y="0"/>
                </a:cxn>
                <a:cxn ang="0">
                  <a:pos x="76" y="0"/>
                </a:cxn>
                <a:cxn ang="0">
                  <a:pos x="76" y="319"/>
                </a:cxn>
                <a:cxn ang="0">
                  <a:pos x="78" y="319"/>
                </a:cxn>
                <a:cxn ang="0">
                  <a:pos x="203" y="163"/>
                </a:cxn>
                <a:cxn ang="0">
                  <a:pos x="300" y="163"/>
                </a:cxn>
                <a:cxn ang="0">
                  <a:pos x="156" y="326"/>
                </a:cxn>
                <a:cxn ang="0">
                  <a:pos x="312" y="503"/>
                </a:cxn>
                <a:cxn ang="0">
                  <a:pos x="210" y="503"/>
                </a:cxn>
              </a:cxnLst>
              <a:rect l="0" t="0" r="r" b="b"/>
              <a:pathLst>
                <a:path w="312" h="503">
                  <a:moveTo>
                    <a:pt x="210" y="503"/>
                  </a:moveTo>
                  <a:lnTo>
                    <a:pt x="78" y="340"/>
                  </a:lnTo>
                  <a:lnTo>
                    <a:pt x="76" y="340"/>
                  </a:lnTo>
                  <a:lnTo>
                    <a:pt x="76" y="503"/>
                  </a:lnTo>
                  <a:lnTo>
                    <a:pt x="0" y="503"/>
                  </a:lnTo>
                  <a:lnTo>
                    <a:pt x="0" y="0"/>
                  </a:lnTo>
                  <a:lnTo>
                    <a:pt x="76" y="0"/>
                  </a:lnTo>
                  <a:lnTo>
                    <a:pt x="76" y="319"/>
                  </a:lnTo>
                  <a:lnTo>
                    <a:pt x="78" y="319"/>
                  </a:lnTo>
                  <a:lnTo>
                    <a:pt x="203" y="163"/>
                  </a:lnTo>
                  <a:lnTo>
                    <a:pt x="300" y="163"/>
                  </a:lnTo>
                  <a:lnTo>
                    <a:pt x="156" y="326"/>
                  </a:lnTo>
                  <a:lnTo>
                    <a:pt x="312" y="503"/>
                  </a:lnTo>
                  <a:lnTo>
                    <a:pt x="210" y="503"/>
                  </a:ln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grpSp>
      <p:grpSp>
        <p:nvGrpSpPr>
          <p:cNvPr id="127" name="Group 126">
            <a:extLst>
              <a:ext uri="{FF2B5EF4-FFF2-40B4-BE49-F238E27FC236}">
                <a16:creationId xmlns:a16="http://schemas.microsoft.com/office/drawing/2014/main" id="{83415894-D186-460C-A5D1-524014C8B084}"/>
              </a:ext>
            </a:extLst>
          </p:cNvPr>
          <p:cNvGrpSpPr/>
          <p:nvPr/>
        </p:nvGrpSpPr>
        <p:grpSpPr bwMode="black">
          <a:xfrm>
            <a:off x="9728242" y="2869887"/>
            <a:ext cx="1060644" cy="203395"/>
            <a:chOff x="5953627" y="6205329"/>
            <a:chExt cx="1086337" cy="215543"/>
          </a:xfrm>
          <a:solidFill>
            <a:schemeClr val="accent6">
              <a:lumMod val="50000"/>
            </a:schemeClr>
          </a:solidFill>
          <a:effectLst/>
        </p:grpSpPr>
        <p:sp>
          <p:nvSpPr>
            <p:cNvPr id="128" name="Freeform 24">
              <a:extLst>
                <a:ext uri="{FF2B5EF4-FFF2-40B4-BE49-F238E27FC236}">
                  <a16:creationId xmlns:a16="http://schemas.microsoft.com/office/drawing/2014/main" id="{618C3145-A67B-4F00-A820-3A2AC1C86187}"/>
                </a:ext>
              </a:extLst>
            </p:cNvPr>
            <p:cNvSpPr>
              <a:spLocks/>
            </p:cNvSpPr>
            <p:nvPr/>
          </p:nvSpPr>
          <p:spPr bwMode="black">
            <a:xfrm>
              <a:off x="5953627" y="6214946"/>
              <a:ext cx="116725" cy="157181"/>
            </a:xfrm>
            <a:custGeom>
              <a:avLst/>
              <a:gdLst/>
              <a:ahLst/>
              <a:cxnLst>
                <a:cxn ang="0">
                  <a:pos x="215" y="68"/>
                </a:cxn>
                <a:cxn ang="0">
                  <a:pos x="215" y="474"/>
                </a:cxn>
                <a:cxn ang="0">
                  <a:pos x="134" y="474"/>
                </a:cxn>
                <a:cxn ang="0">
                  <a:pos x="134" y="68"/>
                </a:cxn>
                <a:cxn ang="0">
                  <a:pos x="0" y="68"/>
                </a:cxn>
                <a:cxn ang="0">
                  <a:pos x="0" y="0"/>
                </a:cxn>
                <a:cxn ang="0">
                  <a:pos x="352" y="0"/>
                </a:cxn>
                <a:cxn ang="0">
                  <a:pos x="352" y="68"/>
                </a:cxn>
                <a:cxn ang="0">
                  <a:pos x="215" y="68"/>
                </a:cxn>
              </a:cxnLst>
              <a:rect l="0" t="0" r="r" b="b"/>
              <a:pathLst>
                <a:path w="352" h="474">
                  <a:moveTo>
                    <a:pt x="215" y="68"/>
                  </a:moveTo>
                  <a:lnTo>
                    <a:pt x="215" y="474"/>
                  </a:lnTo>
                  <a:lnTo>
                    <a:pt x="134" y="474"/>
                  </a:lnTo>
                  <a:lnTo>
                    <a:pt x="134" y="68"/>
                  </a:lnTo>
                  <a:lnTo>
                    <a:pt x="0" y="68"/>
                  </a:lnTo>
                  <a:lnTo>
                    <a:pt x="0" y="0"/>
                  </a:lnTo>
                  <a:lnTo>
                    <a:pt x="352" y="0"/>
                  </a:lnTo>
                  <a:lnTo>
                    <a:pt x="352" y="68"/>
                  </a:lnTo>
                  <a:lnTo>
                    <a:pt x="215" y="68"/>
                  </a:ln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129" name="Freeform 25">
              <a:extLst>
                <a:ext uri="{FF2B5EF4-FFF2-40B4-BE49-F238E27FC236}">
                  <a16:creationId xmlns:a16="http://schemas.microsoft.com/office/drawing/2014/main" id="{11691001-A315-4C46-B170-13F690BD1945}"/>
                </a:ext>
              </a:extLst>
            </p:cNvPr>
            <p:cNvSpPr>
              <a:spLocks noEditPoints="1"/>
            </p:cNvSpPr>
            <p:nvPr/>
          </p:nvSpPr>
          <p:spPr bwMode="black">
            <a:xfrm>
              <a:off x="6046808" y="6257059"/>
              <a:ext cx="102466" cy="118383"/>
            </a:xfrm>
            <a:custGeom>
              <a:avLst/>
              <a:gdLst/>
              <a:ahLst/>
              <a:cxnLst>
                <a:cxn ang="0">
                  <a:pos x="33" y="85"/>
                </a:cxn>
                <a:cxn ang="0">
                  <a:pos x="45" y="115"/>
                </a:cxn>
                <a:cxn ang="0">
                  <a:pos x="76" y="125"/>
                </a:cxn>
                <a:cxn ang="0">
                  <a:pos x="100" y="121"/>
                </a:cxn>
                <a:cxn ang="0">
                  <a:pos x="119" y="111"/>
                </a:cxn>
                <a:cxn ang="0">
                  <a:pos x="119" y="139"/>
                </a:cxn>
                <a:cxn ang="0">
                  <a:pos x="112" y="143"/>
                </a:cxn>
                <a:cxn ang="0">
                  <a:pos x="100" y="146"/>
                </a:cxn>
                <a:cxn ang="0">
                  <a:pos x="86" y="149"/>
                </a:cxn>
                <a:cxn ang="0">
                  <a:pos x="68" y="151"/>
                </a:cxn>
                <a:cxn ang="0">
                  <a:pos x="40" y="146"/>
                </a:cxn>
                <a:cxn ang="0">
                  <a:pos x="18" y="132"/>
                </a:cxn>
                <a:cxn ang="0">
                  <a:pos x="4" y="108"/>
                </a:cxn>
                <a:cxn ang="0">
                  <a:pos x="0" y="77"/>
                </a:cxn>
                <a:cxn ang="0">
                  <a:pos x="6" y="42"/>
                </a:cxn>
                <a:cxn ang="0">
                  <a:pos x="22" y="18"/>
                </a:cxn>
                <a:cxn ang="0">
                  <a:pos x="44" y="4"/>
                </a:cxn>
                <a:cxn ang="0">
                  <a:pos x="68" y="0"/>
                </a:cxn>
                <a:cxn ang="0">
                  <a:pos x="96" y="5"/>
                </a:cxn>
                <a:cxn ang="0">
                  <a:pos x="115" y="19"/>
                </a:cxn>
                <a:cxn ang="0">
                  <a:pos x="127" y="41"/>
                </a:cxn>
                <a:cxn ang="0">
                  <a:pos x="131" y="69"/>
                </a:cxn>
                <a:cxn ang="0">
                  <a:pos x="131" y="85"/>
                </a:cxn>
                <a:cxn ang="0">
                  <a:pos x="33" y="85"/>
                </a:cxn>
                <a:cxn ang="0">
                  <a:pos x="97" y="46"/>
                </a:cxn>
                <a:cxn ang="0">
                  <a:pos x="91" y="35"/>
                </a:cxn>
                <a:cxn ang="0">
                  <a:pos x="82" y="28"/>
                </a:cxn>
                <a:cxn ang="0">
                  <a:pos x="68" y="25"/>
                </a:cxn>
                <a:cxn ang="0">
                  <a:pos x="56" y="28"/>
                </a:cxn>
                <a:cxn ang="0">
                  <a:pos x="45" y="35"/>
                </a:cxn>
                <a:cxn ang="0">
                  <a:pos x="37" y="46"/>
                </a:cxn>
                <a:cxn ang="0">
                  <a:pos x="33" y="60"/>
                </a:cxn>
                <a:cxn ang="0">
                  <a:pos x="99" y="60"/>
                </a:cxn>
                <a:cxn ang="0">
                  <a:pos x="97" y="46"/>
                </a:cxn>
              </a:cxnLst>
              <a:rect l="0" t="0" r="r" b="b"/>
              <a:pathLst>
                <a:path w="131" h="151">
                  <a:moveTo>
                    <a:pt x="33" y="85"/>
                  </a:moveTo>
                  <a:cubicBezTo>
                    <a:pt x="34" y="98"/>
                    <a:pt x="38" y="108"/>
                    <a:pt x="45" y="115"/>
                  </a:cubicBezTo>
                  <a:cubicBezTo>
                    <a:pt x="52" y="122"/>
                    <a:pt x="63" y="125"/>
                    <a:pt x="76" y="125"/>
                  </a:cubicBezTo>
                  <a:cubicBezTo>
                    <a:pt x="84" y="125"/>
                    <a:pt x="92" y="124"/>
                    <a:pt x="100" y="121"/>
                  </a:cubicBezTo>
                  <a:cubicBezTo>
                    <a:pt x="107" y="119"/>
                    <a:pt x="114" y="115"/>
                    <a:pt x="119" y="111"/>
                  </a:cubicBezTo>
                  <a:cubicBezTo>
                    <a:pt x="119" y="139"/>
                    <a:pt x="119" y="139"/>
                    <a:pt x="119" y="139"/>
                  </a:cubicBezTo>
                  <a:cubicBezTo>
                    <a:pt x="117" y="140"/>
                    <a:pt x="115" y="141"/>
                    <a:pt x="112" y="143"/>
                  </a:cubicBezTo>
                  <a:cubicBezTo>
                    <a:pt x="109" y="144"/>
                    <a:pt x="105" y="145"/>
                    <a:pt x="100" y="146"/>
                  </a:cubicBezTo>
                  <a:cubicBezTo>
                    <a:pt x="96" y="148"/>
                    <a:pt x="91" y="149"/>
                    <a:pt x="86" y="149"/>
                  </a:cubicBezTo>
                  <a:cubicBezTo>
                    <a:pt x="80" y="150"/>
                    <a:pt x="75" y="151"/>
                    <a:pt x="68" y="151"/>
                  </a:cubicBezTo>
                  <a:cubicBezTo>
                    <a:pt x="58" y="151"/>
                    <a:pt x="48" y="149"/>
                    <a:pt x="40" y="146"/>
                  </a:cubicBezTo>
                  <a:cubicBezTo>
                    <a:pt x="31" y="143"/>
                    <a:pt x="24" y="138"/>
                    <a:pt x="18" y="132"/>
                  </a:cubicBezTo>
                  <a:cubicBezTo>
                    <a:pt x="12" y="125"/>
                    <a:pt x="8" y="118"/>
                    <a:pt x="4" y="108"/>
                  </a:cubicBezTo>
                  <a:cubicBezTo>
                    <a:pt x="1" y="99"/>
                    <a:pt x="0" y="89"/>
                    <a:pt x="0" y="77"/>
                  </a:cubicBezTo>
                  <a:cubicBezTo>
                    <a:pt x="0" y="63"/>
                    <a:pt x="2" y="52"/>
                    <a:pt x="6" y="42"/>
                  </a:cubicBezTo>
                  <a:cubicBezTo>
                    <a:pt x="10" y="33"/>
                    <a:pt x="15" y="25"/>
                    <a:pt x="22" y="18"/>
                  </a:cubicBezTo>
                  <a:cubicBezTo>
                    <a:pt x="28" y="12"/>
                    <a:pt x="36" y="7"/>
                    <a:pt x="44" y="4"/>
                  </a:cubicBezTo>
                  <a:cubicBezTo>
                    <a:pt x="52" y="1"/>
                    <a:pt x="60" y="0"/>
                    <a:pt x="68" y="0"/>
                  </a:cubicBezTo>
                  <a:cubicBezTo>
                    <a:pt x="79" y="0"/>
                    <a:pt x="88" y="2"/>
                    <a:pt x="96" y="5"/>
                  </a:cubicBezTo>
                  <a:cubicBezTo>
                    <a:pt x="103" y="8"/>
                    <a:pt x="110" y="13"/>
                    <a:pt x="115" y="19"/>
                  </a:cubicBezTo>
                  <a:cubicBezTo>
                    <a:pt x="120" y="25"/>
                    <a:pt x="124" y="32"/>
                    <a:pt x="127" y="41"/>
                  </a:cubicBezTo>
                  <a:cubicBezTo>
                    <a:pt x="130" y="49"/>
                    <a:pt x="131" y="59"/>
                    <a:pt x="131" y="69"/>
                  </a:cubicBezTo>
                  <a:cubicBezTo>
                    <a:pt x="131" y="85"/>
                    <a:pt x="131" y="85"/>
                    <a:pt x="131" y="85"/>
                  </a:cubicBezTo>
                  <a:lnTo>
                    <a:pt x="33" y="85"/>
                  </a:lnTo>
                  <a:close/>
                  <a:moveTo>
                    <a:pt x="97" y="46"/>
                  </a:moveTo>
                  <a:cubicBezTo>
                    <a:pt x="96" y="42"/>
                    <a:pt x="94" y="38"/>
                    <a:pt x="91" y="35"/>
                  </a:cubicBezTo>
                  <a:cubicBezTo>
                    <a:pt x="89" y="32"/>
                    <a:pt x="86" y="30"/>
                    <a:pt x="82" y="28"/>
                  </a:cubicBezTo>
                  <a:cubicBezTo>
                    <a:pt x="78" y="26"/>
                    <a:pt x="73" y="25"/>
                    <a:pt x="68" y="25"/>
                  </a:cubicBezTo>
                  <a:cubicBezTo>
                    <a:pt x="64" y="25"/>
                    <a:pt x="60" y="26"/>
                    <a:pt x="56" y="28"/>
                  </a:cubicBezTo>
                  <a:cubicBezTo>
                    <a:pt x="52" y="29"/>
                    <a:pt x="48" y="32"/>
                    <a:pt x="45" y="35"/>
                  </a:cubicBezTo>
                  <a:cubicBezTo>
                    <a:pt x="42" y="38"/>
                    <a:pt x="39" y="42"/>
                    <a:pt x="37" y="46"/>
                  </a:cubicBezTo>
                  <a:cubicBezTo>
                    <a:pt x="35" y="50"/>
                    <a:pt x="34" y="55"/>
                    <a:pt x="33" y="60"/>
                  </a:cubicBezTo>
                  <a:cubicBezTo>
                    <a:pt x="99" y="60"/>
                    <a:pt x="99" y="60"/>
                    <a:pt x="99" y="60"/>
                  </a:cubicBezTo>
                  <a:cubicBezTo>
                    <a:pt x="99" y="55"/>
                    <a:pt x="98" y="51"/>
                    <a:pt x="97" y="46"/>
                  </a:cubicBez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130" name="Freeform 26">
              <a:extLst>
                <a:ext uri="{FF2B5EF4-FFF2-40B4-BE49-F238E27FC236}">
                  <a16:creationId xmlns:a16="http://schemas.microsoft.com/office/drawing/2014/main" id="{1F7A8B57-B17D-449D-B208-DCBE887884D2}"/>
                </a:ext>
              </a:extLst>
            </p:cNvPr>
            <p:cNvSpPr>
              <a:spLocks/>
            </p:cNvSpPr>
            <p:nvPr/>
          </p:nvSpPr>
          <p:spPr bwMode="black">
            <a:xfrm>
              <a:off x="6161875" y="6257059"/>
              <a:ext cx="73616" cy="163813"/>
            </a:xfrm>
            <a:custGeom>
              <a:avLst/>
              <a:gdLst/>
              <a:ahLst/>
              <a:cxnLst>
                <a:cxn ang="0">
                  <a:pos x="73" y="192"/>
                </a:cxn>
                <a:cxn ang="0">
                  <a:pos x="53" y="207"/>
                </a:cxn>
                <a:cxn ang="0">
                  <a:pos x="29" y="209"/>
                </a:cxn>
                <a:cxn ang="0">
                  <a:pos x="24" y="193"/>
                </a:cxn>
                <a:cxn ang="0">
                  <a:pos x="34" y="194"/>
                </a:cxn>
                <a:cxn ang="0">
                  <a:pos x="48" y="190"/>
                </a:cxn>
                <a:cxn ang="0">
                  <a:pos x="52" y="182"/>
                </a:cxn>
                <a:cxn ang="0">
                  <a:pos x="48" y="175"/>
                </a:cxn>
                <a:cxn ang="0">
                  <a:pos x="35" y="172"/>
                </a:cxn>
                <a:cxn ang="0">
                  <a:pos x="30" y="172"/>
                </a:cxn>
                <a:cxn ang="0">
                  <a:pos x="22" y="149"/>
                </a:cxn>
                <a:cxn ang="0">
                  <a:pos x="6" y="145"/>
                </a:cxn>
                <a:cxn ang="0">
                  <a:pos x="0" y="112"/>
                </a:cxn>
                <a:cxn ang="0">
                  <a:pos x="19" y="122"/>
                </a:cxn>
                <a:cxn ang="0">
                  <a:pos x="38" y="125"/>
                </a:cxn>
                <a:cxn ang="0">
                  <a:pos x="62" y="110"/>
                </a:cxn>
                <a:cxn ang="0">
                  <a:pos x="57" y="98"/>
                </a:cxn>
                <a:cxn ang="0">
                  <a:pos x="34" y="86"/>
                </a:cxn>
                <a:cxn ang="0">
                  <a:pos x="9" y="70"/>
                </a:cxn>
                <a:cxn ang="0">
                  <a:pos x="0" y="44"/>
                </a:cxn>
                <a:cxn ang="0">
                  <a:pos x="14" y="12"/>
                </a:cxn>
                <a:cxn ang="0">
                  <a:pos x="54" y="0"/>
                </a:cxn>
                <a:cxn ang="0">
                  <a:pos x="72" y="2"/>
                </a:cxn>
                <a:cxn ang="0">
                  <a:pos x="87" y="6"/>
                </a:cxn>
                <a:cxn ang="0">
                  <a:pos x="79" y="31"/>
                </a:cxn>
                <a:cxn ang="0">
                  <a:pos x="62" y="26"/>
                </a:cxn>
                <a:cxn ang="0">
                  <a:pos x="38" y="30"/>
                </a:cxn>
                <a:cxn ang="0">
                  <a:pos x="34" y="48"/>
                </a:cxn>
                <a:cxn ang="0">
                  <a:pos x="46" y="58"/>
                </a:cxn>
                <a:cxn ang="0">
                  <a:pos x="72" y="70"/>
                </a:cxn>
                <a:cxn ang="0">
                  <a:pos x="92" y="91"/>
                </a:cxn>
                <a:cxn ang="0">
                  <a:pos x="92" y="121"/>
                </a:cxn>
                <a:cxn ang="0">
                  <a:pos x="69" y="144"/>
                </a:cxn>
                <a:cxn ang="0">
                  <a:pos x="50" y="160"/>
                </a:cxn>
                <a:cxn ang="0">
                  <a:pos x="69" y="167"/>
                </a:cxn>
                <a:cxn ang="0">
                  <a:pos x="75" y="182"/>
                </a:cxn>
              </a:cxnLst>
              <a:rect l="0" t="0" r="r" b="b"/>
              <a:pathLst>
                <a:path w="94" h="209">
                  <a:moveTo>
                    <a:pt x="75" y="182"/>
                  </a:moveTo>
                  <a:cubicBezTo>
                    <a:pt x="75" y="186"/>
                    <a:pt x="75" y="189"/>
                    <a:pt x="73" y="192"/>
                  </a:cubicBezTo>
                  <a:cubicBezTo>
                    <a:pt x="72" y="196"/>
                    <a:pt x="69" y="199"/>
                    <a:pt x="66" y="201"/>
                  </a:cubicBezTo>
                  <a:cubicBezTo>
                    <a:pt x="63" y="203"/>
                    <a:pt x="58" y="205"/>
                    <a:pt x="53" y="207"/>
                  </a:cubicBezTo>
                  <a:cubicBezTo>
                    <a:pt x="48" y="208"/>
                    <a:pt x="42" y="209"/>
                    <a:pt x="34" y="209"/>
                  </a:cubicBezTo>
                  <a:cubicBezTo>
                    <a:pt x="33" y="209"/>
                    <a:pt x="31" y="209"/>
                    <a:pt x="29" y="209"/>
                  </a:cubicBezTo>
                  <a:cubicBezTo>
                    <a:pt x="28" y="209"/>
                    <a:pt x="26" y="209"/>
                    <a:pt x="24" y="208"/>
                  </a:cubicBezTo>
                  <a:cubicBezTo>
                    <a:pt x="24" y="193"/>
                    <a:pt x="24" y="193"/>
                    <a:pt x="24" y="193"/>
                  </a:cubicBezTo>
                  <a:cubicBezTo>
                    <a:pt x="26" y="194"/>
                    <a:pt x="28" y="194"/>
                    <a:pt x="29" y="194"/>
                  </a:cubicBezTo>
                  <a:cubicBezTo>
                    <a:pt x="31" y="194"/>
                    <a:pt x="32" y="194"/>
                    <a:pt x="34" y="194"/>
                  </a:cubicBezTo>
                  <a:cubicBezTo>
                    <a:pt x="37" y="194"/>
                    <a:pt x="40" y="193"/>
                    <a:pt x="42" y="193"/>
                  </a:cubicBezTo>
                  <a:cubicBezTo>
                    <a:pt x="44" y="192"/>
                    <a:pt x="46" y="191"/>
                    <a:pt x="48" y="190"/>
                  </a:cubicBezTo>
                  <a:cubicBezTo>
                    <a:pt x="49" y="189"/>
                    <a:pt x="50" y="188"/>
                    <a:pt x="51" y="186"/>
                  </a:cubicBezTo>
                  <a:cubicBezTo>
                    <a:pt x="51" y="185"/>
                    <a:pt x="52" y="183"/>
                    <a:pt x="52" y="182"/>
                  </a:cubicBezTo>
                  <a:cubicBezTo>
                    <a:pt x="52" y="181"/>
                    <a:pt x="52" y="180"/>
                    <a:pt x="51" y="179"/>
                  </a:cubicBezTo>
                  <a:cubicBezTo>
                    <a:pt x="50" y="177"/>
                    <a:pt x="49" y="176"/>
                    <a:pt x="48" y="175"/>
                  </a:cubicBezTo>
                  <a:cubicBezTo>
                    <a:pt x="47" y="174"/>
                    <a:pt x="45" y="174"/>
                    <a:pt x="43" y="173"/>
                  </a:cubicBezTo>
                  <a:cubicBezTo>
                    <a:pt x="41" y="172"/>
                    <a:pt x="38" y="172"/>
                    <a:pt x="35" y="172"/>
                  </a:cubicBezTo>
                  <a:cubicBezTo>
                    <a:pt x="35" y="172"/>
                    <a:pt x="34" y="172"/>
                    <a:pt x="33" y="172"/>
                  </a:cubicBezTo>
                  <a:cubicBezTo>
                    <a:pt x="32" y="172"/>
                    <a:pt x="31" y="172"/>
                    <a:pt x="30" y="172"/>
                  </a:cubicBezTo>
                  <a:cubicBezTo>
                    <a:pt x="30" y="150"/>
                    <a:pt x="30" y="150"/>
                    <a:pt x="30" y="150"/>
                  </a:cubicBezTo>
                  <a:cubicBezTo>
                    <a:pt x="28" y="150"/>
                    <a:pt x="25" y="150"/>
                    <a:pt x="22" y="149"/>
                  </a:cubicBezTo>
                  <a:cubicBezTo>
                    <a:pt x="19" y="149"/>
                    <a:pt x="17" y="148"/>
                    <a:pt x="14" y="147"/>
                  </a:cubicBezTo>
                  <a:cubicBezTo>
                    <a:pt x="11" y="147"/>
                    <a:pt x="9" y="146"/>
                    <a:pt x="6" y="145"/>
                  </a:cubicBezTo>
                  <a:cubicBezTo>
                    <a:pt x="4" y="144"/>
                    <a:pt x="1" y="144"/>
                    <a:pt x="0" y="143"/>
                  </a:cubicBezTo>
                  <a:cubicBezTo>
                    <a:pt x="0" y="112"/>
                    <a:pt x="0" y="112"/>
                    <a:pt x="0" y="112"/>
                  </a:cubicBezTo>
                  <a:cubicBezTo>
                    <a:pt x="3" y="114"/>
                    <a:pt x="6" y="116"/>
                    <a:pt x="9" y="118"/>
                  </a:cubicBezTo>
                  <a:cubicBezTo>
                    <a:pt x="12" y="119"/>
                    <a:pt x="16" y="121"/>
                    <a:pt x="19" y="122"/>
                  </a:cubicBezTo>
                  <a:cubicBezTo>
                    <a:pt x="23" y="123"/>
                    <a:pt x="26" y="124"/>
                    <a:pt x="29" y="124"/>
                  </a:cubicBezTo>
                  <a:cubicBezTo>
                    <a:pt x="33" y="125"/>
                    <a:pt x="36" y="125"/>
                    <a:pt x="38" y="125"/>
                  </a:cubicBezTo>
                  <a:cubicBezTo>
                    <a:pt x="47" y="125"/>
                    <a:pt x="53" y="124"/>
                    <a:pt x="56" y="121"/>
                  </a:cubicBezTo>
                  <a:cubicBezTo>
                    <a:pt x="60" y="118"/>
                    <a:pt x="62" y="115"/>
                    <a:pt x="62" y="110"/>
                  </a:cubicBezTo>
                  <a:cubicBezTo>
                    <a:pt x="62" y="107"/>
                    <a:pt x="61" y="105"/>
                    <a:pt x="61" y="103"/>
                  </a:cubicBezTo>
                  <a:cubicBezTo>
                    <a:pt x="60" y="102"/>
                    <a:pt x="59" y="100"/>
                    <a:pt x="57" y="98"/>
                  </a:cubicBezTo>
                  <a:cubicBezTo>
                    <a:pt x="55" y="96"/>
                    <a:pt x="52" y="95"/>
                    <a:pt x="48" y="93"/>
                  </a:cubicBezTo>
                  <a:cubicBezTo>
                    <a:pt x="44" y="91"/>
                    <a:pt x="40" y="89"/>
                    <a:pt x="34" y="86"/>
                  </a:cubicBezTo>
                  <a:cubicBezTo>
                    <a:pt x="29" y="84"/>
                    <a:pt x="24" y="82"/>
                    <a:pt x="20" y="79"/>
                  </a:cubicBezTo>
                  <a:cubicBezTo>
                    <a:pt x="15" y="77"/>
                    <a:pt x="12" y="74"/>
                    <a:pt x="9" y="70"/>
                  </a:cubicBezTo>
                  <a:cubicBezTo>
                    <a:pt x="6" y="67"/>
                    <a:pt x="4" y="63"/>
                    <a:pt x="2" y="59"/>
                  </a:cubicBezTo>
                  <a:cubicBezTo>
                    <a:pt x="0" y="55"/>
                    <a:pt x="0" y="50"/>
                    <a:pt x="0" y="44"/>
                  </a:cubicBezTo>
                  <a:cubicBezTo>
                    <a:pt x="0" y="37"/>
                    <a:pt x="1" y="32"/>
                    <a:pt x="3" y="26"/>
                  </a:cubicBezTo>
                  <a:cubicBezTo>
                    <a:pt x="6" y="21"/>
                    <a:pt x="10" y="16"/>
                    <a:pt x="14" y="12"/>
                  </a:cubicBezTo>
                  <a:cubicBezTo>
                    <a:pt x="19" y="9"/>
                    <a:pt x="25" y="5"/>
                    <a:pt x="32" y="3"/>
                  </a:cubicBezTo>
                  <a:cubicBezTo>
                    <a:pt x="38" y="1"/>
                    <a:pt x="46" y="0"/>
                    <a:pt x="54" y="0"/>
                  </a:cubicBezTo>
                  <a:cubicBezTo>
                    <a:pt x="57" y="0"/>
                    <a:pt x="60" y="0"/>
                    <a:pt x="64" y="0"/>
                  </a:cubicBezTo>
                  <a:cubicBezTo>
                    <a:pt x="67" y="1"/>
                    <a:pt x="70" y="1"/>
                    <a:pt x="72" y="2"/>
                  </a:cubicBezTo>
                  <a:cubicBezTo>
                    <a:pt x="75" y="2"/>
                    <a:pt x="78" y="3"/>
                    <a:pt x="80" y="4"/>
                  </a:cubicBezTo>
                  <a:cubicBezTo>
                    <a:pt x="83" y="4"/>
                    <a:pt x="85" y="5"/>
                    <a:pt x="87" y="6"/>
                  </a:cubicBezTo>
                  <a:cubicBezTo>
                    <a:pt x="87" y="35"/>
                    <a:pt x="87" y="35"/>
                    <a:pt x="87" y="35"/>
                  </a:cubicBezTo>
                  <a:cubicBezTo>
                    <a:pt x="85" y="34"/>
                    <a:pt x="82" y="32"/>
                    <a:pt x="79" y="31"/>
                  </a:cubicBezTo>
                  <a:cubicBezTo>
                    <a:pt x="77" y="30"/>
                    <a:pt x="74" y="29"/>
                    <a:pt x="71" y="28"/>
                  </a:cubicBezTo>
                  <a:cubicBezTo>
                    <a:pt x="68" y="27"/>
                    <a:pt x="65" y="26"/>
                    <a:pt x="62" y="26"/>
                  </a:cubicBezTo>
                  <a:cubicBezTo>
                    <a:pt x="59" y="26"/>
                    <a:pt x="56" y="25"/>
                    <a:pt x="53" y="25"/>
                  </a:cubicBezTo>
                  <a:cubicBezTo>
                    <a:pt x="47" y="25"/>
                    <a:pt x="42" y="27"/>
                    <a:pt x="38" y="30"/>
                  </a:cubicBezTo>
                  <a:cubicBezTo>
                    <a:pt x="34" y="33"/>
                    <a:pt x="32" y="36"/>
                    <a:pt x="32" y="41"/>
                  </a:cubicBezTo>
                  <a:cubicBezTo>
                    <a:pt x="32" y="44"/>
                    <a:pt x="33" y="46"/>
                    <a:pt x="34" y="48"/>
                  </a:cubicBezTo>
                  <a:cubicBezTo>
                    <a:pt x="34" y="50"/>
                    <a:pt x="36" y="52"/>
                    <a:pt x="38" y="53"/>
                  </a:cubicBezTo>
                  <a:cubicBezTo>
                    <a:pt x="40" y="55"/>
                    <a:pt x="42" y="57"/>
                    <a:pt x="46" y="58"/>
                  </a:cubicBezTo>
                  <a:cubicBezTo>
                    <a:pt x="49" y="60"/>
                    <a:pt x="53" y="62"/>
                    <a:pt x="58" y="63"/>
                  </a:cubicBezTo>
                  <a:cubicBezTo>
                    <a:pt x="63" y="66"/>
                    <a:pt x="68" y="68"/>
                    <a:pt x="72" y="70"/>
                  </a:cubicBezTo>
                  <a:cubicBezTo>
                    <a:pt x="77" y="73"/>
                    <a:pt x="81" y="76"/>
                    <a:pt x="84" y="79"/>
                  </a:cubicBezTo>
                  <a:cubicBezTo>
                    <a:pt x="87" y="83"/>
                    <a:pt x="90" y="86"/>
                    <a:pt x="92" y="91"/>
                  </a:cubicBezTo>
                  <a:cubicBezTo>
                    <a:pt x="94" y="95"/>
                    <a:pt x="94" y="100"/>
                    <a:pt x="94" y="106"/>
                  </a:cubicBezTo>
                  <a:cubicBezTo>
                    <a:pt x="94" y="111"/>
                    <a:pt x="94" y="117"/>
                    <a:pt x="92" y="121"/>
                  </a:cubicBezTo>
                  <a:cubicBezTo>
                    <a:pt x="90" y="126"/>
                    <a:pt x="87" y="131"/>
                    <a:pt x="83" y="135"/>
                  </a:cubicBezTo>
                  <a:cubicBezTo>
                    <a:pt x="80" y="138"/>
                    <a:pt x="75" y="142"/>
                    <a:pt x="69" y="144"/>
                  </a:cubicBezTo>
                  <a:cubicBezTo>
                    <a:pt x="64" y="147"/>
                    <a:pt x="58" y="149"/>
                    <a:pt x="50" y="150"/>
                  </a:cubicBezTo>
                  <a:cubicBezTo>
                    <a:pt x="50" y="160"/>
                    <a:pt x="50" y="160"/>
                    <a:pt x="50" y="160"/>
                  </a:cubicBezTo>
                  <a:cubicBezTo>
                    <a:pt x="55" y="160"/>
                    <a:pt x="58" y="161"/>
                    <a:pt x="61" y="162"/>
                  </a:cubicBezTo>
                  <a:cubicBezTo>
                    <a:pt x="65" y="163"/>
                    <a:pt x="67" y="165"/>
                    <a:pt x="69" y="167"/>
                  </a:cubicBezTo>
                  <a:cubicBezTo>
                    <a:pt x="71" y="169"/>
                    <a:pt x="73" y="171"/>
                    <a:pt x="74" y="174"/>
                  </a:cubicBezTo>
                  <a:cubicBezTo>
                    <a:pt x="75" y="176"/>
                    <a:pt x="75" y="179"/>
                    <a:pt x="75" y="182"/>
                  </a:cubicBez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131" name="Freeform 27">
              <a:extLst>
                <a:ext uri="{FF2B5EF4-FFF2-40B4-BE49-F238E27FC236}">
                  <a16:creationId xmlns:a16="http://schemas.microsoft.com/office/drawing/2014/main" id="{54F4217A-6459-461F-A85E-E8EB054BF96C}"/>
                </a:ext>
              </a:extLst>
            </p:cNvPr>
            <p:cNvSpPr>
              <a:spLocks noEditPoints="1"/>
            </p:cNvSpPr>
            <p:nvPr/>
          </p:nvSpPr>
          <p:spPr bwMode="black">
            <a:xfrm>
              <a:off x="6247097" y="6257059"/>
              <a:ext cx="102797" cy="118383"/>
            </a:xfrm>
            <a:custGeom>
              <a:avLst/>
              <a:gdLst/>
              <a:ahLst/>
              <a:cxnLst>
                <a:cxn ang="0">
                  <a:pos x="33" y="85"/>
                </a:cxn>
                <a:cxn ang="0">
                  <a:pos x="45" y="115"/>
                </a:cxn>
                <a:cxn ang="0">
                  <a:pos x="76" y="125"/>
                </a:cxn>
                <a:cxn ang="0">
                  <a:pos x="100" y="121"/>
                </a:cxn>
                <a:cxn ang="0">
                  <a:pos x="120" y="111"/>
                </a:cxn>
                <a:cxn ang="0">
                  <a:pos x="120" y="139"/>
                </a:cxn>
                <a:cxn ang="0">
                  <a:pos x="112" y="143"/>
                </a:cxn>
                <a:cxn ang="0">
                  <a:pos x="101" y="146"/>
                </a:cxn>
                <a:cxn ang="0">
                  <a:pos x="86" y="149"/>
                </a:cxn>
                <a:cxn ang="0">
                  <a:pos x="69" y="151"/>
                </a:cxn>
                <a:cxn ang="0">
                  <a:pos x="40" y="146"/>
                </a:cxn>
                <a:cxn ang="0">
                  <a:pos x="18" y="132"/>
                </a:cxn>
                <a:cxn ang="0">
                  <a:pos x="5" y="108"/>
                </a:cxn>
                <a:cxn ang="0">
                  <a:pos x="0" y="77"/>
                </a:cxn>
                <a:cxn ang="0">
                  <a:pos x="6" y="42"/>
                </a:cxn>
                <a:cxn ang="0">
                  <a:pos x="22" y="18"/>
                </a:cxn>
                <a:cxn ang="0">
                  <a:pos x="44" y="4"/>
                </a:cxn>
                <a:cxn ang="0">
                  <a:pos x="68" y="0"/>
                </a:cxn>
                <a:cxn ang="0">
                  <a:pos x="96" y="5"/>
                </a:cxn>
                <a:cxn ang="0">
                  <a:pos x="115" y="19"/>
                </a:cxn>
                <a:cxn ang="0">
                  <a:pos x="127" y="41"/>
                </a:cxn>
                <a:cxn ang="0">
                  <a:pos x="131" y="69"/>
                </a:cxn>
                <a:cxn ang="0">
                  <a:pos x="131" y="85"/>
                </a:cxn>
                <a:cxn ang="0">
                  <a:pos x="33" y="85"/>
                </a:cxn>
                <a:cxn ang="0">
                  <a:pos x="97" y="46"/>
                </a:cxn>
                <a:cxn ang="0">
                  <a:pos x="92" y="35"/>
                </a:cxn>
                <a:cxn ang="0">
                  <a:pos x="82" y="28"/>
                </a:cxn>
                <a:cxn ang="0">
                  <a:pos x="68" y="25"/>
                </a:cxn>
                <a:cxn ang="0">
                  <a:pos x="56" y="28"/>
                </a:cxn>
                <a:cxn ang="0">
                  <a:pos x="45" y="35"/>
                </a:cxn>
                <a:cxn ang="0">
                  <a:pos x="38" y="46"/>
                </a:cxn>
                <a:cxn ang="0">
                  <a:pos x="33" y="60"/>
                </a:cxn>
                <a:cxn ang="0">
                  <a:pos x="99" y="60"/>
                </a:cxn>
                <a:cxn ang="0">
                  <a:pos x="97" y="46"/>
                </a:cxn>
              </a:cxnLst>
              <a:rect l="0" t="0" r="r" b="b"/>
              <a:pathLst>
                <a:path w="131" h="151">
                  <a:moveTo>
                    <a:pt x="33" y="85"/>
                  </a:moveTo>
                  <a:cubicBezTo>
                    <a:pt x="34" y="98"/>
                    <a:pt x="38" y="108"/>
                    <a:pt x="45" y="115"/>
                  </a:cubicBezTo>
                  <a:cubicBezTo>
                    <a:pt x="53" y="122"/>
                    <a:pt x="63" y="125"/>
                    <a:pt x="76" y="125"/>
                  </a:cubicBezTo>
                  <a:cubicBezTo>
                    <a:pt x="85" y="125"/>
                    <a:pt x="92" y="124"/>
                    <a:pt x="100" y="121"/>
                  </a:cubicBezTo>
                  <a:cubicBezTo>
                    <a:pt x="108" y="119"/>
                    <a:pt x="114" y="115"/>
                    <a:pt x="120" y="111"/>
                  </a:cubicBezTo>
                  <a:cubicBezTo>
                    <a:pt x="120" y="139"/>
                    <a:pt x="120" y="139"/>
                    <a:pt x="120" y="139"/>
                  </a:cubicBezTo>
                  <a:cubicBezTo>
                    <a:pt x="118" y="140"/>
                    <a:pt x="115" y="141"/>
                    <a:pt x="112" y="143"/>
                  </a:cubicBezTo>
                  <a:cubicBezTo>
                    <a:pt x="109" y="144"/>
                    <a:pt x="105" y="145"/>
                    <a:pt x="101" y="146"/>
                  </a:cubicBezTo>
                  <a:cubicBezTo>
                    <a:pt x="96" y="148"/>
                    <a:pt x="91" y="149"/>
                    <a:pt x="86" y="149"/>
                  </a:cubicBezTo>
                  <a:cubicBezTo>
                    <a:pt x="81" y="150"/>
                    <a:pt x="75" y="151"/>
                    <a:pt x="69" y="151"/>
                  </a:cubicBezTo>
                  <a:cubicBezTo>
                    <a:pt x="58" y="151"/>
                    <a:pt x="48" y="149"/>
                    <a:pt x="40" y="146"/>
                  </a:cubicBezTo>
                  <a:cubicBezTo>
                    <a:pt x="31" y="143"/>
                    <a:pt x="24" y="138"/>
                    <a:pt x="18" y="132"/>
                  </a:cubicBezTo>
                  <a:cubicBezTo>
                    <a:pt x="12" y="125"/>
                    <a:pt x="8" y="118"/>
                    <a:pt x="5" y="108"/>
                  </a:cubicBezTo>
                  <a:cubicBezTo>
                    <a:pt x="2" y="99"/>
                    <a:pt x="0" y="89"/>
                    <a:pt x="0" y="77"/>
                  </a:cubicBezTo>
                  <a:cubicBezTo>
                    <a:pt x="0" y="63"/>
                    <a:pt x="2" y="52"/>
                    <a:pt x="6" y="42"/>
                  </a:cubicBezTo>
                  <a:cubicBezTo>
                    <a:pt x="10" y="33"/>
                    <a:pt x="15" y="25"/>
                    <a:pt x="22" y="18"/>
                  </a:cubicBezTo>
                  <a:cubicBezTo>
                    <a:pt x="29" y="12"/>
                    <a:pt x="36" y="7"/>
                    <a:pt x="44" y="4"/>
                  </a:cubicBezTo>
                  <a:cubicBezTo>
                    <a:pt x="52" y="1"/>
                    <a:pt x="60" y="0"/>
                    <a:pt x="68" y="0"/>
                  </a:cubicBezTo>
                  <a:cubicBezTo>
                    <a:pt x="79" y="0"/>
                    <a:pt x="88" y="2"/>
                    <a:pt x="96" y="5"/>
                  </a:cubicBezTo>
                  <a:cubicBezTo>
                    <a:pt x="104" y="8"/>
                    <a:pt x="110" y="13"/>
                    <a:pt x="115" y="19"/>
                  </a:cubicBezTo>
                  <a:cubicBezTo>
                    <a:pt x="121" y="25"/>
                    <a:pt x="125" y="32"/>
                    <a:pt x="127" y="41"/>
                  </a:cubicBezTo>
                  <a:cubicBezTo>
                    <a:pt x="130" y="49"/>
                    <a:pt x="131" y="59"/>
                    <a:pt x="131" y="69"/>
                  </a:cubicBezTo>
                  <a:cubicBezTo>
                    <a:pt x="131" y="85"/>
                    <a:pt x="131" y="85"/>
                    <a:pt x="131" y="85"/>
                  </a:cubicBezTo>
                  <a:lnTo>
                    <a:pt x="33" y="85"/>
                  </a:lnTo>
                  <a:close/>
                  <a:moveTo>
                    <a:pt x="97" y="46"/>
                  </a:moveTo>
                  <a:cubicBezTo>
                    <a:pt x="96" y="42"/>
                    <a:pt x="94" y="38"/>
                    <a:pt x="92" y="35"/>
                  </a:cubicBezTo>
                  <a:cubicBezTo>
                    <a:pt x="89" y="32"/>
                    <a:pt x="86" y="30"/>
                    <a:pt x="82" y="28"/>
                  </a:cubicBezTo>
                  <a:cubicBezTo>
                    <a:pt x="78" y="26"/>
                    <a:pt x="74" y="25"/>
                    <a:pt x="68" y="25"/>
                  </a:cubicBezTo>
                  <a:cubicBezTo>
                    <a:pt x="64" y="25"/>
                    <a:pt x="60" y="26"/>
                    <a:pt x="56" y="28"/>
                  </a:cubicBezTo>
                  <a:cubicBezTo>
                    <a:pt x="52" y="29"/>
                    <a:pt x="49" y="32"/>
                    <a:pt x="45" y="35"/>
                  </a:cubicBezTo>
                  <a:cubicBezTo>
                    <a:pt x="42" y="38"/>
                    <a:pt x="40" y="42"/>
                    <a:pt x="38" y="46"/>
                  </a:cubicBezTo>
                  <a:cubicBezTo>
                    <a:pt x="36" y="50"/>
                    <a:pt x="34" y="55"/>
                    <a:pt x="33" y="60"/>
                  </a:cubicBezTo>
                  <a:cubicBezTo>
                    <a:pt x="99" y="60"/>
                    <a:pt x="99" y="60"/>
                    <a:pt x="99" y="60"/>
                  </a:cubicBezTo>
                  <a:cubicBezTo>
                    <a:pt x="99" y="55"/>
                    <a:pt x="98" y="51"/>
                    <a:pt x="97" y="46"/>
                  </a:cubicBez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132" name="Freeform 28">
              <a:extLst>
                <a:ext uri="{FF2B5EF4-FFF2-40B4-BE49-F238E27FC236}">
                  <a16:creationId xmlns:a16="http://schemas.microsoft.com/office/drawing/2014/main" id="{4552B8D1-CCA1-474B-88B0-3EF97860C7DE}"/>
                </a:ext>
              </a:extLst>
            </p:cNvPr>
            <p:cNvSpPr>
              <a:spLocks/>
            </p:cNvSpPr>
            <p:nvPr/>
          </p:nvSpPr>
          <p:spPr bwMode="black">
            <a:xfrm>
              <a:off x="6369459" y="6205329"/>
              <a:ext cx="103461" cy="166797"/>
            </a:xfrm>
            <a:custGeom>
              <a:avLst/>
              <a:gdLst/>
              <a:ahLst/>
              <a:cxnLst>
                <a:cxn ang="0">
                  <a:pos x="212" y="503"/>
                </a:cxn>
                <a:cxn ang="0">
                  <a:pos x="78" y="340"/>
                </a:cxn>
                <a:cxn ang="0">
                  <a:pos x="78" y="340"/>
                </a:cxn>
                <a:cxn ang="0">
                  <a:pos x="78" y="503"/>
                </a:cxn>
                <a:cxn ang="0">
                  <a:pos x="0" y="503"/>
                </a:cxn>
                <a:cxn ang="0">
                  <a:pos x="0" y="0"/>
                </a:cxn>
                <a:cxn ang="0">
                  <a:pos x="78" y="0"/>
                </a:cxn>
                <a:cxn ang="0">
                  <a:pos x="78" y="319"/>
                </a:cxn>
                <a:cxn ang="0">
                  <a:pos x="78" y="319"/>
                </a:cxn>
                <a:cxn ang="0">
                  <a:pos x="205" y="163"/>
                </a:cxn>
                <a:cxn ang="0">
                  <a:pos x="302" y="163"/>
                </a:cxn>
                <a:cxn ang="0">
                  <a:pos x="156" y="326"/>
                </a:cxn>
                <a:cxn ang="0">
                  <a:pos x="312" y="503"/>
                </a:cxn>
                <a:cxn ang="0">
                  <a:pos x="212" y="503"/>
                </a:cxn>
              </a:cxnLst>
              <a:rect l="0" t="0" r="r" b="b"/>
              <a:pathLst>
                <a:path w="312" h="503">
                  <a:moveTo>
                    <a:pt x="212" y="503"/>
                  </a:moveTo>
                  <a:lnTo>
                    <a:pt x="78" y="340"/>
                  </a:lnTo>
                  <a:lnTo>
                    <a:pt x="78" y="340"/>
                  </a:lnTo>
                  <a:lnTo>
                    <a:pt x="78" y="503"/>
                  </a:lnTo>
                  <a:lnTo>
                    <a:pt x="0" y="503"/>
                  </a:lnTo>
                  <a:lnTo>
                    <a:pt x="0" y="0"/>
                  </a:lnTo>
                  <a:lnTo>
                    <a:pt x="78" y="0"/>
                  </a:lnTo>
                  <a:lnTo>
                    <a:pt x="78" y="319"/>
                  </a:lnTo>
                  <a:lnTo>
                    <a:pt x="78" y="319"/>
                  </a:lnTo>
                  <a:lnTo>
                    <a:pt x="205" y="163"/>
                  </a:lnTo>
                  <a:lnTo>
                    <a:pt x="302" y="163"/>
                  </a:lnTo>
                  <a:lnTo>
                    <a:pt x="156" y="326"/>
                  </a:lnTo>
                  <a:lnTo>
                    <a:pt x="312" y="503"/>
                  </a:lnTo>
                  <a:lnTo>
                    <a:pt x="212" y="503"/>
                  </a:ln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133" name="Freeform 29">
              <a:extLst>
                <a:ext uri="{FF2B5EF4-FFF2-40B4-BE49-F238E27FC236}">
                  <a16:creationId xmlns:a16="http://schemas.microsoft.com/office/drawing/2014/main" id="{52ED5B99-2958-48DA-A563-8D3A761967C7}"/>
                </a:ext>
              </a:extLst>
            </p:cNvPr>
            <p:cNvSpPr>
              <a:spLocks/>
            </p:cNvSpPr>
            <p:nvPr/>
          </p:nvSpPr>
          <p:spPr bwMode="black">
            <a:xfrm>
              <a:off x="6484526" y="6205329"/>
              <a:ext cx="104124" cy="166797"/>
            </a:xfrm>
            <a:custGeom>
              <a:avLst/>
              <a:gdLst/>
              <a:ahLst/>
              <a:cxnLst>
                <a:cxn ang="0">
                  <a:pos x="213" y="503"/>
                </a:cxn>
                <a:cxn ang="0">
                  <a:pos x="78" y="340"/>
                </a:cxn>
                <a:cxn ang="0">
                  <a:pos x="78" y="340"/>
                </a:cxn>
                <a:cxn ang="0">
                  <a:pos x="78" y="503"/>
                </a:cxn>
                <a:cxn ang="0">
                  <a:pos x="0" y="503"/>
                </a:cxn>
                <a:cxn ang="0">
                  <a:pos x="0" y="0"/>
                </a:cxn>
                <a:cxn ang="0">
                  <a:pos x="78" y="0"/>
                </a:cxn>
                <a:cxn ang="0">
                  <a:pos x="78" y="319"/>
                </a:cxn>
                <a:cxn ang="0">
                  <a:pos x="78" y="319"/>
                </a:cxn>
                <a:cxn ang="0">
                  <a:pos x="206" y="163"/>
                </a:cxn>
                <a:cxn ang="0">
                  <a:pos x="302" y="163"/>
                </a:cxn>
                <a:cxn ang="0">
                  <a:pos x="158" y="326"/>
                </a:cxn>
                <a:cxn ang="0">
                  <a:pos x="314" y="503"/>
                </a:cxn>
                <a:cxn ang="0">
                  <a:pos x="213" y="503"/>
                </a:cxn>
              </a:cxnLst>
              <a:rect l="0" t="0" r="r" b="b"/>
              <a:pathLst>
                <a:path w="314" h="503">
                  <a:moveTo>
                    <a:pt x="213" y="503"/>
                  </a:moveTo>
                  <a:lnTo>
                    <a:pt x="78" y="340"/>
                  </a:lnTo>
                  <a:lnTo>
                    <a:pt x="78" y="340"/>
                  </a:lnTo>
                  <a:lnTo>
                    <a:pt x="78" y="503"/>
                  </a:lnTo>
                  <a:lnTo>
                    <a:pt x="0" y="503"/>
                  </a:lnTo>
                  <a:lnTo>
                    <a:pt x="0" y="0"/>
                  </a:lnTo>
                  <a:lnTo>
                    <a:pt x="78" y="0"/>
                  </a:lnTo>
                  <a:lnTo>
                    <a:pt x="78" y="319"/>
                  </a:lnTo>
                  <a:lnTo>
                    <a:pt x="78" y="319"/>
                  </a:lnTo>
                  <a:lnTo>
                    <a:pt x="206" y="163"/>
                  </a:lnTo>
                  <a:lnTo>
                    <a:pt x="302" y="163"/>
                  </a:lnTo>
                  <a:lnTo>
                    <a:pt x="158" y="326"/>
                  </a:lnTo>
                  <a:lnTo>
                    <a:pt x="314" y="503"/>
                  </a:lnTo>
                  <a:lnTo>
                    <a:pt x="213" y="503"/>
                  </a:ln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134" name="Freeform 30">
              <a:extLst>
                <a:ext uri="{FF2B5EF4-FFF2-40B4-BE49-F238E27FC236}">
                  <a16:creationId xmlns:a16="http://schemas.microsoft.com/office/drawing/2014/main" id="{74D12A05-838D-43AF-AB55-4035564BC6D4}"/>
                </a:ext>
              </a:extLst>
            </p:cNvPr>
            <p:cNvSpPr>
              <a:spLocks noEditPoints="1"/>
            </p:cNvSpPr>
            <p:nvPr/>
          </p:nvSpPr>
          <p:spPr bwMode="black">
            <a:xfrm>
              <a:off x="6597272" y="6212293"/>
              <a:ext cx="100476" cy="163149"/>
            </a:xfrm>
            <a:custGeom>
              <a:avLst/>
              <a:gdLst/>
              <a:ahLst/>
              <a:cxnLst>
                <a:cxn ang="0">
                  <a:pos x="95" y="204"/>
                </a:cxn>
                <a:cxn ang="0">
                  <a:pos x="95" y="183"/>
                </a:cxn>
                <a:cxn ang="0">
                  <a:pos x="95" y="183"/>
                </a:cxn>
                <a:cxn ang="0">
                  <a:pos x="88" y="192"/>
                </a:cxn>
                <a:cxn ang="0">
                  <a:pos x="78" y="200"/>
                </a:cxn>
                <a:cxn ang="0">
                  <a:pos x="66" y="206"/>
                </a:cxn>
                <a:cxn ang="0">
                  <a:pos x="51" y="208"/>
                </a:cxn>
                <a:cxn ang="0">
                  <a:pos x="13" y="193"/>
                </a:cxn>
                <a:cxn ang="0">
                  <a:pos x="0" y="148"/>
                </a:cxn>
                <a:cxn ang="0">
                  <a:pos x="0" y="60"/>
                </a:cxn>
                <a:cxn ang="0">
                  <a:pos x="33" y="60"/>
                </a:cxn>
                <a:cxn ang="0">
                  <a:pos x="33" y="144"/>
                </a:cxn>
                <a:cxn ang="0">
                  <a:pos x="35" y="161"/>
                </a:cxn>
                <a:cxn ang="0">
                  <a:pos x="41" y="173"/>
                </a:cxn>
                <a:cxn ang="0">
                  <a:pos x="51" y="179"/>
                </a:cxn>
                <a:cxn ang="0">
                  <a:pos x="63" y="181"/>
                </a:cxn>
                <a:cxn ang="0">
                  <a:pos x="75" y="179"/>
                </a:cxn>
                <a:cxn ang="0">
                  <a:pos x="86" y="171"/>
                </a:cxn>
                <a:cxn ang="0">
                  <a:pos x="93" y="160"/>
                </a:cxn>
                <a:cxn ang="0">
                  <a:pos x="95" y="144"/>
                </a:cxn>
                <a:cxn ang="0">
                  <a:pos x="95" y="60"/>
                </a:cxn>
                <a:cxn ang="0">
                  <a:pos x="128" y="60"/>
                </a:cxn>
                <a:cxn ang="0">
                  <a:pos x="128" y="204"/>
                </a:cxn>
                <a:cxn ang="0">
                  <a:pos x="95" y="204"/>
                </a:cxn>
                <a:cxn ang="0">
                  <a:pos x="53" y="17"/>
                </a:cxn>
                <a:cxn ang="0">
                  <a:pos x="52" y="23"/>
                </a:cxn>
                <a:cxn ang="0">
                  <a:pos x="48" y="28"/>
                </a:cxn>
                <a:cxn ang="0">
                  <a:pos x="43" y="32"/>
                </a:cxn>
                <a:cxn ang="0">
                  <a:pos x="36" y="33"/>
                </a:cxn>
                <a:cxn ang="0">
                  <a:pos x="29" y="32"/>
                </a:cxn>
                <a:cxn ang="0">
                  <a:pos x="23" y="28"/>
                </a:cxn>
                <a:cxn ang="0">
                  <a:pos x="20" y="23"/>
                </a:cxn>
                <a:cxn ang="0">
                  <a:pos x="18" y="17"/>
                </a:cxn>
                <a:cxn ang="0">
                  <a:pos x="20" y="10"/>
                </a:cxn>
                <a:cxn ang="0">
                  <a:pos x="23" y="5"/>
                </a:cxn>
                <a:cxn ang="0">
                  <a:pos x="29" y="1"/>
                </a:cxn>
                <a:cxn ang="0">
                  <a:pos x="36" y="0"/>
                </a:cxn>
                <a:cxn ang="0">
                  <a:pos x="43" y="1"/>
                </a:cxn>
                <a:cxn ang="0">
                  <a:pos x="48" y="5"/>
                </a:cxn>
                <a:cxn ang="0">
                  <a:pos x="52" y="10"/>
                </a:cxn>
                <a:cxn ang="0">
                  <a:pos x="53" y="17"/>
                </a:cxn>
                <a:cxn ang="0">
                  <a:pos x="113" y="17"/>
                </a:cxn>
                <a:cxn ang="0">
                  <a:pos x="111" y="23"/>
                </a:cxn>
                <a:cxn ang="0">
                  <a:pos x="108" y="28"/>
                </a:cxn>
                <a:cxn ang="0">
                  <a:pos x="102" y="32"/>
                </a:cxn>
                <a:cxn ang="0">
                  <a:pos x="95" y="33"/>
                </a:cxn>
                <a:cxn ang="0">
                  <a:pos x="88" y="32"/>
                </a:cxn>
                <a:cxn ang="0">
                  <a:pos x="83" y="28"/>
                </a:cxn>
                <a:cxn ang="0">
                  <a:pos x="79" y="23"/>
                </a:cxn>
                <a:cxn ang="0">
                  <a:pos x="78" y="17"/>
                </a:cxn>
                <a:cxn ang="0">
                  <a:pos x="79" y="10"/>
                </a:cxn>
                <a:cxn ang="0">
                  <a:pos x="83" y="5"/>
                </a:cxn>
                <a:cxn ang="0">
                  <a:pos x="88" y="1"/>
                </a:cxn>
                <a:cxn ang="0">
                  <a:pos x="95" y="0"/>
                </a:cxn>
                <a:cxn ang="0">
                  <a:pos x="102" y="1"/>
                </a:cxn>
                <a:cxn ang="0">
                  <a:pos x="108" y="5"/>
                </a:cxn>
                <a:cxn ang="0">
                  <a:pos x="111" y="10"/>
                </a:cxn>
                <a:cxn ang="0">
                  <a:pos x="113" y="17"/>
                </a:cxn>
              </a:cxnLst>
              <a:rect l="0" t="0" r="r" b="b"/>
              <a:pathLst>
                <a:path w="128" h="208">
                  <a:moveTo>
                    <a:pt x="95" y="204"/>
                  </a:moveTo>
                  <a:cubicBezTo>
                    <a:pt x="95" y="183"/>
                    <a:pt x="95" y="183"/>
                    <a:pt x="95" y="183"/>
                  </a:cubicBezTo>
                  <a:cubicBezTo>
                    <a:pt x="95" y="183"/>
                    <a:pt x="95" y="183"/>
                    <a:pt x="95" y="183"/>
                  </a:cubicBezTo>
                  <a:cubicBezTo>
                    <a:pt x="93" y="186"/>
                    <a:pt x="90" y="189"/>
                    <a:pt x="88" y="192"/>
                  </a:cubicBezTo>
                  <a:cubicBezTo>
                    <a:pt x="85" y="195"/>
                    <a:pt x="82" y="198"/>
                    <a:pt x="78" y="200"/>
                  </a:cubicBezTo>
                  <a:cubicBezTo>
                    <a:pt x="74" y="203"/>
                    <a:pt x="70" y="204"/>
                    <a:pt x="66" y="206"/>
                  </a:cubicBezTo>
                  <a:cubicBezTo>
                    <a:pt x="61" y="207"/>
                    <a:pt x="57" y="208"/>
                    <a:pt x="51" y="208"/>
                  </a:cubicBezTo>
                  <a:cubicBezTo>
                    <a:pt x="35" y="208"/>
                    <a:pt x="22" y="203"/>
                    <a:pt x="13" y="193"/>
                  </a:cubicBezTo>
                  <a:cubicBezTo>
                    <a:pt x="4" y="183"/>
                    <a:pt x="0" y="168"/>
                    <a:pt x="0" y="148"/>
                  </a:cubicBezTo>
                  <a:cubicBezTo>
                    <a:pt x="0" y="60"/>
                    <a:pt x="0" y="60"/>
                    <a:pt x="0" y="60"/>
                  </a:cubicBezTo>
                  <a:cubicBezTo>
                    <a:pt x="33" y="60"/>
                    <a:pt x="33" y="60"/>
                    <a:pt x="33" y="60"/>
                  </a:cubicBezTo>
                  <a:cubicBezTo>
                    <a:pt x="33" y="144"/>
                    <a:pt x="33" y="144"/>
                    <a:pt x="33" y="144"/>
                  </a:cubicBezTo>
                  <a:cubicBezTo>
                    <a:pt x="33" y="150"/>
                    <a:pt x="34" y="156"/>
                    <a:pt x="35" y="161"/>
                  </a:cubicBezTo>
                  <a:cubicBezTo>
                    <a:pt x="36" y="166"/>
                    <a:pt x="38" y="170"/>
                    <a:pt x="41" y="173"/>
                  </a:cubicBezTo>
                  <a:cubicBezTo>
                    <a:pt x="44" y="176"/>
                    <a:pt x="47" y="178"/>
                    <a:pt x="51" y="179"/>
                  </a:cubicBezTo>
                  <a:cubicBezTo>
                    <a:pt x="54" y="180"/>
                    <a:pt x="58" y="181"/>
                    <a:pt x="63" y="181"/>
                  </a:cubicBezTo>
                  <a:cubicBezTo>
                    <a:pt x="67" y="181"/>
                    <a:pt x="71" y="180"/>
                    <a:pt x="75" y="179"/>
                  </a:cubicBezTo>
                  <a:cubicBezTo>
                    <a:pt x="79" y="177"/>
                    <a:pt x="83" y="175"/>
                    <a:pt x="86" y="171"/>
                  </a:cubicBezTo>
                  <a:cubicBezTo>
                    <a:pt x="89" y="168"/>
                    <a:pt x="91" y="164"/>
                    <a:pt x="93" y="160"/>
                  </a:cubicBezTo>
                  <a:cubicBezTo>
                    <a:pt x="95" y="155"/>
                    <a:pt x="95" y="149"/>
                    <a:pt x="95" y="144"/>
                  </a:cubicBezTo>
                  <a:cubicBezTo>
                    <a:pt x="95" y="60"/>
                    <a:pt x="95" y="60"/>
                    <a:pt x="95" y="60"/>
                  </a:cubicBezTo>
                  <a:cubicBezTo>
                    <a:pt x="128" y="60"/>
                    <a:pt x="128" y="60"/>
                    <a:pt x="128" y="60"/>
                  </a:cubicBezTo>
                  <a:cubicBezTo>
                    <a:pt x="128" y="204"/>
                    <a:pt x="128" y="204"/>
                    <a:pt x="128" y="204"/>
                  </a:cubicBezTo>
                  <a:lnTo>
                    <a:pt x="95" y="204"/>
                  </a:lnTo>
                  <a:close/>
                  <a:moveTo>
                    <a:pt x="53" y="17"/>
                  </a:moveTo>
                  <a:cubicBezTo>
                    <a:pt x="53" y="19"/>
                    <a:pt x="53" y="21"/>
                    <a:pt x="52" y="23"/>
                  </a:cubicBezTo>
                  <a:cubicBezTo>
                    <a:pt x="51" y="25"/>
                    <a:pt x="50" y="27"/>
                    <a:pt x="48" y="28"/>
                  </a:cubicBezTo>
                  <a:cubicBezTo>
                    <a:pt x="47" y="30"/>
                    <a:pt x="45" y="31"/>
                    <a:pt x="43" y="32"/>
                  </a:cubicBezTo>
                  <a:cubicBezTo>
                    <a:pt x="41" y="33"/>
                    <a:pt x="38" y="33"/>
                    <a:pt x="36" y="33"/>
                  </a:cubicBezTo>
                  <a:cubicBezTo>
                    <a:pt x="33" y="33"/>
                    <a:pt x="31" y="33"/>
                    <a:pt x="29" y="32"/>
                  </a:cubicBezTo>
                  <a:cubicBezTo>
                    <a:pt x="27" y="31"/>
                    <a:pt x="25" y="30"/>
                    <a:pt x="23" y="28"/>
                  </a:cubicBezTo>
                  <a:cubicBezTo>
                    <a:pt x="22" y="27"/>
                    <a:pt x="21" y="25"/>
                    <a:pt x="20" y="23"/>
                  </a:cubicBezTo>
                  <a:cubicBezTo>
                    <a:pt x="19" y="21"/>
                    <a:pt x="18" y="19"/>
                    <a:pt x="18" y="17"/>
                  </a:cubicBezTo>
                  <a:cubicBezTo>
                    <a:pt x="18" y="14"/>
                    <a:pt x="19" y="12"/>
                    <a:pt x="20" y="10"/>
                  </a:cubicBezTo>
                  <a:cubicBezTo>
                    <a:pt x="21" y="8"/>
                    <a:pt x="22" y="6"/>
                    <a:pt x="23" y="5"/>
                  </a:cubicBezTo>
                  <a:cubicBezTo>
                    <a:pt x="25" y="3"/>
                    <a:pt x="27" y="2"/>
                    <a:pt x="29" y="1"/>
                  </a:cubicBezTo>
                  <a:cubicBezTo>
                    <a:pt x="31" y="0"/>
                    <a:pt x="33" y="0"/>
                    <a:pt x="36" y="0"/>
                  </a:cubicBezTo>
                  <a:cubicBezTo>
                    <a:pt x="38" y="0"/>
                    <a:pt x="41" y="0"/>
                    <a:pt x="43" y="1"/>
                  </a:cubicBezTo>
                  <a:cubicBezTo>
                    <a:pt x="45" y="2"/>
                    <a:pt x="47" y="3"/>
                    <a:pt x="48" y="5"/>
                  </a:cubicBezTo>
                  <a:cubicBezTo>
                    <a:pt x="50" y="6"/>
                    <a:pt x="51" y="8"/>
                    <a:pt x="52" y="10"/>
                  </a:cubicBezTo>
                  <a:cubicBezTo>
                    <a:pt x="53" y="12"/>
                    <a:pt x="53" y="14"/>
                    <a:pt x="53" y="17"/>
                  </a:cubicBezTo>
                  <a:close/>
                  <a:moveTo>
                    <a:pt x="113" y="17"/>
                  </a:moveTo>
                  <a:cubicBezTo>
                    <a:pt x="113" y="19"/>
                    <a:pt x="112" y="21"/>
                    <a:pt x="111" y="23"/>
                  </a:cubicBezTo>
                  <a:cubicBezTo>
                    <a:pt x="110" y="25"/>
                    <a:pt x="109" y="27"/>
                    <a:pt x="108" y="28"/>
                  </a:cubicBezTo>
                  <a:cubicBezTo>
                    <a:pt x="106" y="30"/>
                    <a:pt x="104" y="31"/>
                    <a:pt x="102" y="32"/>
                  </a:cubicBezTo>
                  <a:cubicBezTo>
                    <a:pt x="100" y="33"/>
                    <a:pt x="98" y="33"/>
                    <a:pt x="95" y="33"/>
                  </a:cubicBezTo>
                  <a:cubicBezTo>
                    <a:pt x="93" y="33"/>
                    <a:pt x="90" y="33"/>
                    <a:pt x="88" y="32"/>
                  </a:cubicBezTo>
                  <a:cubicBezTo>
                    <a:pt x="86" y="31"/>
                    <a:pt x="84" y="30"/>
                    <a:pt x="83" y="28"/>
                  </a:cubicBezTo>
                  <a:cubicBezTo>
                    <a:pt x="81" y="27"/>
                    <a:pt x="80" y="25"/>
                    <a:pt x="79" y="23"/>
                  </a:cubicBezTo>
                  <a:cubicBezTo>
                    <a:pt x="78" y="21"/>
                    <a:pt x="78" y="19"/>
                    <a:pt x="78" y="17"/>
                  </a:cubicBezTo>
                  <a:cubicBezTo>
                    <a:pt x="78" y="14"/>
                    <a:pt x="78" y="12"/>
                    <a:pt x="79" y="10"/>
                  </a:cubicBezTo>
                  <a:cubicBezTo>
                    <a:pt x="80" y="8"/>
                    <a:pt x="81" y="6"/>
                    <a:pt x="83" y="5"/>
                  </a:cubicBezTo>
                  <a:cubicBezTo>
                    <a:pt x="84" y="3"/>
                    <a:pt x="86" y="2"/>
                    <a:pt x="88" y="1"/>
                  </a:cubicBezTo>
                  <a:cubicBezTo>
                    <a:pt x="90" y="0"/>
                    <a:pt x="93" y="0"/>
                    <a:pt x="95" y="0"/>
                  </a:cubicBezTo>
                  <a:cubicBezTo>
                    <a:pt x="98" y="0"/>
                    <a:pt x="100" y="0"/>
                    <a:pt x="102" y="1"/>
                  </a:cubicBezTo>
                  <a:cubicBezTo>
                    <a:pt x="104" y="2"/>
                    <a:pt x="106" y="3"/>
                    <a:pt x="108" y="5"/>
                  </a:cubicBezTo>
                  <a:cubicBezTo>
                    <a:pt x="109" y="6"/>
                    <a:pt x="110" y="8"/>
                    <a:pt x="111" y="10"/>
                  </a:cubicBezTo>
                  <a:cubicBezTo>
                    <a:pt x="112" y="12"/>
                    <a:pt x="113" y="14"/>
                    <a:pt x="113" y="17"/>
                  </a:cubicBez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135" name="Freeform 31">
              <a:extLst>
                <a:ext uri="{FF2B5EF4-FFF2-40B4-BE49-F238E27FC236}">
                  <a16:creationId xmlns:a16="http://schemas.microsoft.com/office/drawing/2014/main" id="{E3450174-8B6C-41C9-9A68-38DF3D7012F2}"/>
                </a:ext>
              </a:extLst>
            </p:cNvPr>
            <p:cNvSpPr>
              <a:spLocks/>
            </p:cNvSpPr>
            <p:nvPr/>
          </p:nvSpPr>
          <p:spPr bwMode="black">
            <a:xfrm>
              <a:off x="6727261" y="6257723"/>
              <a:ext cx="64995" cy="114403"/>
            </a:xfrm>
            <a:custGeom>
              <a:avLst/>
              <a:gdLst/>
              <a:ahLst/>
              <a:cxnLst>
                <a:cxn ang="0">
                  <a:pos x="79" y="32"/>
                </a:cxn>
                <a:cxn ang="0">
                  <a:pos x="74" y="31"/>
                </a:cxn>
                <a:cxn ang="0">
                  <a:pos x="69" y="29"/>
                </a:cxn>
                <a:cxn ang="0">
                  <a:pos x="64" y="29"/>
                </a:cxn>
                <a:cxn ang="0">
                  <a:pos x="51" y="32"/>
                </a:cxn>
                <a:cxn ang="0">
                  <a:pos x="41" y="41"/>
                </a:cxn>
                <a:cxn ang="0">
                  <a:pos x="35" y="54"/>
                </a:cxn>
                <a:cxn ang="0">
                  <a:pos x="32" y="73"/>
                </a:cxn>
                <a:cxn ang="0">
                  <a:pos x="32" y="146"/>
                </a:cxn>
                <a:cxn ang="0">
                  <a:pos x="0" y="146"/>
                </a:cxn>
                <a:cxn ang="0">
                  <a:pos x="0" y="2"/>
                </a:cxn>
                <a:cxn ang="0">
                  <a:pos x="32" y="2"/>
                </a:cxn>
                <a:cxn ang="0">
                  <a:pos x="32" y="30"/>
                </a:cxn>
                <a:cxn ang="0">
                  <a:pos x="33" y="30"/>
                </a:cxn>
                <a:cxn ang="0">
                  <a:pos x="40" y="17"/>
                </a:cxn>
                <a:cxn ang="0">
                  <a:pos x="48" y="7"/>
                </a:cxn>
                <a:cxn ang="0">
                  <a:pos x="59" y="2"/>
                </a:cxn>
                <a:cxn ang="0">
                  <a:pos x="70" y="0"/>
                </a:cxn>
                <a:cxn ang="0">
                  <a:pos x="77" y="0"/>
                </a:cxn>
                <a:cxn ang="0">
                  <a:pos x="83" y="2"/>
                </a:cxn>
                <a:cxn ang="0">
                  <a:pos x="83" y="34"/>
                </a:cxn>
                <a:cxn ang="0">
                  <a:pos x="79" y="32"/>
                </a:cxn>
              </a:cxnLst>
              <a:rect l="0" t="0" r="r" b="b"/>
              <a:pathLst>
                <a:path w="83" h="146">
                  <a:moveTo>
                    <a:pt x="79" y="32"/>
                  </a:moveTo>
                  <a:cubicBezTo>
                    <a:pt x="78" y="32"/>
                    <a:pt x="76" y="31"/>
                    <a:pt x="74" y="31"/>
                  </a:cubicBezTo>
                  <a:cubicBezTo>
                    <a:pt x="73" y="30"/>
                    <a:pt x="71" y="30"/>
                    <a:pt x="69" y="29"/>
                  </a:cubicBezTo>
                  <a:cubicBezTo>
                    <a:pt x="67" y="29"/>
                    <a:pt x="66" y="29"/>
                    <a:pt x="64" y="29"/>
                  </a:cubicBezTo>
                  <a:cubicBezTo>
                    <a:pt x="59" y="29"/>
                    <a:pt x="55" y="30"/>
                    <a:pt x="51" y="32"/>
                  </a:cubicBezTo>
                  <a:cubicBezTo>
                    <a:pt x="48" y="34"/>
                    <a:pt x="44" y="37"/>
                    <a:pt x="41" y="41"/>
                  </a:cubicBezTo>
                  <a:cubicBezTo>
                    <a:pt x="39" y="44"/>
                    <a:pt x="36" y="49"/>
                    <a:pt x="35" y="54"/>
                  </a:cubicBezTo>
                  <a:cubicBezTo>
                    <a:pt x="33" y="60"/>
                    <a:pt x="32" y="66"/>
                    <a:pt x="32" y="73"/>
                  </a:cubicBezTo>
                  <a:cubicBezTo>
                    <a:pt x="32" y="146"/>
                    <a:pt x="32" y="146"/>
                    <a:pt x="32" y="146"/>
                  </a:cubicBezTo>
                  <a:cubicBezTo>
                    <a:pt x="0" y="146"/>
                    <a:pt x="0" y="146"/>
                    <a:pt x="0" y="146"/>
                  </a:cubicBezTo>
                  <a:cubicBezTo>
                    <a:pt x="0" y="2"/>
                    <a:pt x="0" y="2"/>
                    <a:pt x="0" y="2"/>
                  </a:cubicBezTo>
                  <a:cubicBezTo>
                    <a:pt x="32" y="2"/>
                    <a:pt x="32" y="2"/>
                    <a:pt x="32" y="2"/>
                  </a:cubicBezTo>
                  <a:cubicBezTo>
                    <a:pt x="32" y="30"/>
                    <a:pt x="32" y="30"/>
                    <a:pt x="32" y="30"/>
                  </a:cubicBezTo>
                  <a:cubicBezTo>
                    <a:pt x="33" y="30"/>
                    <a:pt x="33" y="30"/>
                    <a:pt x="33" y="30"/>
                  </a:cubicBezTo>
                  <a:cubicBezTo>
                    <a:pt x="35" y="25"/>
                    <a:pt x="37" y="20"/>
                    <a:pt x="40" y="17"/>
                  </a:cubicBezTo>
                  <a:cubicBezTo>
                    <a:pt x="42" y="13"/>
                    <a:pt x="45" y="10"/>
                    <a:pt x="48" y="7"/>
                  </a:cubicBezTo>
                  <a:cubicBezTo>
                    <a:pt x="52" y="5"/>
                    <a:pt x="55" y="3"/>
                    <a:pt x="59" y="2"/>
                  </a:cubicBezTo>
                  <a:cubicBezTo>
                    <a:pt x="62" y="0"/>
                    <a:pt x="66" y="0"/>
                    <a:pt x="70" y="0"/>
                  </a:cubicBezTo>
                  <a:cubicBezTo>
                    <a:pt x="72" y="0"/>
                    <a:pt x="74" y="0"/>
                    <a:pt x="77" y="0"/>
                  </a:cubicBezTo>
                  <a:cubicBezTo>
                    <a:pt x="79" y="1"/>
                    <a:pt x="81" y="1"/>
                    <a:pt x="83" y="2"/>
                  </a:cubicBezTo>
                  <a:cubicBezTo>
                    <a:pt x="83" y="34"/>
                    <a:pt x="83" y="34"/>
                    <a:pt x="83" y="34"/>
                  </a:cubicBezTo>
                  <a:cubicBezTo>
                    <a:pt x="82" y="33"/>
                    <a:pt x="81" y="33"/>
                    <a:pt x="79" y="32"/>
                  </a:cubicBez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136" name="Rectangle 32">
              <a:extLst>
                <a:ext uri="{FF2B5EF4-FFF2-40B4-BE49-F238E27FC236}">
                  <a16:creationId xmlns:a16="http://schemas.microsoft.com/office/drawing/2014/main" id="{BC727946-EFF4-4990-AEA6-644751C4DAA9}"/>
                </a:ext>
              </a:extLst>
            </p:cNvPr>
            <p:cNvSpPr>
              <a:spLocks noChangeArrowheads="1"/>
            </p:cNvSpPr>
            <p:nvPr/>
          </p:nvSpPr>
          <p:spPr bwMode="black">
            <a:xfrm>
              <a:off x="6805851" y="6205329"/>
              <a:ext cx="25534" cy="166797"/>
            </a:xfrm>
            <a:prstGeom prst="rect">
              <a:avLst/>
            </a:pr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137" name="Freeform 33">
              <a:extLst>
                <a:ext uri="{FF2B5EF4-FFF2-40B4-BE49-F238E27FC236}">
                  <a16:creationId xmlns:a16="http://schemas.microsoft.com/office/drawing/2014/main" id="{3A533AD5-BAFE-49CB-A39F-BCD23F4D66AD}"/>
                </a:ext>
              </a:extLst>
            </p:cNvPr>
            <p:cNvSpPr>
              <a:spLocks noEditPoints="1"/>
            </p:cNvSpPr>
            <p:nvPr/>
          </p:nvSpPr>
          <p:spPr bwMode="black">
            <a:xfrm>
              <a:off x="6852607" y="6257059"/>
              <a:ext cx="102797" cy="118383"/>
            </a:xfrm>
            <a:custGeom>
              <a:avLst/>
              <a:gdLst/>
              <a:ahLst/>
              <a:cxnLst>
                <a:cxn ang="0">
                  <a:pos x="33" y="85"/>
                </a:cxn>
                <a:cxn ang="0">
                  <a:pos x="45" y="115"/>
                </a:cxn>
                <a:cxn ang="0">
                  <a:pos x="77" y="125"/>
                </a:cxn>
                <a:cxn ang="0">
                  <a:pos x="100" y="121"/>
                </a:cxn>
                <a:cxn ang="0">
                  <a:pos x="120" y="111"/>
                </a:cxn>
                <a:cxn ang="0">
                  <a:pos x="120" y="139"/>
                </a:cxn>
                <a:cxn ang="0">
                  <a:pos x="112" y="143"/>
                </a:cxn>
                <a:cxn ang="0">
                  <a:pos x="101" y="146"/>
                </a:cxn>
                <a:cxn ang="0">
                  <a:pos x="86" y="149"/>
                </a:cxn>
                <a:cxn ang="0">
                  <a:pos x="69" y="151"/>
                </a:cxn>
                <a:cxn ang="0">
                  <a:pos x="40" y="146"/>
                </a:cxn>
                <a:cxn ang="0">
                  <a:pos x="19" y="132"/>
                </a:cxn>
                <a:cxn ang="0">
                  <a:pos x="5" y="108"/>
                </a:cxn>
                <a:cxn ang="0">
                  <a:pos x="0" y="77"/>
                </a:cxn>
                <a:cxn ang="0">
                  <a:pos x="6" y="42"/>
                </a:cxn>
                <a:cxn ang="0">
                  <a:pos x="22" y="18"/>
                </a:cxn>
                <a:cxn ang="0">
                  <a:pos x="44" y="4"/>
                </a:cxn>
                <a:cxn ang="0">
                  <a:pos x="69" y="0"/>
                </a:cxn>
                <a:cxn ang="0">
                  <a:pos x="96" y="5"/>
                </a:cxn>
                <a:cxn ang="0">
                  <a:pos x="116" y="19"/>
                </a:cxn>
                <a:cxn ang="0">
                  <a:pos x="127" y="41"/>
                </a:cxn>
                <a:cxn ang="0">
                  <a:pos x="131" y="69"/>
                </a:cxn>
                <a:cxn ang="0">
                  <a:pos x="131" y="85"/>
                </a:cxn>
                <a:cxn ang="0">
                  <a:pos x="33" y="85"/>
                </a:cxn>
                <a:cxn ang="0">
                  <a:pos x="97" y="46"/>
                </a:cxn>
                <a:cxn ang="0">
                  <a:pos x="92" y="35"/>
                </a:cxn>
                <a:cxn ang="0">
                  <a:pos x="82" y="28"/>
                </a:cxn>
                <a:cxn ang="0">
                  <a:pos x="69" y="25"/>
                </a:cxn>
                <a:cxn ang="0">
                  <a:pos x="56" y="28"/>
                </a:cxn>
                <a:cxn ang="0">
                  <a:pos x="46" y="35"/>
                </a:cxn>
                <a:cxn ang="0">
                  <a:pos x="38" y="46"/>
                </a:cxn>
                <a:cxn ang="0">
                  <a:pos x="33" y="60"/>
                </a:cxn>
                <a:cxn ang="0">
                  <a:pos x="99" y="60"/>
                </a:cxn>
                <a:cxn ang="0">
                  <a:pos x="97" y="46"/>
                </a:cxn>
              </a:cxnLst>
              <a:rect l="0" t="0" r="r" b="b"/>
              <a:pathLst>
                <a:path w="131" h="151">
                  <a:moveTo>
                    <a:pt x="33" y="85"/>
                  </a:moveTo>
                  <a:cubicBezTo>
                    <a:pt x="34" y="98"/>
                    <a:pt x="38" y="108"/>
                    <a:pt x="45" y="115"/>
                  </a:cubicBezTo>
                  <a:cubicBezTo>
                    <a:pt x="53" y="122"/>
                    <a:pt x="63" y="125"/>
                    <a:pt x="77" y="125"/>
                  </a:cubicBezTo>
                  <a:cubicBezTo>
                    <a:pt x="85" y="125"/>
                    <a:pt x="93" y="124"/>
                    <a:pt x="100" y="121"/>
                  </a:cubicBezTo>
                  <a:cubicBezTo>
                    <a:pt x="108" y="119"/>
                    <a:pt x="114" y="115"/>
                    <a:pt x="120" y="111"/>
                  </a:cubicBezTo>
                  <a:cubicBezTo>
                    <a:pt x="120" y="139"/>
                    <a:pt x="120" y="139"/>
                    <a:pt x="120" y="139"/>
                  </a:cubicBezTo>
                  <a:cubicBezTo>
                    <a:pt x="118" y="140"/>
                    <a:pt x="115" y="141"/>
                    <a:pt x="112" y="143"/>
                  </a:cubicBezTo>
                  <a:cubicBezTo>
                    <a:pt x="109" y="144"/>
                    <a:pt x="105" y="145"/>
                    <a:pt x="101" y="146"/>
                  </a:cubicBezTo>
                  <a:cubicBezTo>
                    <a:pt x="97" y="148"/>
                    <a:pt x="92" y="149"/>
                    <a:pt x="86" y="149"/>
                  </a:cubicBezTo>
                  <a:cubicBezTo>
                    <a:pt x="81" y="150"/>
                    <a:pt x="75" y="151"/>
                    <a:pt x="69" y="151"/>
                  </a:cubicBezTo>
                  <a:cubicBezTo>
                    <a:pt x="58" y="151"/>
                    <a:pt x="49" y="149"/>
                    <a:pt x="40" y="146"/>
                  </a:cubicBezTo>
                  <a:cubicBezTo>
                    <a:pt x="32" y="143"/>
                    <a:pt x="24" y="138"/>
                    <a:pt x="19" y="132"/>
                  </a:cubicBezTo>
                  <a:cubicBezTo>
                    <a:pt x="13" y="125"/>
                    <a:pt x="8" y="118"/>
                    <a:pt x="5" y="108"/>
                  </a:cubicBezTo>
                  <a:cubicBezTo>
                    <a:pt x="2" y="99"/>
                    <a:pt x="0" y="89"/>
                    <a:pt x="0" y="77"/>
                  </a:cubicBezTo>
                  <a:cubicBezTo>
                    <a:pt x="0" y="63"/>
                    <a:pt x="2" y="52"/>
                    <a:pt x="6" y="42"/>
                  </a:cubicBezTo>
                  <a:cubicBezTo>
                    <a:pt x="10" y="33"/>
                    <a:pt x="16" y="25"/>
                    <a:pt x="22" y="18"/>
                  </a:cubicBezTo>
                  <a:cubicBezTo>
                    <a:pt x="29" y="12"/>
                    <a:pt x="36" y="7"/>
                    <a:pt x="44" y="4"/>
                  </a:cubicBezTo>
                  <a:cubicBezTo>
                    <a:pt x="52" y="1"/>
                    <a:pt x="60" y="0"/>
                    <a:pt x="69" y="0"/>
                  </a:cubicBezTo>
                  <a:cubicBezTo>
                    <a:pt x="79" y="0"/>
                    <a:pt x="88" y="2"/>
                    <a:pt x="96" y="5"/>
                  </a:cubicBezTo>
                  <a:cubicBezTo>
                    <a:pt x="104" y="8"/>
                    <a:pt x="110" y="13"/>
                    <a:pt x="116" y="19"/>
                  </a:cubicBezTo>
                  <a:cubicBezTo>
                    <a:pt x="121" y="25"/>
                    <a:pt x="125" y="32"/>
                    <a:pt x="127" y="41"/>
                  </a:cubicBezTo>
                  <a:cubicBezTo>
                    <a:pt x="130" y="49"/>
                    <a:pt x="131" y="59"/>
                    <a:pt x="131" y="69"/>
                  </a:cubicBezTo>
                  <a:cubicBezTo>
                    <a:pt x="131" y="85"/>
                    <a:pt x="131" y="85"/>
                    <a:pt x="131" y="85"/>
                  </a:cubicBezTo>
                  <a:lnTo>
                    <a:pt x="33" y="85"/>
                  </a:lnTo>
                  <a:close/>
                  <a:moveTo>
                    <a:pt x="97" y="46"/>
                  </a:moveTo>
                  <a:cubicBezTo>
                    <a:pt x="96" y="42"/>
                    <a:pt x="94" y="38"/>
                    <a:pt x="92" y="35"/>
                  </a:cubicBezTo>
                  <a:cubicBezTo>
                    <a:pt x="89" y="32"/>
                    <a:pt x="86" y="30"/>
                    <a:pt x="82" y="28"/>
                  </a:cubicBezTo>
                  <a:cubicBezTo>
                    <a:pt x="79" y="26"/>
                    <a:pt x="74" y="25"/>
                    <a:pt x="69" y="25"/>
                  </a:cubicBezTo>
                  <a:cubicBezTo>
                    <a:pt x="64" y="25"/>
                    <a:pt x="60" y="26"/>
                    <a:pt x="56" y="28"/>
                  </a:cubicBezTo>
                  <a:cubicBezTo>
                    <a:pt x="52" y="29"/>
                    <a:pt x="49" y="32"/>
                    <a:pt x="46" y="35"/>
                  </a:cubicBezTo>
                  <a:cubicBezTo>
                    <a:pt x="43" y="38"/>
                    <a:pt x="40" y="42"/>
                    <a:pt x="38" y="46"/>
                  </a:cubicBezTo>
                  <a:cubicBezTo>
                    <a:pt x="36" y="50"/>
                    <a:pt x="34" y="55"/>
                    <a:pt x="33" y="60"/>
                  </a:cubicBezTo>
                  <a:cubicBezTo>
                    <a:pt x="99" y="60"/>
                    <a:pt x="99" y="60"/>
                    <a:pt x="99" y="60"/>
                  </a:cubicBezTo>
                  <a:cubicBezTo>
                    <a:pt x="99" y="55"/>
                    <a:pt x="98" y="51"/>
                    <a:pt x="97" y="46"/>
                  </a:cubicBez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138" name="Freeform 34">
              <a:extLst>
                <a:ext uri="{FF2B5EF4-FFF2-40B4-BE49-F238E27FC236}">
                  <a16:creationId xmlns:a16="http://schemas.microsoft.com/office/drawing/2014/main" id="{028B0639-993F-4547-A6AB-4ABC52D75C93}"/>
                </a:ext>
              </a:extLst>
            </p:cNvPr>
            <p:cNvSpPr>
              <a:spLocks/>
            </p:cNvSpPr>
            <p:nvPr/>
          </p:nvSpPr>
          <p:spPr bwMode="black">
            <a:xfrm>
              <a:off x="6974969" y="6257723"/>
              <a:ext cx="64995" cy="114403"/>
            </a:xfrm>
            <a:custGeom>
              <a:avLst/>
              <a:gdLst/>
              <a:ahLst/>
              <a:cxnLst>
                <a:cxn ang="0">
                  <a:pos x="80" y="32"/>
                </a:cxn>
                <a:cxn ang="0">
                  <a:pos x="75" y="31"/>
                </a:cxn>
                <a:cxn ang="0">
                  <a:pos x="70" y="29"/>
                </a:cxn>
                <a:cxn ang="0">
                  <a:pos x="64" y="29"/>
                </a:cxn>
                <a:cxn ang="0">
                  <a:pos x="52" y="32"/>
                </a:cxn>
                <a:cxn ang="0">
                  <a:pos x="42" y="41"/>
                </a:cxn>
                <a:cxn ang="0">
                  <a:pos x="35" y="54"/>
                </a:cxn>
                <a:cxn ang="0">
                  <a:pos x="33" y="73"/>
                </a:cxn>
                <a:cxn ang="0">
                  <a:pos x="33" y="146"/>
                </a:cxn>
                <a:cxn ang="0">
                  <a:pos x="0" y="146"/>
                </a:cxn>
                <a:cxn ang="0">
                  <a:pos x="0" y="2"/>
                </a:cxn>
                <a:cxn ang="0">
                  <a:pos x="33" y="2"/>
                </a:cxn>
                <a:cxn ang="0">
                  <a:pos x="33" y="30"/>
                </a:cxn>
                <a:cxn ang="0">
                  <a:pos x="33" y="30"/>
                </a:cxn>
                <a:cxn ang="0">
                  <a:pos x="40" y="17"/>
                </a:cxn>
                <a:cxn ang="0">
                  <a:pos x="49" y="7"/>
                </a:cxn>
                <a:cxn ang="0">
                  <a:pos x="59" y="2"/>
                </a:cxn>
                <a:cxn ang="0">
                  <a:pos x="70" y="0"/>
                </a:cxn>
                <a:cxn ang="0">
                  <a:pos x="77" y="0"/>
                </a:cxn>
                <a:cxn ang="0">
                  <a:pos x="83" y="2"/>
                </a:cxn>
                <a:cxn ang="0">
                  <a:pos x="83" y="34"/>
                </a:cxn>
                <a:cxn ang="0">
                  <a:pos x="80" y="32"/>
                </a:cxn>
              </a:cxnLst>
              <a:rect l="0" t="0" r="r" b="b"/>
              <a:pathLst>
                <a:path w="83" h="146">
                  <a:moveTo>
                    <a:pt x="80" y="32"/>
                  </a:moveTo>
                  <a:cubicBezTo>
                    <a:pt x="78" y="32"/>
                    <a:pt x="77" y="31"/>
                    <a:pt x="75" y="31"/>
                  </a:cubicBezTo>
                  <a:cubicBezTo>
                    <a:pt x="73" y="30"/>
                    <a:pt x="71" y="30"/>
                    <a:pt x="70" y="29"/>
                  </a:cubicBezTo>
                  <a:cubicBezTo>
                    <a:pt x="68" y="29"/>
                    <a:pt x="66" y="29"/>
                    <a:pt x="64" y="29"/>
                  </a:cubicBezTo>
                  <a:cubicBezTo>
                    <a:pt x="60" y="29"/>
                    <a:pt x="56" y="30"/>
                    <a:pt x="52" y="32"/>
                  </a:cubicBezTo>
                  <a:cubicBezTo>
                    <a:pt x="48" y="34"/>
                    <a:pt x="45" y="37"/>
                    <a:pt x="42" y="41"/>
                  </a:cubicBezTo>
                  <a:cubicBezTo>
                    <a:pt x="39" y="44"/>
                    <a:pt x="37" y="49"/>
                    <a:pt x="35" y="54"/>
                  </a:cubicBezTo>
                  <a:cubicBezTo>
                    <a:pt x="34" y="60"/>
                    <a:pt x="33" y="66"/>
                    <a:pt x="33" y="73"/>
                  </a:cubicBezTo>
                  <a:cubicBezTo>
                    <a:pt x="33" y="146"/>
                    <a:pt x="33" y="146"/>
                    <a:pt x="33" y="146"/>
                  </a:cubicBezTo>
                  <a:cubicBezTo>
                    <a:pt x="0" y="146"/>
                    <a:pt x="0" y="146"/>
                    <a:pt x="0" y="146"/>
                  </a:cubicBezTo>
                  <a:cubicBezTo>
                    <a:pt x="0" y="2"/>
                    <a:pt x="0" y="2"/>
                    <a:pt x="0" y="2"/>
                  </a:cubicBezTo>
                  <a:cubicBezTo>
                    <a:pt x="33" y="2"/>
                    <a:pt x="33" y="2"/>
                    <a:pt x="33" y="2"/>
                  </a:cubicBezTo>
                  <a:cubicBezTo>
                    <a:pt x="33" y="30"/>
                    <a:pt x="33" y="30"/>
                    <a:pt x="33" y="30"/>
                  </a:cubicBezTo>
                  <a:cubicBezTo>
                    <a:pt x="33" y="30"/>
                    <a:pt x="33" y="30"/>
                    <a:pt x="33" y="30"/>
                  </a:cubicBezTo>
                  <a:cubicBezTo>
                    <a:pt x="35" y="25"/>
                    <a:pt x="37" y="20"/>
                    <a:pt x="40" y="17"/>
                  </a:cubicBezTo>
                  <a:cubicBezTo>
                    <a:pt x="43" y="13"/>
                    <a:pt x="46" y="10"/>
                    <a:pt x="49" y="7"/>
                  </a:cubicBezTo>
                  <a:cubicBezTo>
                    <a:pt x="52" y="5"/>
                    <a:pt x="55" y="3"/>
                    <a:pt x="59" y="2"/>
                  </a:cubicBezTo>
                  <a:cubicBezTo>
                    <a:pt x="63" y="0"/>
                    <a:pt x="66" y="0"/>
                    <a:pt x="70" y="0"/>
                  </a:cubicBezTo>
                  <a:cubicBezTo>
                    <a:pt x="73" y="0"/>
                    <a:pt x="75" y="0"/>
                    <a:pt x="77" y="0"/>
                  </a:cubicBezTo>
                  <a:cubicBezTo>
                    <a:pt x="79" y="1"/>
                    <a:pt x="81" y="1"/>
                    <a:pt x="83" y="2"/>
                  </a:cubicBezTo>
                  <a:cubicBezTo>
                    <a:pt x="83" y="34"/>
                    <a:pt x="83" y="34"/>
                    <a:pt x="83" y="34"/>
                  </a:cubicBezTo>
                  <a:cubicBezTo>
                    <a:pt x="82" y="33"/>
                    <a:pt x="81" y="33"/>
                    <a:pt x="80" y="32"/>
                  </a:cubicBez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grpSp>
      <p:grpSp>
        <p:nvGrpSpPr>
          <p:cNvPr id="139" name="Group 138">
            <a:extLst>
              <a:ext uri="{FF2B5EF4-FFF2-40B4-BE49-F238E27FC236}">
                <a16:creationId xmlns:a16="http://schemas.microsoft.com/office/drawing/2014/main" id="{ED5D0CD6-99CE-4B11-A338-997E1FC22749}"/>
              </a:ext>
            </a:extLst>
          </p:cNvPr>
          <p:cNvGrpSpPr/>
          <p:nvPr/>
        </p:nvGrpSpPr>
        <p:grpSpPr bwMode="black">
          <a:xfrm>
            <a:off x="8641529" y="2299406"/>
            <a:ext cx="897388" cy="317486"/>
            <a:chOff x="7376591" y="6134773"/>
            <a:chExt cx="919129" cy="336446"/>
          </a:xfrm>
          <a:solidFill>
            <a:schemeClr val="accent6">
              <a:lumMod val="50000"/>
            </a:schemeClr>
          </a:solidFill>
          <a:effectLst/>
        </p:grpSpPr>
        <p:sp>
          <p:nvSpPr>
            <p:cNvPr id="140" name="Freeform 24">
              <a:extLst>
                <a:ext uri="{FF2B5EF4-FFF2-40B4-BE49-F238E27FC236}">
                  <a16:creationId xmlns:a16="http://schemas.microsoft.com/office/drawing/2014/main" id="{A3CE5E01-CB9E-4CD1-9313-959D11569760}"/>
                </a:ext>
              </a:extLst>
            </p:cNvPr>
            <p:cNvSpPr>
              <a:spLocks/>
            </p:cNvSpPr>
            <p:nvPr/>
          </p:nvSpPr>
          <p:spPr bwMode="black">
            <a:xfrm>
              <a:off x="7984332" y="6141379"/>
              <a:ext cx="40319" cy="39180"/>
            </a:xfrm>
            <a:custGeom>
              <a:avLst/>
              <a:gdLst/>
              <a:ahLst/>
              <a:cxnLst>
                <a:cxn ang="0">
                  <a:pos x="21" y="0"/>
                </a:cxn>
                <a:cxn ang="0">
                  <a:pos x="75" y="25"/>
                </a:cxn>
                <a:cxn ang="0">
                  <a:pos x="50" y="73"/>
                </a:cxn>
                <a:cxn ang="0">
                  <a:pos x="0" y="48"/>
                </a:cxn>
                <a:cxn ang="0">
                  <a:pos x="21" y="0"/>
                </a:cxn>
              </a:cxnLst>
              <a:rect l="0" t="0" r="r" b="b"/>
              <a:pathLst>
                <a:path w="75" h="73">
                  <a:moveTo>
                    <a:pt x="21" y="0"/>
                  </a:moveTo>
                  <a:cubicBezTo>
                    <a:pt x="39" y="8"/>
                    <a:pt x="57" y="16"/>
                    <a:pt x="75" y="25"/>
                  </a:cubicBezTo>
                  <a:cubicBezTo>
                    <a:pt x="66" y="41"/>
                    <a:pt x="58" y="57"/>
                    <a:pt x="50" y="73"/>
                  </a:cubicBezTo>
                  <a:cubicBezTo>
                    <a:pt x="33" y="64"/>
                    <a:pt x="16" y="56"/>
                    <a:pt x="0" y="48"/>
                  </a:cubicBezTo>
                  <a:cubicBezTo>
                    <a:pt x="7" y="32"/>
                    <a:pt x="14" y="16"/>
                    <a:pt x="21" y="0"/>
                  </a:cubicBez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141" name="Freeform 25">
              <a:extLst>
                <a:ext uri="{FF2B5EF4-FFF2-40B4-BE49-F238E27FC236}">
                  <a16:creationId xmlns:a16="http://schemas.microsoft.com/office/drawing/2014/main" id="{1085D777-D144-49CD-85F0-EB1D711F6980}"/>
                </a:ext>
              </a:extLst>
            </p:cNvPr>
            <p:cNvSpPr>
              <a:spLocks/>
            </p:cNvSpPr>
            <p:nvPr/>
          </p:nvSpPr>
          <p:spPr bwMode="black">
            <a:xfrm>
              <a:off x="8116906" y="6158463"/>
              <a:ext cx="39863" cy="39408"/>
            </a:xfrm>
            <a:custGeom>
              <a:avLst/>
              <a:gdLst/>
              <a:ahLst/>
              <a:cxnLst>
                <a:cxn ang="0">
                  <a:pos x="21" y="0"/>
                </a:cxn>
                <a:cxn ang="0">
                  <a:pos x="74" y="25"/>
                </a:cxn>
                <a:cxn ang="0">
                  <a:pos x="49" y="73"/>
                </a:cxn>
                <a:cxn ang="0">
                  <a:pos x="0" y="44"/>
                </a:cxn>
                <a:cxn ang="0">
                  <a:pos x="21" y="0"/>
                </a:cxn>
              </a:cxnLst>
              <a:rect l="0" t="0" r="r" b="b"/>
              <a:pathLst>
                <a:path w="74" h="73">
                  <a:moveTo>
                    <a:pt x="21" y="0"/>
                  </a:moveTo>
                  <a:cubicBezTo>
                    <a:pt x="39" y="9"/>
                    <a:pt x="56" y="17"/>
                    <a:pt x="74" y="25"/>
                  </a:cubicBezTo>
                  <a:cubicBezTo>
                    <a:pt x="66" y="41"/>
                    <a:pt x="58" y="57"/>
                    <a:pt x="49" y="73"/>
                  </a:cubicBezTo>
                  <a:cubicBezTo>
                    <a:pt x="33" y="64"/>
                    <a:pt x="16" y="54"/>
                    <a:pt x="0" y="44"/>
                  </a:cubicBezTo>
                  <a:cubicBezTo>
                    <a:pt x="7" y="30"/>
                    <a:pt x="14" y="15"/>
                    <a:pt x="21" y="0"/>
                  </a:cubicBez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142" name="Freeform 26">
              <a:extLst>
                <a:ext uri="{FF2B5EF4-FFF2-40B4-BE49-F238E27FC236}">
                  <a16:creationId xmlns:a16="http://schemas.microsoft.com/office/drawing/2014/main" id="{A8EE6982-E553-439E-9603-9F1937CF71E8}"/>
                </a:ext>
              </a:extLst>
            </p:cNvPr>
            <p:cNvSpPr>
              <a:spLocks/>
            </p:cNvSpPr>
            <p:nvPr/>
          </p:nvSpPr>
          <p:spPr bwMode="black">
            <a:xfrm>
              <a:off x="8017134" y="6172131"/>
              <a:ext cx="40319" cy="39180"/>
            </a:xfrm>
            <a:custGeom>
              <a:avLst/>
              <a:gdLst/>
              <a:ahLst/>
              <a:cxnLst>
                <a:cxn ang="0">
                  <a:pos x="21" y="0"/>
                </a:cxn>
                <a:cxn ang="0">
                  <a:pos x="75" y="25"/>
                </a:cxn>
                <a:cxn ang="0">
                  <a:pos x="50" y="73"/>
                </a:cxn>
                <a:cxn ang="0">
                  <a:pos x="0" y="44"/>
                </a:cxn>
                <a:cxn ang="0">
                  <a:pos x="21" y="0"/>
                </a:cxn>
              </a:cxnLst>
              <a:rect l="0" t="0" r="r" b="b"/>
              <a:pathLst>
                <a:path w="75" h="73">
                  <a:moveTo>
                    <a:pt x="21" y="0"/>
                  </a:moveTo>
                  <a:cubicBezTo>
                    <a:pt x="39" y="9"/>
                    <a:pt x="57" y="17"/>
                    <a:pt x="75" y="25"/>
                  </a:cubicBezTo>
                  <a:cubicBezTo>
                    <a:pt x="67" y="41"/>
                    <a:pt x="58" y="57"/>
                    <a:pt x="50" y="73"/>
                  </a:cubicBezTo>
                  <a:cubicBezTo>
                    <a:pt x="34" y="64"/>
                    <a:pt x="17" y="54"/>
                    <a:pt x="0" y="44"/>
                  </a:cubicBezTo>
                  <a:cubicBezTo>
                    <a:pt x="7" y="30"/>
                    <a:pt x="14" y="15"/>
                    <a:pt x="21" y="0"/>
                  </a:cubicBez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143" name="Freeform 27">
              <a:extLst>
                <a:ext uri="{FF2B5EF4-FFF2-40B4-BE49-F238E27FC236}">
                  <a16:creationId xmlns:a16="http://schemas.microsoft.com/office/drawing/2014/main" id="{B02B39B1-5FA2-429B-9B48-41A63D1F1D89}"/>
                </a:ext>
              </a:extLst>
            </p:cNvPr>
            <p:cNvSpPr>
              <a:spLocks/>
            </p:cNvSpPr>
            <p:nvPr/>
          </p:nvSpPr>
          <p:spPr bwMode="black">
            <a:xfrm>
              <a:off x="8077498" y="6174181"/>
              <a:ext cx="39863" cy="39408"/>
            </a:xfrm>
            <a:custGeom>
              <a:avLst/>
              <a:gdLst/>
              <a:ahLst/>
              <a:cxnLst>
                <a:cxn ang="0">
                  <a:pos x="21" y="0"/>
                </a:cxn>
                <a:cxn ang="0">
                  <a:pos x="74" y="25"/>
                </a:cxn>
                <a:cxn ang="0">
                  <a:pos x="50" y="73"/>
                </a:cxn>
                <a:cxn ang="0">
                  <a:pos x="0" y="48"/>
                </a:cxn>
                <a:cxn ang="0">
                  <a:pos x="21" y="0"/>
                </a:cxn>
              </a:cxnLst>
              <a:rect l="0" t="0" r="r" b="b"/>
              <a:pathLst>
                <a:path w="74" h="73">
                  <a:moveTo>
                    <a:pt x="21" y="0"/>
                  </a:moveTo>
                  <a:cubicBezTo>
                    <a:pt x="39" y="8"/>
                    <a:pt x="57" y="17"/>
                    <a:pt x="74" y="25"/>
                  </a:cubicBezTo>
                  <a:cubicBezTo>
                    <a:pt x="66" y="41"/>
                    <a:pt x="58" y="57"/>
                    <a:pt x="50" y="73"/>
                  </a:cubicBezTo>
                  <a:cubicBezTo>
                    <a:pt x="33" y="65"/>
                    <a:pt x="16" y="56"/>
                    <a:pt x="0" y="48"/>
                  </a:cubicBezTo>
                  <a:cubicBezTo>
                    <a:pt x="7" y="32"/>
                    <a:pt x="14" y="16"/>
                    <a:pt x="21" y="0"/>
                  </a:cubicBez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144" name="Freeform 28">
              <a:extLst>
                <a:ext uri="{FF2B5EF4-FFF2-40B4-BE49-F238E27FC236}">
                  <a16:creationId xmlns:a16="http://schemas.microsoft.com/office/drawing/2014/main" id="{897449A7-DED4-4CA3-B928-F237DA710A58}"/>
                </a:ext>
              </a:extLst>
            </p:cNvPr>
            <p:cNvSpPr>
              <a:spLocks/>
            </p:cNvSpPr>
            <p:nvPr/>
          </p:nvSpPr>
          <p:spPr bwMode="black">
            <a:xfrm>
              <a:off x="7977726" y="6187620"/>
              <a:ext cx="40546" cy="39408"/>
            </a:xfrm>
            <a:custGeom>
              <a:avLst/>
              <a:gdLst/>
              <a:ahLst/>
              <a:cxnLst>
                <a:cxn ang="0">
                  <a:pos x="21" y="0"/>
                </a:cxn>
                <a:cxn ang="0">
                  <a:pos x="75" y="25"/>
                </a:cxn>
                <a:cxn ang="0">
                  <a:pos x="50" y="73"/>
                </a:cxn>
                <a:cxn ang="0">
                  <a:pos x="0" y="48"/>
                </a:cxn>
                <a:cxn ang="0">
                  <a:pos x="21" y="0"/>
                </a:cxn>
              </a:cxnLst>
              <a:rect l="0" t="0" r="r" b="b"/>
              <a:pathLst>
                <a:path w="75" h="73">
                  <a:moveTo>
                    <a:pt x="21" y="0"/>
                  </a:moveTo>
                  <a:cubicBezTo>
                    <a:pt x="39" y="8"/>
                    <a:pt x="57" y="17"/>
                    <a:pt x="75" y="25"/>
                  </a:cubicBezTo>
                  <a:cubicBezTo>
                    <a:pt x="67" y="41"/>
                    <a:pt x="59" y="57"/>
                    <a:pt x="50" y="73"/>
                  </a:cubicBezTo>
                  <a:cubicBezTo>
                    <a:pt x="34" y="65"/>
                    <a:pt x="17" y="56"/>
                    <a:pt x="0" y="48"/>
                  </a:cubicBezTo>
                  <a:cubicBezTo>
                    <a:pt x="7" y="32"/>
                    <a:pt x="14" y="16"/>
                    <a:pt x="21" y="0"/>
                  </a:cubicBez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145" name="Freeform 29">
              <a:extLst>
                <a:ext uri="{FF2B5EF4-FFF2-40B4-BE49-F238E27FC236}">
                  <a16:creationId xmlns:a16="http://schemas.microsoft.com/office/drawing/2014/main" id="{5C6BABBC-03F6-4FAA-963E-E1738E7B0A7B}"/>
                </a:ext>
              </a:extLst>
            </p:cNvPr>
            <p:cNvSpPr>
              <a:spLocks/>
            </p:cNvSpPr>
            <p:nvPr/>
          </p:nvSpPr>
          <p:spPr bwMode="black">
            <a:xfrm>
              <a:off x="7376591" y="6239329"/>
              <a:ext cx="159452" cy="231890"/>
            </a:xfrm>
            <a:custGeom>
              <a:avLst/>
              <a:gdLst/>
              <a:ahLst/>
              <a:cxnLst>
                <a:cxn ang="0">
                  <a:pos x="293" y="196"/>
                </a:cxn>
                <a:cxn ang="0">
                  <a:pos x="114" y="236"/>
                </a:cxn>
                <a:cxn ang="0">
                  <a:pos x="131" y="430"/>
                </a:cxn>
                <a:cxn ang="0">
                  <a:pos x="129" y="430"/>
                </a:cxn>
                <a:cxn ang="0">
                  <a:pos x="237" y="142"/>
                </a:cxn>
                <a:cxn ang="0">
                  <a:pos x="237" y="140"/>
                </a:cxn>
                <a:cxn ang="0">
                  <a:pos x="218" y="119"/>
                </a:cxn>
                <a:cxn ang="0">
                  <a:pos x="170" y="104"/>
                </a:cxn>
                <a:cxn ang="0">
                  <a:pos x="135" y="123"/>
                </a:cxn>
                <a:cxn ang="0">
                  <a:pos x="126" y="119"/>
                </a:cxn>
                <a:cxn ang="0">
                  <a:pos x="293" y="196"/>
                </a:cxn>
              </a:cxnLst>
              <a:rect l="0" t="0" r="r" b="b"/>
              <a:pathLst>
                <a:path w="296" h="430">
                  <a:moveTo>
                    <a:pt x="293" y="196"/>
                  </a:moveTo>
                  <a:cubicBezTo>
                    <a:pt x="222" y="194"/>
                    <a:pt x="147" y="199"/>
                    <a:pt x="114" y="236"/>
                  </a:cubicBezTo>
                  <a:cubicBezTo>
                    <a:pt x="114" y="300"/>
                    <a:pt x="163" y="369"/>
                    <a:pt x="131" y="430"/>
                  </a:cubicBezTo>
                  <a:cubicBezTo>
                    <a:pt x="131" y="430"/>
                    <a:pt x="130" y="430"/>
                    <a:pt x="129" y="430"/>
                  </a:cubicBezTo>
                  <a:cubicBezTo>
                    <a:pt x="107" y="295"/>
                    <a:pt x="0" y="144"/>
                    <a:pt x="237" y="142"/>
                  </a:cubicBezTo>
                  <a:cubicBezTo>
                    <a:pt x="237" y="141"/>
                    <a:pt x="237" y="141"/>
                    <a:pt x="237" y="140"/>
                  </a:cubicBezTo>
                  <a:cubicBezTo>
                    <a:pt x="231" y="133"/>
                    <a:pt x="224" y="126"/>
                    <a:pt x="218" y="119"/>
                  </a:cubicBezTo>
                  <a:cubicBezTo>
                    <a:pt x="202" y="112"/>
                    <a:pt x="196" y="104"/>
                    <a:pt x="170" y="104"/>
                  </a:cubicBezTo>
                  <a:cubicBezTo>
                    <a:pt x="159" y="110"/>
                    <a:pt x="143" y="127"/>
                    <a:pt x="135" y="123"/>
                  </a:cubicBezTo>
                  <a:cubicBezTo>
                    <a:pt x="132" y="122"/>
                    <a:pt x="129" y="120"/>
                    <a:pt x="126" y="119"/>
                  </a:cubicBezTo>
                  <a:cubicBezTo>
                    <a:pt x="179" y="0"/>
                    <a:pt x="296" y="71"/>
                    <a:pt x="293" y="196"/>
                  </a:cubicBez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146" name="Freeform 30">
              <a:extLst>
                <a:ext uri="{FF2B5EF4-FFF2-40B4-BE49-F238E27FC236}">
                  <a16:creationId xmlns:a16="http://schemas.microsoft.com/office/drawing/2014/main" id="{183EB58D-E355-4398-973B-090FCE1C02CC}"/>
                </a:ext>
              </a:extLst>
            </p:cNvPr>
            <p:cNvSpPr>
              <a:spLocks noEditPoints="1"/>
            </p:cNvSpPr>
            <p:nvPr/>
          </p:nvSpPr>
          <p:spPr bwMode="black">
            <a:xfrm>
              <a:off x="7545838" y="6134773"/>
              <a:ext cx="749882" cy="298633"/>
            </a:xfrm>
            <a:custGeom>
              <a:avLst/>
              <a:gdLst/>
              <a:ahLst/>
              <a:cxnLst>
                <a:cxn ang="0">
                  <a:pos x="981" y="334"/>
                </a:cxn>
                <a:cxn ang="0">
                  <a:pos x="1113" y="334"/>
                </a:cxn>
                <a:cxn ang="0">
                  <a:pos x="1102" y="184"/>
                </a:cxn>
                <a:cxn ang="0">
                  <a:pos x="1102" y="188"/>
                </a:cxn>
                <a:cxn ang="0">
                  <a:pos x="1136" y="334"/>
                </a:cxn>
                <a:cxn ang="0">
                  <a:pos x="1344" y="213"/>
                </a:cxn>
                <a:cxn ang="0">
                  <a:pos x="1392" y="390"/>
                </a:cxn>
                <a:cxn ang="0">
                  <a:pos x="1253" y="351"/>
                </a:cxn>
                <a:cxn ang="0">
                  <a:pos x="1000" y="390"/>
                </a:cxn>
                <a:cxn ang="0">
                  <a:pos x="894" y="369"/>
                </a:cxn>
                <a:cxn ang="0">
                  <a:pos x="850" y="390"/>
                </a:cxn>
                <a:cxn ang="0">
                  <a:pos x="739" y="371"/>
                </a:cxn>
                <a:cxn ang="0">
                  <a:pos x="645" y="390"/>
                </a:cxn>
                <a:cxn ang="0">
                  <a:pos x="453" y="267"/>
                </a:cxn>
                <a:cxn ang="0">
                  <a:pos x="297" y="390"/>
                </a:cxn>
                <a:cxn ang="0">
                  <a:pos x="155" y="545"/>
                </a:cxn>
                <a:cxn ang="0">
                  <a:pos x="52" y="526"/>
                </a:cxn>
                <a:cxn ang="0">
                  <a:pos x="0" y="505"/>
                </a:cxn>
                <a:cxn ang="0">
                  <a:pos x="4" y="493"/>
                </a:cxn>
                <a:cxn ang="0">
                  <a:pos x="113" y="507"/>
                </a:cxn>
                <a:cxn ang="0">
                  <a:pos x="272" y="326"/>
                </a:cxn>
                <a:cxn ang="0">
                  <a:pos x="226" y="252"/>
                </a:cxn>
                <a:cxn ang="0">
                  <a:pos x="246" y="202"/>
                </a:cxn>
                <a:cxn ang="0">
                  <a:pos x="257" y="211"/>
                </a:cxn>
                <a:cxn ang="0">
                  <a:pos x="297" y="334"/>
                </a:cxn>
                <a:cxn ang="0">
                  <a:pos x="424" y="302"/>
                </a:cxn>
                <a:cxn ang="0">
                  <a:pos x="384" y="221"/>
                </a:cxn>
                <a:cxn ang="0">
                  <a:pos x="376" y="230"/>
                </a:cxn>
                <a:cxn ang="0">
                  <a:pos x="318" y="181"/>
                </a:cxn>
                <a:cxn ang="0">
                  <a:pos x="522" y="0"/>
                </a:cxn>
                <a:cxn ang="0">
                  <a:pos x="522" y="56"/>
                </a:cxn>
                <a:cxn ang="0">
                  <a:pos x="359" y="121"/>
                </a:cxn>
                <a:cxn ang="0">
                  <a:pos x="420" y="177"/>
                </a:cxn>
                <a:cxn ang="0">
                  <a:pos x="582" y="334"/>
                </a:cxn>
                <a:cxn ang="0">
                  <a:pos x="712" y="328"/>
                </a:cxn>
                <a:cxn ang="0">
                  <a:pos x="731" y="242"/>
                </a:cxn>
                <a:cxn ang="0">
                  <a:pos x="735" y="244"/>
                </a:cxn>
                <a:cxn ang="0">
                  <a:pos x="825" y="334"/>
                </a:cxn>
                <a:cxn ang="0">
                  <a:pos x="866" y="328"/>
                </a:cxn>
                <a:cxn ang="0">
                  <a:pos x="885" y="242"/>
                </a:cxn>
                <a:cxn ang="0">
                  <a:pos x="887" y="246"/>
                </a:cxn>
                <a:cxn ang="0">
                  <a:pos x="954" y="332"/>
                </a:cxn>
                <a:cxn ang="0">
                  <a:pos x="935" y="257"/>
                </a:cxn>
                <a:cxn ang="0">
                  <a:pos x="956" y="221"/>
                </a:cxn>
                <a:cxn ang="0">
                  <a:pos x="958" y="221"/>
                </a:cxn>
                <a:cxn ang="0">
                  <a:pos x="981" y="334"/>
                </a:cxn>
                <a:cxn ang="0">
                  <a:pos x="1357" y="330"/>
                </a:cxn>
                <a:cxn ang="0">
                  <a:pos x="1324" y="259"/>
                </a:cxn>
                <a:cxn ang="0">
                  <a:pos x="1284" y="298"/>
                </a:cxn>
                <a:cxn ang="0">
                  <a:pos x="1357" y="330"/>
                </a:cxn>
              </a:cxnLst>
              <a:rect l="0" t="0" r="r" b="b"/>
              <a:pathLst>
                <a:path w="1392" h="554">
                  <a:moveTo>
                    <a:pt x="981" y="334"/>
                  </a:moveTo>
                  <a:cubicBezTo>
                    <a:pt x="1025" y="334"/>
                    <a:pt x="1069" y="334"/>
                    <a:pt x="1113" y="334"/>
                  </a:cubicBezTo>
                  <a:cubicBezTo>
                    <a:pt x="1113" y="258"/>
                    <a:pt x="1048" y="238"/>
                    <a:pt x="1102" y="184"/>
                  </a:cubicBezTo>
                  <a:cubicBezTo>
                    <a:pt x="1102" y="186"/>
                    <a:pt x="1102" y="187"/>
                    <a:pt x="1102" y="188"/>
                  </a:cubicBezTo>
                  <a:cubicBezTo>
                    <a:pt x="1136" y="217"/>
                    <a:pt x="1137" y="270"/>
                    <a:pt x="1136" y="334"/>
                  </a:cubicBezTo>
                  <a:cubicBezTo>
                    <a:pt x="1259" y="335"/>
                    <a:pt x="1246" y="228"/>
                    <a:pt x="1344" y="213"/>
                  </a:cubicBezTo>
                  <a:cubicBezTo>
                    <a:pt x="1367" y="281"/>
                    <a:pt x="1392" y="283"/>
                    <a:pt x="1392" y="390"/>
                  </a:cubicBezTo>
                  <a:cubicBezTo>
                    <a:pt x="1314" y="391"/>
                    <a:pt x="1302" y="366"/>
                    <a:pt x="1253" y="351"/>
                  </a:cubicBezTo>
                  <a:cubicBezTo>
                    <a:pt x="1213" y="406"/>
                    <a:pt x="1094" y="390"/>
                    <a:pt x="1000" y="390"/>
                  </a:cubicBezTo>
                  <a:cubicBezTo>
                    <a:pt x="959" y="390"/>
                    <a:pt x="910" y="394"/>
                    <a:pt x="894" y="369"/>
                  </a:cubicBezTo>
                  <a:cubicBezTo>
                    <a:pt x="881" y="377"/>
                    <a:pt x="869" y="386"/>
                    <a:pt x="850" y="390"/>
                  </a:cubicBezTo>
                  <a:cubicBezTo>
                    <a:pt x="805" y="400"/>
                    <a:pt x="763" y="383"/>
                    <a:pt x="739" y="371"/>
                  </a:cubicBezTo>
                  <a:cubicBezTo>
                    <a:pt x="714" y="387"/>
                    <a:pt x="690" y="390"/>
                    <a:pt x="645" y="390"/>
                  </a:cubicBezTo>
                  <a:cubicBezTo>
                    <a:pt x="509" y="390"/>
                    <a:pt x="525" y="322"/>
                    <a:pt x="453" y="267"/>
                  </a:cubicBezTo>
                  <a:cubicBezTo>
                    <a:pt x="454" y="357"/>
                    <a:pt x="389" y="392"/>
                    <a:pt x="297" y="390"/>
                  </a:cubicBezTo>
                  <a:cubicBezTo>
                    <a:pt x="298" y="458"/>
                    <a:pt x="211" y="533"/>
                    <a:pt x="155" y="545"/>
                  </a:cubicBezTo>
                  <a:cubicBezTo>
                    <a:pt x="115" y="554"/>
                    <a:pt x="77" y="536"/>
                    <a:pt x="52" y="526"/>
                  </a:cubicBezTo>
                  <a:cubicBezTo>
                    <a:pt x="34" y="519"/>
                    <a:pt x="17" y="512"/>
                    <a:pt x="0" y="505"/>
                  </a:cubicBezTo>
                  <a:cubicBezTo>
                    <a:pt x="1" y="501"/>
                    <a:pt x="2" y="497"/>
                    <a:pt x="4" y="493"/>
                  </a:cubicBezTo>
                  <a:cubicBezTo>
                    <a:pt x="31" y="502"/>
                    <a:pt x="76" y="515"/>
                    <a:pt x="113" y="507"/>
                  </a:cubicBezTo>
                  <a:cubicBezTo>
                    <a:pt x="179" y="493"/>
                    <a:pt x="290" y="419"/>
                    <a:pt x="272" y="326"/>
                  </a:cubicBezTo>
                  <a:cubicBezTo>
                    <a:pt x="267" y="297"/>
                    <a:pt x="242" y="272"/>
                    <a:pt x="226" y="252"/>
                  </a:cubicBezTo>
                  <a:cubicBezTo>
                    <a:pt x="233" y="235"/>
                    <a:pt x="239" y="218"/>
                    <a:pt x="246" y="202"/>
                  </a:cubicBezTo>
                  <a:cubicBezTo>
                    <a:pt x="249" y="205"/>
                    <a:pt x="253" y="208"/>
                    <a:pt x="257" y="211"/>
                  </a:cubicBezTo>
                  <a:cubicBezTo>
                    <a:pt x="276" y="251"/>
                    <a:pt x="297" y="267"/>
                    <a:pt x="297" y="334"/>
                  </a:cubicBezTo>
                  <a:cubicBezTo>
                    <a:pt x="347" y="336"/>
                    <a:pt x="404" y="329"/>
                    <a:pt x="424" y="302"/>
                  </a:cubicBezTo>
                  <a:cubicBezTo>
                    <a:pt x="451" y="266"/>
                    <a:pt x="412" y="228"/>
                    <a:pt x="384" y="221"/>
                  </a:cubicBezTo>
                  <a:cubicBezTo>
                    <a:pt x="381" y="224"/>
                    <a:pt x="379" y="227"/>
                    <a:pt x="376" y="230"/>
                  </a:cubicBezTo>
                  <a:cubicBezTo>
                    <a:pt x="354" y="217"/>
                    <a:pt x="335" y="200"/>
                    <a:pt x="318" y="181"/>
                  </a:cubicBezTo>
                  <a:cubicBezTo>
                    <a:pt x="317" y="59"/>
                    <a:pt x="430" y="25"/>
                    <a:pt x="522" y="0"/>
                  </a:cubicBezTo>
                  <a:cubicBezTo>
                    <a:pt x="522" y="19"/>
                    <a:pt x="522" y="37"/>
                    <a:pt x="522" y="56"/>
                  </a:cubicBezTo>
                  <a:cubicBezTo>
                    <a:pt x="482" y="65"/>
                    <a:pt x="381" y="95"/>
                    <a:pt x="359" y="121"/>
                  </a:cubicBezTo>
                  <a:cubicBezTo>
                    <a:pt x="364" y="147"/>
                    <a:pt x="402" y="162"/>
                    <a:pt x="420" y="177"/>
                  </a:cubicBezTo>
                  <a:cubicBezTo>
                    <a:pt x="460" y="207"/>
                    <a:pt x="546" y="325"/>
                    <a:pt x="582" y="334"/>
                  </a:cubicBezTo>
                  <a:cubicBezTo>
                    <a:pt x="603" y="340"/>
                    <a:pt x="701" y="336"/>
                    <a:pt x="712" y="328"/>
                  </a:cubicBezTo>
                  <a:cubicBezTo>
                    <a:pt x="729" y="317"/>
                    <a:pt x="723" y="263"/>
                    <a:pt x="731" y="242"/>
                  </a:cubicBezTo>
                  <a:cubicBezTo>
                    <a:pt x="733" y="243"/>
                    <a:pt x="734" y="243"/>
                    <a:pt x="735" y="244"/>
                  </a:cubicBezTo>
                  <a:cubicBezTo>
                    <a:pt x="743" y="294"/>
                    <a:pt x="764" y="334"/>
                    <a:pt x="825" y="334"/>
                  </a:cubicBezTo>
                  <a:cubicBezTo>
                    <a:pt x="841" y="334"/>
                    <a:pt x="856" y="335"/>
                    <a:pt x="866" y="328"/>
                  </a:cubicBezTo>
                  <a:cubicBezTo>
                    <a:pt x="883" y="317"/>
                    <a:pt x="877" y="263"/>
                    <a:pt x="885" y="242"/>
                  </a:cubicBezTo>
                  <a:cubicBezTo>
                    <a:pt x="885" y="243"/>
                    <a:pt x="886" y="245"/>
                    <a:pt x="887" y="246"/>
                  </a:cubicBezTo>
                  <a:cubicBezTo>
                    <a:pt x="899" y="274"/>
                    <a:pt x="903" y="354"/>
                    <a:pt x="954" y="332"/>
                  </a:cubicBezTo>
                  <a:cubicBezTo>
                    <a:pt x="983" y="318"/>
                    <a:pt x="946" y="266"/>
                    <a:pt x="935" y="257"/>
                  </a:cubicBezTo>
                  <a:cubicBezTo>
                    <a:pt x="942" y="245"/>
                    <a:pt x="949" y="233"/>
                    <a:pt x="956" y="221"/>
                  </a:cubicBezTo>
                  <a:cubicBezTo>
                    <a:pt x="957" y="221"/>
                    <a:pt x="957" y="221"/>
                    <a:pt x="958" y="221"/>
                  </a:cubicBezTo>
                  <a:cubicBezTo>
                    <a:pt x="970" y="255"/>
                    <a:pt x="981" y="280"/>
                    <a:pt x="981" y="334"/>
                  </a:cubicBezTo>
                  <a:close/>
                  <a:moveTo>
                    <a:pt x="1357" y="330"/>
                  </a:moveTo>
                  <a:cubicBezTo>
                    <a:pt x="1356" y="303"/>
                    <a:pt x="1340" y="274"/>
                    <a:pt x="1324" y="259"/>
                  </a:cubicBezTo>
                  <a:cubicBezTo>
                    <a:pt x="1311" y="262"/>
                    <a:pt x="1274" y="291"/>
                    <a:pt x="1284" y="298"/>
                  </a:cubicBezTo>
                  <a:cubicBezTo>
                    <a:pt x="1298" y="316"/>
                    <a:pt x="1327" y="329"/>
                    <a:pt x="1357" y="330"/>
                  </a:cubicBez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grpSp>
      <p:grpSp>
        <p:nvGrpSpPr>
          <p:cNvPr id="147" name="Group 146">
            <a:extLst>
              <a:ext uri="{FF2B5EF4-FFF2-40B4-BE49-F238E27FC236}">
                <a16:creationId xmlns:a16="http://schemas.microsoft.com/office/drawing/2014/main" id="{D2BE1D56-771F-4973-B8E8-B9A5FD1DA1B0}"/>
              </a:ext>
            </a:extLst>
          </p:cNvPr>
          <p:cNvGrpSpPr/>
          <p:nvPr/>
        </p:nvGrpSpPr>
        <p:grpSpPr bwMode="black">
          <a:xfrm>
            <a:off x="9726794" y="4436708"/>
            <a:ext cx="697971" cy="176947"/>
            <a:chOff x="420233" y="6191684"/>
            <a:chExt cx="714879" cy="187513"/>
          </a:xfrm>
          <a:solidFill>
            <a:schemeClr val="accent6">
              <a:lumMod val="50000"/>
            </a:schemeClr>
          </a:solidFill>
          <a:effectLst/>
        </p:grpSpPr>
        <p:sp>
          <p:nvSpPr>
            <p:cNvPr id="148" name="Freeform 20">
              <a:extLst>
                <a:ext uri="{FF2B5EF4-FFF2-40B4-BE49-F238E27FC236}">
                  <a16:creationId xmlns:a16="http://schemas.microsoft.com/office/drawing/2014/main" id="{282FAD95-714F-45BA-B13F-791371D9D335}"/>
                </a:ext>
              </a:extLst>
            </p:cNvPr>
            <p:cNvSpPr>
              <a:spLocks/>
            </p:cNvSpPr>
            <p:nvPr/>
          </p:nvSpPr>
          <p:spPr bwMode="black">
            <a:xfrm>
              <a:off x="420233" y="6223203"/>
              <a:ext cx="114883" cy="155994"/>
            </a:xfrm>
            <a:custGeom>
              <a:avLst/>
              <a:gdLst/>
              <a:ahLst/>
              <a:cxnLst>
                <a:cxn ang="0">
                  <a:pos x="253" y="323"/>
                </a:cxn>
                <a:cxn ang="0">
                  <a:pos x="253" y="271"/>
                </a:cxn>
                <a:cxn ang="0">
                  <a:pos x="214" y="289"/>
                </a:cxn>
                <a:cxn ang="0">
                  <a:pos x="168" y="295"/>
                </a:cxn>
                <a:cxn ang="0">
                  <a:pos x="123" y="286"/>
                </a:cxn>
                <a:cxn ang="0">
                  <a:pos x="88" y="263"/>
                </a:cxn>
                <a:cxn ang="0">
                  <a:pos x="66" y="225"/>
                </a:cxn>
                <a:cxn ang="0">
                  <a:pos x="58" y="175"/>
                </a:cxn>
                <a:cxn ang="0">
                  <a:pos x="67" y="121"/>
                </a:cxn>
                <a:cxn ang="0">
                  <a:pos x="92" y="82"/>
                </a:cxn>
                <a:cxn ang="0">
                  <a:pos x="129" y="57"/>
                </a:cxn>
                <a:cxn ang="0">
                  <a:pos x="174" y="49"/>
                </a:cxn>
                <a:cxn ang="0">
                  <a:pos x="216" y="55"/>
                </a:cxn>
                <a:cxn ang="0">
                  <a:pos x="253" y="70"/>
                </a:cxn>
                <a:cxn ang="0">
                  <a:pos x="253" y="14"/>
                </a:cxn>
                <a:cxn ang="0">
                  <a:pos x="238" y="8"/>
                </a:cxn>
                <a:cxn ang="0">
                  <a:pos x="218" y="4"/>
                </a:cxn>
                <a:cxn ang="0">
                  <a:pos x="196" y="1"/>
                </a:cxn>
                <a:cxn ang="0">
                  <a:pos x="173" y="0"/>
                </a:cxn>
                <a:cxn ang="0">
                  <a:pos x="105" y="13"/>
                </a:cxn>
                <a:cxn ang="0">
                  <a:pos x="50" y="48"/>
                </a:cxn>
                <a:cxn ang="0">
                  <a:pos x="13" y="105"/>
                </a:cxn>
                <a:cxn ang="0">
                  <a:pos x="0" y="178"/>
                </a:cxn>
                <a:cxn ang="0">
                  <a:pos x="10" y="244"/>
                </a:cxn>
                <a:cxn ang="0">
                  <a:pos x="41" y="297"/>
                </a:cxn>
                <a:cxn ang="0">
                  <a:pos x="91" y="331"/>
                </a:cxn>
                <a:cxn ang="0">
                  <a:pos x="159" y="343"/>
                </a:cxn>
                <a:cxn ang="0">
                  <a:pos x="185" y="342"/>
                </a:cxn>
                <a:cxn ang="0">
                  <a:pos x="211" y="338"/>
                </a:cxn>
                <a:cxn ang="0">
                  <a:pos x="234" y="332"/>
                </a:cxn>
                <a:cxn ang="0">
                  <a:pos x="253" y="323"/>
                </a:cxn>
              </a:cxnLst>
              <a:rect l="0" t="0" r="r" b="b"/>
              <a:pathLst>
                <a:path w="253" h="343">
                  <a:moveTo>
                    <a:pt x="253" y="323"/>
                  </a:moveTo>
                  <a:cubicBezTo>
                    <a:pt x="253" y="271"/>
                    <a:pt x="253" y="271"/>
                    <a:pt x="253" y="271"/>
                  </a:cubicBezTo>
                  <a:cubicBezTo>
                    <a:pt x="241" y="279"/>
                    <a:pt x="228" y="285"/>
                    <a:pt x="214" y="289"/>
                  </a:cubicBezTo>
                  <a:cubicBezTo>
                    <a:pt x="200" y="293"/>
                    <a:pt x="184" y="295"/>
                    <a:pt x="168" y="295"/>
                  </a:cubicBezTo>
                  <a:cubicBezTo>
                    <a:pt x="151" y="295"/>
                    <a:pt x="136" y="292"/>
                    <a:pt x="123" y="286"/>
                  </a:cubicBezTo>
                  <a:cubicBezTo>
                    <a:pt x="109" y="281"/>
                    <a:pt x="98" y="273"/>
                    <a:pt x="88" y="263"/>
                  </a:cubicBezTo>
                  <a:cubicBezTo>
                    <a:pt x="78" y="252"/>
                    <a:pt x="71" y="240"/>
                    <a:pt x="66" y="225"/>
                  </a:cubicBezTo>
                  <a:cubicBezTo>
                    <a:pt x="60" y="210"/>
                    <a:pt x="58" y="194"/>
                    <a:pt x="58" y="175"/>
                  </a:cubicBezTo>
                  <a:cubicBezTo>
                    <a:pt x="58" y="155"/>
                    <a:pt x="61" y="137"/>
                    <a:pt x="67" y="121"/>
                  </a:cubicBezTo>
                  <a:cubicBezTo>
                    <a:pt x="73" y="106"/>
                    <a:pt x="81" y="92"/>
                    <a:pt x="92" y="82"/>
                  </a:cubicBezTo>
                  <a:cubicBezTo>
                    <a:pt x="102" y="71"/>
                    <a:pt x="114" y="63"/>
                    <a:pt x="129" y="57"/>
                  </a:cubicBezTo>
                  <a:cubicBezTo>
                    <a:pt x="143" y="52"/>
                    <a:pt x="158" y="49"/>
                    <a:pt x="174" y="49"/>
                  </a:cubicBezTo>
                  <a:cubicBezTo>
                    <a:pt x="189" y="49"/>
                    <a:pt x="203" y="51"/>
                    <a:pt x="216" y="55"/>
                  </a:cubicBezTo>
                  <a:cubicBezTo>
                    <a:pt x="230" y="58"/>
                    <a:pt x="242" y="63"/>
                    <a:pt x="253" y="70"/>
                  </a:cubicBezTo>
                  <a:cubicBezTo>
                    <a:pt x="253" y="14"/>
                    <a:pt x="253" y="14"/>
                    <a:pt x="253" y="14"/>
                  </a:cubicBezTo>
                  <a:cubicBezTo>
                    <a:pt x="249" y="12"/>
                    <a:pt x="244" y="10"/>
                    <a:pt x="238" y="8"/>
                  </a:cubicBezTo>
                  <a:cubicBezTo>
                    <a:pt x="232" y="7"/>
                    <a:pt x="225" y="5"/>
                    <a:pt x="218" y="4"/>
                  </a:cubicBezTo>
                  <a:cubicBezTo>
                    <a:pt x="211" y="3"/>
                    <a:pt x="204" y="2"/>
                    <a:pt x="196" y="1"/>
                  </a:cubicBezTo>
                  <a:cubicBezTo>
                    <a:pt x="188" y="1"/>
                    <a:pt x="180" y="0"/>
                    <a:pt x="173" y="0"/>
                  </a:cubicBezTo>
                  <a:cubicBezTo>
                    <a:pt x="149" y="0"/>
                    <a:pt x="126" y="5"/>
                    <a:pt x="105" y="13"/>
                  </a:cubicBezTo>
                  <a:cubicBezTo>
                    <a:pt x="84" y="21"/>
                    <a:pt x="66" y="33"/>
                    <a:pt x="50" y="48"/>
                  </a:cubicBezTo>
                  <a:cubicBezTo>
                    <a:pt x="35" y="64"/>
                    <a:pt x="22" y="83"/>
                    <a:pt x="13" y="105"/>
                  </a:cubicBezTo>
                  <a:cubicBezTo>
                    <a:pt x="4" y="127"/>
                    <a:pt x="0" y="151"/>
                    <a:pt x="0" y="178"/>
                  </a:cubicBezTo>
                  <a:cubicBezTo>
                    <a:pt x="0" y="202"/>
                    <a:pt x="3" y="224"/>
                    <a:pt x="10" y="244"/>
                  </a:cubicBezTo>
                  <a:cubicBezTo>
                    <a:pt x="18" y="265"/>
                    <a:pt x="28" y="282"/>
                    <a:pt x="41" y="297"/>
                  </a:cubicBezTo>
                  <a:cubicBezTo>
                    <a:pt x="55" y="311"/>
                    <a:pt x="72" y="323"/>
                    <a:pt x="91" y="331"/>
                  </a:cubicBezTo>
                  <a:cubicBezTo>
                    <a:pt x="111" y="339"/>
                    <a:pt x="134" y="343"/>
                    <a:pt x="159" y="343"/>
                  </a:cubicBezTo>
                  <a:cubicBezTo>
                    <a:pt x="168" y="343"/>
                    <a:pt x="176" y="343"/>
                    <a:pt x="185" y="342"/>
                  </a:cubicBezTo>
                  <a:cubicBezTo>
                    <a:pt x="194" y="341"/>
                    <a:pt x="203" y="340"/>
                    <a:pt x="211" y="338"/>
                  </a:cubicBezTo>
                  <a:cubicBezTo>
                    <a:pt x="219" y="336"/>
                    <a:pt x="227" y="334"/>
                    <a:pt x="234" y="332"/>
                  </a:cubicBezTo>
                  <a:cubicBezTo>
                    <a:pt x="241" y="329"/>
                    <a:pt x="248" y="327"/>
                    <a:pt x="253" y="323"/>
                  </a:cubicBez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149" name="Freeform 21">
              <a:extLst>
                <a:ext uri="{FF2B5EF4-FFF2-40B4-BE49-F238E27FC236}">
                  <a16:creationId xmlns:a16="http://schemas.microsoft.com/office/drawing/2014/main" id="{2B0A4236-B40B-4AFF-81B6-DC0F8D1F6856}"/>
                </a:ext>
              </a:extLst>
            </p:cNvPr>
            <p:cNvSpPr>
              <a:spLocks/>
            </p:cNvSpPr>
            <p:nvPr/>
          </p:nvSpPr>
          <p:spPr bwMode="black">
            <a:xfrm>
              <a:off x="659820" y="6266369"/>
              <a:ext cx="160334" cy="110544"/>
            </a:xfrm>
            <a:custGeom>
              <a:avLst/>
              <a:gdLst/>
              <a:ahLst/>
              <a:cxnLst>
                <a:cxn ang="0">
                  <a:pos x="353" y="243"/>
                </a:cxn>
                <a:cxn ang="0">
                  <a:pos x="353" y="96"/>
                </a:cxn>
                <a:cxn ang="0">
                  <a:pos x="333" y="23"/>
                </a:cxn>
                <a:cxn ang="0">
                  <a:pos x="276" y="0"/>
                </a:cxn>
                <a:cxn ang="0">
                  <a:pos x="230" y="11"/>
                </a:cxn>
                <a:cxn ang="0">
                  <a:pos x="196" y="46"/>
                </a:cxn>
                <a:cxn ang="0">
                  <a:pos x="186" y="27"/>
                </a:cxn>
                <a:cxn ang="0">
                  <a:pos x="171" y="12"/>
                </a:cxn>
                <a:cxn ang="0">
                  <a:pos x="152" y="3"/>
                </a:cxn>
                <a:cxn ang="0">
                  <a:pos x="129" y="0"/>
                </a:cxn>
                <a:cxn ang="0">
                  <a:pos x="86" y="11"/>
                </a:cxn>
                <a:cxn ang="0">
                  <a:pos x="54" y="42"/>
                </a:cxn>
                <a:cxn ang="0">
                  <a:pos x="53" y="42"/>
                </a:cxn>
                <a:cxn ang="0">
                  <a:pos x="53" y="6"/>
                </a:cxn>
                <a:cxn ang="0">
                  <a:pos x="0" y="6"/>
                </a:cxn>
                <a:cxn ang="0">
                  <a:pos x="0" y="243"/>
                </a:cxn>
                <a:cxn ang="0">
                  <a:pos x="53" y="243"/>
                </a:cxn>
                <a:cxn ang="0">
                  <a:pos x="53" y="110"/>
                </a:cxn>
                <a:cxn ang="0">
                  <a:pos x="57" y="82"/>
                </a:cxn>
                <a:cxn ang="0">
                  <a:pos x="67" y="61"/>
                </a:cxn>
                <a:cxn ang="0">
                  <a:pos x="83" y="48"/>
                </a:cxn>
                <a:cxn ang="0">
                  <a:pos x="103" y="44"/>
                </a:cxn>
                <a:cxn ang="0">
                  <a:pos x="122" y="47"/>
                </a:cxn>
                <a:cxn ang="0">
                  <a:pos x="137" y="57"/>
                </a:cxn>
                <a:cxn ang="0">
                  <a:pos x="146" y="76"/>
                </a:cxn>
                <a:cxn ang="0">
                  <a:pos x="149" y="104"/>
                </a:cxn>
                <a:cxn ang="0">
                  <a:pos x="149" y="243"/>
                </a:cxn>
                <a:cxn ang="0">
                  <a:pos x="203" y="243"/>
                </a:cxn>
                <a:cxn ang="0">
                  <a:pos x="203" y="110"/>
                </a:cxn>
                <a:cxn ang="0">
                  <a:pos x="207" y="84"/>
                </a:cxn>
                <a:cxn ang="0">
                  <a:pos x="217" y="63"/>
                </a:cxn>
                <a:cxn ang="0">
                  <a:pos x="233" y="49"/>
                </a:cxn>
                <a:cxn ang="0">
                  <a:pos x="253" y="44"/>
                </a:cxn>
                <a:cxn ang="0">
                  <a:pos x="272" y="47"/>
                </a:cxn>
                <a:cxn ang="0">
                  <a:pos x="287" y="57"/>
                </a:cxn>
                <a:cxn ang="0">
                  <a:pos x="296" y="77"/>
                </a:cxn>
                <a:cxn ang="0">
                  <a:pos x="300" y="109"/>
                </a:cxn>
                <a:cxn ang="0">
                  <a:pos x="300" y="243"/>
                </a:cxn>
                <a:cxn ang="0">
                  <a:pos x="353" y="243"/>
                </a:cxn>
              </a:cxnLst>
              <a:rect l="0" t="0" r="r" b="b"/>
              <a:pathLst>
                <a:path w="353" h="243">
                  <a:moveTo>
                    <a:pt x="353" y="243"/>
                  </a:moveTo>
                  <a:cubicBezTo>
                    <a:pt x="353" y="96"/>
                    <a:pt x="353" y="96"/>
                    <a:pt x="353" y="96"/>
                  </a:cubicBezTo>
                  <a:cubicBezTo>
                    <a:pt x="353" y="63"/>
                    <a:pt x="347" y="38"/>
                    <a:pt x="333" y="23"/>
                  </a:cubicBezTo>
                  <a:cubicBezTo>
                    <a:pt x="320" y="8"/>
                    <a:pt x="301" y="0"/>
                    <a:pt x="276" y="0"/>
                  </a:cubicBezTo>
                  <a:cubicBezTo>
                    <a:pt x="259" y="0"/>
                    <a:pt x="243" y="4"/>
                    <a:pt x="230" y="11"/>
                  </a:cubicBezTo>
                  <a:cubicBezTo>
                    <a:pt x="217" y="18"/>
                    <a:pt x="206" y="30"/>
                    <a:pt x="196" y="46"/>
                  </a:cubicBezTo>
                  <a:cubicBezTo>
                    <a:pt x="194" y="39"/>
                    <a:pt x="191" y="33"/>
                    <a:pt x="186" y="27"/>
                  </a:cubicBezTo>
                  <a:cubicBezTo>
                    <a:pt x="182" y="21"/>
                    <a:pt x="177" y="16"/>
                    <a:pt x="171" y="12"/>
                  </a:cubicBezTo>
                  <a:cubicBezTo>
                    <a:pt x="165" y="8"/>
                    <a:pt x="159" y="5"/>
                    <a:pt x="152" y="3"/>
                  </a:cubicBezTo>
                  <a:cubicBezTo>
                    <a:pt x="145" y="1"/>
                    <a:pt x="137" y="0"/>
                    <a:pt x="129" y="0"/>
                  </a:cubicBezTo>
                  <a:cubicBezTo>
                    <a:pt x="113" y="0"/>
                    <a:pt x="98" y="4"/>
                    <a:pt x="86" y="11"/>
                  </a:cubicBezTo>
                  <a:cubicBezTo>
                    <a:pt x="73" y="18"/>
                    <a:pt x="62" y="28"/>
                    <a:pt x="54" y="42"/>
                  </a:cubicBezTo>
                  <a:cubicBezTo>
                    <a:pt x="53" y="42"/>
                    <a:pt x="53" y="42"/>
                    <a:pt x="53" y="42"/>
                  </a:cubicBezTo>
                  <a:cubicBezTo>
                    <a:pt x="53" y="6"/>
                    <a:pt x="53" y="6"/>
                    <a:pt x="53" y="6"/>
                  </a:cubicBezTo>
                  <a:cubicBezTo>
                    <a:pt x="0" y="6"/>
                    <a:pt x="0" y="6"/>
                    <a:pt x="0" y="6"/>
                  </a:cubicBezTo>
                  <a:cubicBezTo>
                    <a:pt x="0" y="243"/>
                    <a:pt x="0" y="243"/>
                    <a:pt x="0" y="243"/>
                  </a:cubicBezTo>
                  <a:cubicBezTo>
                    <a:pt x="53" y="243"/>
                    <a:pt x="53" y="243"/>
                    <a:pt x="53" y="243"/>
                  </a:cubicBezTo>
                  <a:cubicBezTo>
                    <a:pt x="53" y="110"/>
                    <a:pt x="53" y="110"/>
                    <a:pt x="53" y="110"/>
                  </a:cubicBezTo>
                  <a:cubicBezTo>
                    <a:pt x="53" y="99"/>
                    <a:pt x="54" y="90"/>
                    <a:pt x="57" y="82"/>
                  </a:cubicBezTo>
                  <a:cubicBezTo>
                    <a:pt x="60" y="74"/>
                    <a:pt x="63" y="67"/>
                    <a:pt x="67" y="61"/>
                  </a:cubicBezTo>
                  <a:cubicBezTo>
                    <a:pt x="72" y="56"/>
                    <a:pt x="77" y="51"/>
                    <a:pt x="83" y="48"/>
                  </a:cubicBezTo>
                  <a:cubicBezTo>
                    <a:pt x="89" y="45"/>
                    <a:pt x="96" y="44"/>
                    <a:pt x="103" y="44"/>
                  </a:cubicBezTo>
                  <a:cubicBezTo>
                    <a:pt x="110" y="44"/>
                    <a:pt x="116" y="45"/>
                    <a:pt x="122" y="47"/>
                  </a:cubicBezTo>
                  <a:cubicBezTo>
                    <a:pt x="128" y="49"/>
                    <a:pt x="133" y="53"/>
                    <a:pt x="137" y="57"/>
                  </a:cubicBezTo>
                  <a:cubicBezTo>
                    <a:pt x="141" y="62"/>
                    <a:pt x="144" y="68"/>
                    <a:pt x="146" y="76"/>
                  </a:cubicBezTo>
                  <a:cubicBezTo>
                    <a:pt x="148" y="84"/>
                    <a:pt x="149" y="93"/>
                    <a:pt x="149" y="104"/>
                  </a:cubicBezTo>
                  <a:cubicBezTo>
                    <a:pt x="149" y="243"/>
                    <a:pt x="149" y="243"/>
                    <a:pt x="149" y="243"/>
                  </a:cubicBezTo>
                  <a:cubicBezTo>
                    <a:pt x="203" y="243"/>
                    <a:pt x="203" y="243"/>
                    <a:pt x="203" y="243"/>
                  </a:cubicBezTo>
                  <a:cubicBezTo>
                    <a:pt x="203" y="110"/>
                    <a:pt x="203" y="110"/>
                    <a:pt x="203" y="110"/>
                  </a:cubicBezTo>
                  <a:cubicBezTo>
                    <a:pt x="203" y="101"/>
                    <a:pt x="204" y="92"/>
                    <a:pt x="207" y="84"/>
                  </a:cubicBezTo>
                  <a:cubicBezTo>
                    <a:pt x="209" y="76"/>
                    <a:pt x="212" y="69"/>
                    <a:pt x="217" y="63"/>
                  </a:cubicBezTo>
                  <a:cubicBezTo>
                    <a:pt x="221" y="57"/>
                    <a:pt x="227" y="53"/>
                    <a:pt x="233" y="49"/>
                  </a:cubicBezTo>
                  <a:cubicBezTo>
                    <a:pt x="239" y="45"/>
                    <a:pt x="245" y="44"/>
                    <a:pt x="253" y="44"/>
                  </a:cubicBezTo>
                  <a:cubicBezTo>
                    <a:pt x="260" y="44"/>
                    <a:pt x="267" y="45"/>
                    <a:pt x="272" y="47"/>
                  </a:cubicBezTo>
                  <a:cubicBezTo>
                    <a:pt x="278" y="48"/>
                    <a:pt x="283" y="52"/>
                    <a:pt x="287" y="57"/>
                  </a:cubicBezTo>
                  <a:cubicBezTo>
                    <a:pt x="291" y="62"/>
                    <a:pt x="294" y="68"/>
                    <a:pt x="296" y="77"/>
                  </a:cubicBezTo>
                  <a:cubicBezTo>
                    <a:pt x="298" y="85"/>
                    <a:pt x="300" y="96"/>
                    <a:pt x="300" y="109"/>
                  </a:cubicBezTo>
                  <a:cubicBezTo>
                    <a:pt x="300" y="243"/>
                    <a:pt x="300" y="243"/>
                    <a:pt x="300" y="243"/>
                  </a:cubicBezTo>
                  <a:lnTo>
                    <a:pt x="353" y="243"/>
                  </a:ln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150" name="Freeform 22">
              <a:extLst>
                <a:ext uri="{FF2B5EF4-FFF2-40B4-BE49-F238E27FC236}">
                  <a16:creationId xmlns:a16="http://schemas.microsoft.com/office/drawing/2014/main" id="{A4046D4C-4044-4FDF-B17C-75970C64BD2B}"/>
                </a:ext>
              </a:extLst>
            </p:cNvPr>
            <p:cNvSpPr>
              <a:spLocks/>
            </p:cNvSpPr>
            <p:nvPr/>
          </p:nvSpPr>
          <p:spPr bwMode="black">
            <a:xfrm>
              <a:off x="1039643" y="6266369"/>
              <a:ext cx="95469" cy="110544"/>
            </a:xfrm>
            <a:custGeom>
              <a:avLst/>
              <a:gdLst/>
              <a:ahLst/>
              <a:cxnLst>
                <a:cxn ang="0">
                  <a:pos x="210" y="243"/>
                </a:cxn>
                <a:cxn ang="0">
                  <a:pos x="210" y="97"/>
                </a:cxn>
                <a:cxn ang="0">
                  <a:pos x="189" y="24"/>
                </a:cxn>
                <a:cxn ang="0">
                  <a:pos x="131" y="0"/>
                </a:cxn>
                <a:cxn ang="0">
                  <a:pos x="88" y="10"/>
                </a:cxn>
                <a:cxn ang="0">
                  <a:pos x="54" y="44"/>
                </a:cxn>
                <a:cxn ang="0">
                  <a:pos x="53" y="44"/>
                </a:cxn>
                <a:cxn ang="0">
                  <a:pos x="53" y="6"/>
                </a:cxn>
                <a:cxn ang="0">
                  <a:pos x="0" y="6"/>
                </a:cxn>
                <a:cxn ang="0">
                  <a:pos x="0" y="243"/>
                </a:cxn>
                <a:cxn ang="0">
                  <a:pos x="53" y="243"/>
                </a:cxn>
                <a:cxn ang="0">
                  <a:pos x="53" y="108"/>
                </a:cxn>
                <a:cxn ang="0">
                  <a:pos x="57" y="82"/>
                </a:cxn>
                <a:cxn ang="0">
                  <a:pos x="69" y="62"/>
                </a:cxn>
                <a:cxn ang="0">
                  <a:pos x="87" y="48"/>
                </a:cxn>
                <a:cxn ang="0">
                  <a:pos x="109" y="44"/>
                </a:cxn>
                <a:cxn ang="0">
                  <a:pos x="145" y="60"/>
                </a:cxn>
                <a:cxn ang="0">
                  <a:pos x="156" y="110"/>
                </a:cxn>
                <a:cxn ang="0">
                  <a:pos x="156" y="243"/>
                </a:cxn>
                <a:cxn ang="0">
                  <a:pos x="210" y="243"/>
                </a:cxn>
              </a:cxnLst>
              <a:rect l="0" t="0" r="r" b="b"/>
              <a:pathLst>
                <a:path w="210" h="243">
                  <a:moveTo>
                    <a:pt x="210" y="243"/>
                  </a:moveTo>
                  <a:cubicBezTo>
                    <a:pt x="210" y="97"/>
                    <a:pt x="210" y="97"/>
                    <a:pt x="210" y="97"/>
                  </a:cubicBezTo>
                  <a:cubicBezTo>
                    <a:pt x="210" y="64"/>
                    <a:pt x="203" y="40"/>
                    <a:pt x="189" y="24"/>
                  </a:cubicBezTo>
                  <a:cubicBezTo>
                    <a:pt x="175" y="8"/>
                    <a:pt x="156" y="0"/>
                    <a:pt x="131" y="0"/>
                  </a:cubicBezTo>
                  <a:cubicBezTo>
                    <a:pt x="115" y="0"/>
                    <a:pt x="100" y="3"/>
                    <a:pt x="88" y="10"/>
                  </a:cubicBezTo>
                  <a:cubicBezTo>
                    <a:pt x="75" y="17"/>
                    <a:pt x="63" y="28"/>
                    <a:pt x="54" y="44"/>
                  </a:cubicBezTo>
                  <a:cubicBezTo>
                    <a:pt x="53" y="44"/>
                    <a:pt x="53" y="44"/>
                    <a:pt x="53" y="44"/>
                  </a:cubicBezTo>
                  <a:cubicBezTo>
                    <a:pt x="53" y="6"/>
                    <a:pt x="53" y="6"/>
                    <a:pt x="53" y="6"/>
                  </a:cubicBezTo>
                  <a:cubicBezTo>
                    <a:pt x="0" y="6"/>
                    <a:pt x="0" y="6"/>
                    <a:pt x="0" y="6"/>
                  </a:cubicBezTo>
                  <a:cubicBezTo>
                    <a:pt x="0" y="243"/>
                    <a:pt x="0" y="243"/>
                    <a:pt x="0" y="243"/>
                  </a:cubicBezTo>
                  <a:cubicBezTo>
                    <a:pt x="53" y="243"/>
                    <a:pt x="53" y="243"/>
                    <a:pt x="53" y="243"/>
                  </a:cubicBezTo>
                  <a:cubicBezTo>
                    <a:pt x="53" y="108"/>
                    <a:pt x="53" y="108"/>
                    <a:pt x="53" y="108"/>
                  </a:cubicBezTo>
                  <a:cubicBezTo>
                    <a:pt x="53" y="99"/>
                    <a:pt x="54" y="90"/>
                    <a:pt x="57" y="82"/>
                  </a:cubicBezTo>
                  <a:cubicBezTo>
                    <a:pt x="60" y="74"/>
                    <a:pt x="64" y="67"/>
                    <a:pt x="69" y="62"/>
                  </a:cubicBezTo>
                  <a:cubicBezTo>
                    <a:pt x="74" y="56"/>
                    <a:pt x="80" y="52"/>
                    <a:pt x="87" y="48"/>
                  </a:cubicBezTo>
                  <a:cubicBezTo>
                    <a:pt x="94" y="45"/>
                    <a:pt x="101" y="44"/>
                    <a:pt x="109" y="44"/>
                  </a:cubicBezTo>
                  <a:cubicBezTo>
                    <a:pt x="126" y="44"/>
                    <a:pt x="138" y="49"/>
                    <a:pt x="145" y="60"/>
                  </a:cubicBezTo>
                  <a:cubicBezTo>
                    <a:pt x="153" y="71"/>
                    <a:pt x="156" y="87"/>
                    <a:pt x="156" y="110"/>
                  </a:cubicBezTo>
                  <a:cubicBezTo>
                    <a:pt x="156" y="243"/>
                    <a:pt x="156" y="243"/>
                    <a:pt x="156" y="243"/>
                  </a:cubicBezTo>
                  <a:lnTo>
                    <a:pt x="210" y="243"/>
                  </a:ln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151" name="Freeform 25">
              <a:extLst>
                <a:ext uri="{FF2B5EF4-FFF2-40B4-BE49-F238E27FC236}">
                  <a16:creationId xmlns:a16="http://schemas.microsoft.com/office/drawing/2014/main" id="{EADB1442-CB64-47D2-BA86-2C1821839A8A}"/>
                </a:ext>
              </a:extLst>
            </p:cNvPr>
            <p:cNvSpPr>
              <a:spLocks/>
            </p:cNvSpPr>
            <p:nvPr/>
          </p:nvSpPr>
          <p:spPr bwMode="black">
            <a:xfrm>
              <a:off x="611629" y="6191684"/>
              <a:ext cx="37229" cy="28778"/>
            </a:xfrm>
            <a:custGeom>
              <a:avLst/>
              <a:gdLst/>
              <a:ahLst/>
              <a:cxnLst>
                <a:cxn ang="0">
                  <a:pos x="53" y="0"/>
                </a:cxn>
                <a:cxn ang="0">
                  <a:pos x="163" y="0"/>
                </a:cxn>
                <a:cxn ang="0">
                  <a:pos x="63" y="126"/>
                </a:cxn>
                <a:cxn ang="0">
                  <a:pos x="0" y="126"/>
                </a:cxn>
                <a:cxn ang="0">
                  <a:pos x="53" y="0"/>
                </a:cxn>
              </a:cxnLst>
              <a:rect l="0" t="0" r="r" b="b"/>
              <a:pathLst>
                <a:path w="163" h="126">
                  <a:moveTo>
                    <a:pt x="53" y="0"/>
                  </a:moveTo>
                  <a:lnTo>
                    <a:pt x="163" y="0"/>
                  </a:lnTo>
                  <a:lnTo>
                    <a:pt x="63" y="126"/>
                  </a:lnTo>
                  <a:lnTo>
                    <a:pt x="0" y="126"/>
                  </a:lnTo>
                  <a:lnTo>
                    <a:pt x="53" y="0"/>
                  </a:ln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152" name="Freeform 26">
              <a:extLst>
                <a:ext uri="{FF2B5EF4-FFF2-40B4-BE49-F238E27FC236}">
                  <a16:creationId xmlns:a16="http://schemas.microsoft.com/office/drawing/2014/main" id="{17F8C600-E944-4073-90A2-907BC2F1EE86}"/>
                </a:ext>
              </a:extLst>
            </p:cNvPr>
            <p:cNvSpPr>
              <a:spLocks/>
            </p:cNvSpPr>
            <p:nvPr/>
          </p:nvSpPr>
          <p:spPr bwMode="black">
            <a:xfrm>
              <a:off x="998760" y="6266826"/>
              <a:ext cx="20099" cy="50019"/>
            </a:xfrm>
            <a:custGeom>
              <a:avLst/>
              <a:gdLst/>
              <a:ahLst/>
              <a:cxnLst>
                <a:cxn ang="0">
                  <a:pos x="0" y="0"/>
                </a:cxn>
                <a:cxn ang="0">
                  <a:pos x="44" y="0"/>
                </a:cxn>
                <a:cxn ang="0">
                  <a:pos x="44" y="28"/>
                </a:cxn>
                <a:cxn ang="0">
                  <a:pos x="39" y="63"/>
                </a:cxn>
                <a:cxn ang="0">
                  <a:pos x="26" y="93"/>
                </a:cxn>
                <a:cxn ang="0">
                  <a:pos x="7" y="110"/>
                </a:cxn>
                <a:cxn ang="0">
                  <a:pos x="6" y="97"/>
                </a:cxn>
                <a:cxn ang="0">
                  <a:pos x="4" y="86"/>
                </a:cxn>
                <a:cxn ang="0">
                  <a:pos x="11" y="78"/>
                </a:cxn>
                <a:cxn ang="0">
                  <a:pos x="20" y="58"/>
                </a:cxn>
                <a:cxn ang="0">
                  <a:pos x="21" y="46"/>
                </a:cxn>
                <a:cxn ang="0">
                  <a:pos x="0" y="46"/>
                </a:cxn>
                <a:cxn ang="0">
                  <a:pos x="0" y="0"/>
                </a:cxn>
              </a:cxnLst>
              <a:rect l="0" t="0" r="r" b="b"/>
              <a:pathLst>
                <a:path w="44" h="110">
                  <a:moveTo>
                    <a:pt x="0" y="0"/>
                  </a:moveTo>
                  <a:cubicBezTo>
                    <a:pt x="44" y="0"/>
                    <a:pt x="44" y="0"/>
                    <a:pt x="44" y="0"/>
                  </a:cubicBezTo>
                  <a:cubicBezTo>
                    <a:pt x="44" y="28"/>
                    <a:pt x="44" y="28"/>
                    <a:pt x="44" y="28"/>
                  </a:cubicBezTo>
                  <a:cubicBezTo>
                    <a:pt x="44" y="28"/>
                    <a:pt x="43" y="47"/>
                    <a:pt x="39" y="63"/>
                  </a:cubicBezTo>
                  <a:cubicBezTo>
                    <a:pt x="35" y="78"/>
                    <a:pt x="34" y="84"/>
                    <a:pt x="26" y="93"/>
                  </a:cubicBezTo>
                  <a:cubicBezTo>
                    <a:pt x="18" y="102"/>
                    <a:pt x="7" y="110"/>
                    <a:pt x="7" y="110"/>
                  </a:cubicBezTo>
                  <a:cubicBezTo>
                    <a:pt x="7" y="110"/>
                    <a:pt x="7" y="103"/>
                    <a:pt x="6" y="97"/>
                  </a:cubicBezTo>
                  <a:cubicBezTo>
                    <a:pt x="5" y="91"/>
                    <a:pt x="4" y="86"/>
                    <a:pt x="4" y="86"/>
                  </a:cubicBezTo>
                  <a:cubicBezTo>
                    <a:pt x="4" y="86"/>
                    <a:pt x="6" y="84"/>
                    <a:pt x="11" y="78"/>
                  </a:cubicBezTo>
                  <a:cubicBezTo>
                    <a:pt x="15" y="72"/>
                    <a:pt x="19" y="62"/>
                    <a:pt x="20" y="58"/>
                  </a:cubicBezTo>
                  <a:cubicBezTo>
                    <a:pt x="21" y="54"/>
                    <a:pt x="21" y="46"/>
                    <a:pt x="21" y="46"/>
                  </a:cubicBezTo>
                  <a:cubicBezTo>
                    <a:pt x="0" y="46"/>
                    <a:pt x="0" y="46"/>
                    <a:pt x="0" y="46"/>
                  </a:cubicBezTo>
                  <a:lnTo>
                    <a:pt x="0" y="0"/>
                  </a:ln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153" name="Freeform 36">
              <a:extLst>
                <a:ext uri="{FF2B5EF4-FFF2-40B4-BE49-F238E27FC236}">
                  <a16:creationId xmlns:a16="http://schemas.microsoft.com/office/drawing/2014/main" id="{BBF04137-917C-4FC9-B2A9-BAD63709E986}"/>
                </a:ext>
              </a:extLst>
            </p:cNvPr>
            <p:cNvSpPr>
              <a:spLocks/>
            </p:cNvSpPr>
            <p:nvPr/>
          </p:nvSpPr>
          <p:spPr bwMode="black">
            <a:xfrm>
              <a:off x="420233" y="6223203"/>
              <a:ext cx="114883" cy="155994"/>
            </a:xfrm>
            <a:custGeom>
              <a:avLst/>
              <a:gdLst/>
              <a:ahLst/>
              <a:cxnLst>
                <a:cxn ang="0">
                  <a:pos x="253" y="323"/>
                </a:cxn>
                <a:cxn ang="0">
                  <a:pos x="253" y="271"/>
                </a:cxn>
                <a:cxn ang="0">
                  <a:pos x="214" y="289"/>
                </a:cxn>
                <a:cxn ang="0">
                  <a:pos x="168" y="295"/>
                </a:cxn>
                <a:cxn ang="0">
                  <a:pos x="123" y="286"/>
                </a:cxn>
                <a:cxn ang="0">
                  <a:pos x="88" y="263"/>
                </a:cxn>
                <a:cxn ang="0">
                  <a:pos x="66" y="225"/>
                </a:cxn>
                <a:cxn ang="0">
                  <a:pos x="58" y="175"/>
                </a:cxn>
                <a:cxn ang="0">
                  <a:pos x="67" y="121"/>
                </a:cxn>
                <a:cxn ang="0">
                  <a:pos x="92" y="82"/>
                </a:cxn>
                <a:cxn ang="0">
                  <a:pos x="129" y="57"/>
                </a:cxn>
                <a:cxn ang="0">
                  <a:pos x="174" y="49"/>
                </a:cxn>
                <a:cxn ang="0">
                  <a:pos x="216" y="55"/>
                </a:cxn>
                <a:cxn ang="0">
                  <a:pos x="253" y="70"/>
                </a:cxn>
                <a:cxn ang="0">
                  <a:pos x="253" y="14"/>
                </a:cxn>
                <a:cxn ang="0">
                  <a:pos x="238" y="8"/>
                </a:cxn>
                <a:cxn ang="0">
                  <a:pos x="218" y="4"/>
                </a:cxn>
                <a:cxn ang="0">
                  <a:pos x="196" y="1"/>
                </a:cxn>
                <a:cxn ang="0">
                  <a:pos x="173" y="0"/>
                </a:cxn>
                <a:cxn ang="0">
                  <a:pos x="105" y="13"/>
                </a:cxn>
                <a:cxn ang="0">
                  <a:pos x="50" y="48"/>
                </a:cxn>
                <a:cxn ang="0">
                  <a:pos x="13" y="105"/>
                </a:cxn>
                <a:cxn ang="0">
                  <a:pos x="0" y="178"/>
                </a:cxn>
                <a:cxn ang="0">
                  <a:pos x="10" y="244"/>
                </a:cxn>
                <a:cxn ang="0">
                  <a:pos x="41" y="297"/>
                </a:cxn>
                <a:cxn ang="0">
                  <a:pos x="91" y="331"/>
                </a:cxn>
                <a:cxn ang="0">
                  <a:pos x="159" y="343"/>
                </a:cxn>
                <a:cxn ang="0">
                  <a:pos x="185" y="342"/>
                </a:cxn>
                <a:cxn ang="0">
                  <a:pos x="211" y="338"/>
                </a:cxn>
                <a:cxn ang="0">
                  <a:pos x="234" y="332"/>
                </a:cxn>
                <a:cxn ang="0">
                  <a:pos x="253" y="323"/>
                </a:cxn>
              </a:cxnLst>
              <a:rect l="0" t="0" r="r" b="b"/>
              <a:pathLst>
                <a:path w="253" h="343">
                  <a:moveTo>
                    <a:pt x="253" y="323"/>
                  </a:moveTo>
                  <a:cubicBezTo>
                    <a:pt x="253" y="271"/>
                    <a:pt x="253" y="271"/>
                    <a:pt x="253" y="271"/>
                  </a:cubicBezTo>
                  <a:cubicBezTo>
                    <a:pt x="241" y="279"/>
                    <a:pt x="228" y="285"/>
                    <a:pt x="214" y="289"/>
                  </a:cubicBezTo>
                  <a:cubicBezTo>
                    <a:pt x="200" y="293"/>
                    <a:pt x="184" y="295"/>
                    <a:pt x="168" y="295"/>
                  </a:cubicBezTo>
                  <a:cubicBezTo>
                    <a:pt x="151" y="295"/>
                    <a:pt x="136" y="292"/>
                    <a:pt x="123" y="286"/>
                  </a:cubicBezTo>
                  <a:cubicBezTo>
                    <a:pt x="109" y="281"/>
                    <a:pt x="98" y="273"/>
                    <a:pt x="88" y="263"/>
                  </a:cubicBezTo>
                  <a:cubicBezTo>
                    <a:pt x="78" y="252"/>
                    <a:pt x="71" y="240"/>
                    <a:pt x="66" y="225"/>
                  </a:cubicBezTo>
                  <a:cubicBezTo>
                    <a:pt x="60" y="210"/>
                    <a:pt x="58" y="194"/>
                    <a:pt x="58" y="175"/>
                  </a:cubicBezTo>
                  <a:cubicBezTo>
                    <a:pt x="58" y="155"/>
                    <a:pt x="61" y="137"/>
                    <a:pt x="67" y="121"/>
                  </a:cubicBezTo>
                  <a:cubicBezTo>
                    <a:pt x="73" y="106"/>
                    <a:pt x="81" y="92"/>
                    <a:pt x="92" y="82"/>
                  </a:cubicBezTo>
                  <a:cubicBezTo>
                    <a:pt x="102" y="71"/>
                    <a:pt x="114" y="63"/>
                    <a:pt x="129" y="57"/>
                  </a:cubicBezTo>
                  <a:cubicBezTo>
                    <a:pt x="143" y="52"/>
                    <a:pt x="158" y="49"/>
                    <a:pt x="174" y="49"/>
                  </a:cubicBezTo>
                  <a:cubicBezTo>
                    <a:pt x="189" y="49"/>
                    <a:pt x="203" y="51"/>
                    <a:pt x="216" y="55"/>
                  </a:cubicBezTo>
                  <a:cubicBezTo>
                    <a:pt x="230" y="58"/>
                    <a:pt x="242" y="63"/>
                    <a:pt x="253" y="70"/>
                  </a:cubicBezTo>
                  <a:cubicBezTo>
                    <a:pt x="253" y="14"/>
                    <a:pt x="253" y="14"/>
                    <a:pt x="253" y="14"/>
                  </a:cubicBezTo>
                  <a:cubicBezTo>
                    <a:pt x="249" y="12"/>
                    <a:pt x="244" y="10"/>
                    <a:pt x="238" y="8"/>
                  </a:cubicBezTo>
                  <a:cubicBezTo>
                    <a:pt x="232" y="7"/>
                    <a:pt x="225" y="5"/>
                    <a:pt x="218" y="4"/>
                  </a:cubicBezTo>
                  <a:cubicBezTo>
                    <a:pt x="211" y="3"/>
                    <a:pt x="204" y="2"/>
                    <a:pt x="196" y="1"/>
                  </a:cubicBezTo>
                  <a:cubicBezTo>
                    <a:pt x="188" y="1"/>
                    <a:pt x="180" y="0"/>
                    <a:pt x="173" y="0"/>
                  </a:cubicBezTo>
                  <a:cubicBezTo>
                    <a:pt x="149" y="0"/>
                    <a:pt x="126" y="5"/>
                    <a:pt x="105" y="13"/>
                  </a:cubicBezTo>
                  <a:cubicBezTo>
                    <a:pt x="84" y="21"/>
                    <a:pt x="66" y="33"/>
                    <a:pt x="50" y="48"/>
                  </a:cubicBezTo>
                  <a:cubicBezTo>
                    <a:pt x="35" y="64"/>
                    <a:pt x="22" y="83"/>
                    <a:pt x="13" y="105"/>
                  </a:cubicBezTo>
                  <a:cubicBezTo>
                    <a:pt x="4" y="127"/>
                    <a:pt x="0" y="151"/>
                    <a:pt x="0" y="178"/>
                  </a:cubicBezTo>
                  <a:cubicBezTo>
                    <a:pt x="0" y="202"/>
                    <a:pt x="3" y="224"/>
                    <a:pt x="10" y="244"/>
                  </a:cubicBezTo>
                  <a:cubicBezTo>
                    <a:pt x="18" y="265"/>
                    <a:pt x="28" y="282"/>
                    <a:pt x="41" y="297"/>
                  </a:cubicBezTo>
                  <a:cubicBezTo>
                    <a:pt x="55" y="311"/>
                    <a:pt x="72" y="323"/>
                    <a:pt x="91" y="331"/>
                  </a:cubicBezTo>
                  <a:cubicBezTo>
                    <a:pt x="111" y="339"/>
                    <a:pt x="134" y="343"/>
                    <a:pt x="159" y="343"/>
                  </a:cubicBezTo>
                  <a:cubicBezTo>
                    <a:pt x="168" y="343"/>
                    <a:pt x="176" y="343"/>
                    <a:pt x="185" y="342"/>
                  </a:cubicBezTo>
                  <a:cubicBezTo>
                    <a:pt x="194" y="341"/>
                    <a:pt x="203" y="340"/>
                    <a:pt x="211" y="338"/>
                  </a:cubicBezTo>
                  <a:cubicBezTo>
                    <a:pt x="219" y="336"/>
                    <a:pt x="227" y="334"/>
                    <a:pt x="234" y="332"/>
                  </a:cubicBezTo>
                  <a:cubicBezTo>
                    <a:pt x="241" y="329"/>
                    <a:pt x="248" y="327"/>
                    <a:pt x="253" y="323"/>
                  </a:cubicBez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154" name="Freeform 37">
              <a:extLst>
                <a:ext uri="{FF2B5EF4-FFF2-40B4-BE49-F238E27FC236}">
                  <a16:creationId xmlns:a16="http://schemas.microsoft.com/office/drawing/2014/main" id="{955BD9B5-EE6E-48FD-86C5-D8CFBD5554B8}"/>
                </a:ext>
              </a:extLst>
            </p:cNvPr>
            <p:cNvSpPr>
              <a:spLocks noEditPoints="1"/>
            </p:cNvSpPr>
            <p:nvPr/>
          </p:nvSpPr>
          <p:spPr bwMode="black">
            <a:xfrm>
              <a:off x="546993" y="6266369"/>
              <a:ext cx="90445" cy="112828"/>
            </a:xfrm>
            <a:custGeom>
              <a:avLst/>
              <a:gdLst/>
              <a:ahLst/>
              <a:cxnLst>
                <a:cxn ang="0">
                  <a:pos x="193" y="53"/>
                </a:cxn>
                <a:cxn ang="0">
                  <a:pos x="176" y="24"/>
                </a:cxn>
                <a:cxn ang="0">
                  <a:pos x="148" y="6"/>
                </a:cxn>
                <a:cxn ang="0">
                  <a:pos x="107" y="0"/>
                </a:cxn>
                <a:cxn ang="0">
                  <a:pos x="82" y="2"/>
                </a:cxn>
                <a:cxn ang="0">
                  <a:pos x="58" y="7"/>
                </a:cxn>
                <a:cxn ang="0">
                  <a:pos x="37" y="14"/>
                </a:cxn>
                <a:cxn ang="0">
                  <a:pos x="23" y="21"/>
                </a:cxn>
                <a:cxn ang="0">
                  <a:pos x="23" y="68"/>
                </a:cxn>
                <a:cxn ang="0">
                  <a:pos x="59" y="49"/>
                </a:cxn>
                <a:cxn ang="0">
                  <a:pos x="101" y="42"/>
                </a:cxn>
                <a:cxn ang="0">
                  <a:pos x="135" y="53"/>
                </a:cxn>
                <a:cxn ang="0">
                  <a:pos x="146" y="90"/>
                </a:cxn>
                <a:cxn ang="0">
                  <a:pos x="77" y="100"/>
                </a:cxn>
                <a:cxn ang="0">
                  <a:pos x="42" y="109"/>
                </a:cxn>
                <a:cxn ang="0">
                  <a:pos x="18" y="126"/>
                </a:cxn>
                <a:cxn ang="0">
                  <a:pos x="4" y="150"/>
                </a:cxn>
                <a:cxn ang="0">
                  <a:pos x="0" y="178"/>
                </a:cxn>
                <a:cxn ang="0">
                  <a:pos x="5" y="207"/>
                </a:cxn>
                <a:cxn ang="0">
                  <a:pos x="19" y="229"/>
                </a:cxn>
                <a:cxn ang="0">
                  <a:pos x="43" y="243"/>
                </a:cxn>
                <a:cxn ang="0">
                  <a:pos x="75" y="248"/>
                </a:cxn>
                <a:cxn ang="0">
                  <a:pos x="115" y="239"/>
                </a:cxn>
                <a:cxn ang="0">
                  <a:pos x="145" y="210"/>
                </a:cxn>
                <a:cxn ang="0">
                  <a:pos x="146" y="210"/>
                </a:cxn>
                <a:cxn ang="0">
                  <a:pos x="146" y="243"/>
                </a:cxn>
                <a:cxn ang="0">
                  <a:pos x="199" y="243"/>
                </a:cxn>
                <a:cxn ang="0">
                  <a:pos x="199" y="92"/>
                </a:cxn>
                <a:cxn ang="0">
                  <a:pos x="193" y="53"/>
                </a:cxn>
                <a:cxn ang="0">
                  <a:pos x="146" y="149"/>
                </a:cxn>
                <a:cxn ang="0">
                  <a:pos x="142" y="171"/>
                </a:cxn>
                <a:cxn ang="0">
                  <a:pos x="131" y="189"/>
                </a:cxn>
                <a:cxn ang="0">
                  <a:pos x="114" y="202"/>
                </a:cxn>
                <a:cxn ang="0">
                  <a:pos x="91" y="206"/>
                </a:cxn>
                <a:cxn ang="0">
                  <a:pos x="75" y="204"/>
                </a:cxn>
                <a:cxn ang="0">
                  <a:pos x="63" y="197"/>
                </a:cxn>
                <a:cxn ang="0">
                  <a:pos x="55" y="186"/>
                </a:cxn>
                <a:cxn ang="0">
                  <a:pos x="52" y="173"/>
                </a:cxn>
                <a:cxn ang="0">
                  <a:pos x="54" y="158"/>
                </a:cxn>
                <a:cxn ang="0">
                  <a:pos x="61" y="147"/>
                </a:cxn>
                <a:cxn ang="0">
                  <a:pos x="74" y="139"/>
                </a:cxn>
                <a:cxn ang="0">
                  <a:pos x="95" y="134"/>
                </a:cxn>
                <a:cxn ang="0">
                  <a:pos x="146" y="127"/>
                </a:cxn>
                <a:cxn ang="0">
                  <a:pos x="146" y="149"/>
                </a:cxn>
              </a:cxnLst>
              <a:rect l="0" t="0" r="r" b="b"/>
              <a:pathLst>
                <a:path w="199" h="248">
                  <a:moveTo>
                    <a:pt x="193" y="53"/>
                  </a:moveTo>
                  <a:cubicBezTo>
                    <a:pt x="189" y="42"/>
                    <a:pt x="184" y="32"/>
                    <a:pt x="176" y="24"/>
                  </a:cubicBezTo>
                  <a:cubicBezTo>
                    <a:pt x="169" y="16"/>
                    <a:pt x="159" y="10"/>
                    <a:pt x="148" y="6"/>
                  </a:cubicBezTo>
                  <a:cubicBezTo>
                    <a:pt x="136" y="2"/>
                    <a:pt x="123" y="0"/>
                    <a:pt x="107" y="0"/>
                  </a:cubicBezTo>
                  <a:cubicBezTo>
                    <a:pt x="99" y="0"/>
                    <a:pt x="91" y="1"/>
                    <a:pt x="82" y="2"/>
                  </a:cubicBezTo>
                  <a:cubicBezTo>
                    <a:pt x="74" y="3"/>
                    <a:pt x="66" y="5"/>
                    <a:pt x="58" y="7"/>
                  </a:cubicBezTo>
                  <a:cubicBezTo>
                    <a:pt x="50" y="9"/>
                    <a:pt x="43" y="12"/>
                    <a:pt x="37" y="14"/>
                  </a:cubicBezTo>
                  <a:cubicBezTo>
                    <a:pt x="31" y="17"/>
                    <a:pt x="26" y="19"/>
                    <a:pt x="23" y="21"/>
                  </a:cubicBezTo>
                  <a:cubicBezTo>
                    <a:pt x="23" y="68"/>
                    <a:pt x="23" y="68"/>
                    <a:pt x="23" y="68"/>
                  </a:cubicBezTo>
                  <a:cubicBezTo>
                    <a:pt x="33" y="60"/>
                    <a:pt x="46" y="54"/>
                    <a:pt x="59" y="49"/>
                  </a:cubicBezTo>
                  <a:cubicBezTo>
                    <a:pt x="73" y="44"/>
                    <a:pt x="87" y="42"/>
                    <a:pt x="101" y="42"/>
                  </a:cubicBezTo>
                  <a:cubicBezTo>
                    <a:pt x="116" y="42"/>
                    <a:pt x="127" y="46"/>
                    <a:pt x="135" y="53"/>
                  </a:cubicBezTo>
                  <a:cubicBezTo>
                    <a:pt x="142" y="61"/>
                    <a:pt x="146" y="73"/>
                    <a:pt x="146" y="90"/>
                  </a:cubicBezTo>
                  <a:cubicBezTo>
                    <a:pt x="77" y="100"/>
                    <a:pt x="77" y="100"/>
                    <a:pt x="77" y="100"/>
                  </a:cubicBezTo>
                  <a:cubicBezTo>
                    <a:pt x="63" y="101"/>
                    <a:pt x="52" y="104"/>
                    <a:pt x="42" y="109"/>
                  </a:cubicBezTo>
                  <a:cubicBezTo>
                    <a:pt x="32" y="114"/>
                    <a:pt x="24" y="119"/>
                    <a:pt x="18" y="126"/>
                  </a:cubicBezTo>
                  <a:cubicBezTo>
                    <a:pt x="12" y="133"/>
                    <a:pt x="7" y="141"/>
                    <a:pt x="4" y="150"/>
                  </a:cubicBezTo>
                  <a:cubicBezTo>
                    <a:pt x="1" y="158"/>
                    <a:pt x="0" y="168"/>
                    <a:pt x="0" y="178"/>
                  </a:cubicBezTo>
                  <a:cubicBezTo>
                    <a:pt x="0" y="188"/>
                    <a:pt x="1" y="198"/>
                    <a:pt x="5" y="207"/>
                  </a:cubicBezTo>
                  <a:cubicBezTo>
                    <a:pt x="8" y="215"/>
                    <a:pt x="13" y="223"/>
                    <a:pt x="19" y="229"/>
                  </a:cubicBezTo>
                  <a:cubicBezTo>
                    <a:pt x="25" y="235"/>
                    <a:pt x="33" y="240"/>
                    <a:pt x="43" y="243"/>
                  </a:cubicBezTo>
                  <a:cubicBezTo>
                    <a:pt x="52" y="247"/>
                    <a:pt x="63" y="248"/>
                    <a:pt x="75" y="248"/>
                  </a:cubicBezTo>
                  <a:cubicBezTo>
                    <a:pt x="90" y="248"/>
                    <a:pt x="104" y="245"/>
                    <a:pt x="115" y="239"/>
                  </a:cubicBezTo>
                  <a:cubicBezTo>
                    <a:pt x="127" y="232"/>
                    <a:pt x="137" y="222"/>
                    <a:pt x="145" y="210"/>
                  </a:cubicBezTo>
                  <a:cubicBezTo>
                    <a:pt x="146" y="210"/>
                    <a:pt x="146" y="210"/>
                    <a:pt x="146" y="210"/>
                  </a:cubicBezTo>
                  <a:cubicBezTo>
                    <a:pt x="146" y="243"/>
                    <a:pt x="146" y="243"/>
                    <a:pt x="146" y="243"/>
                  </a:cubicBezTo>
                  <a:cubicBezTo>
                    <a:pt x="199" y="243"/>
                    <a:pt x="199" y="243"/>
                    <a:pt x="199" y="243"/>
                  </a:cubicBezTo>
                  <a:cubicBezTo>
                    <a:pt x="199" y="92"/>
                    <a:pt x="199" y="92"/>
                    <a:pt x="199" y="92"/>
                  </a:cubicBezTo>
                  <a:cubicBezTo>
                    <a:pt x="199" y="78"/>
                    <a:pt x="197" y="65"/>
                    <a:pt x="193" y="53"/>
                  </a:cubicBezTo>
                  <a:close/>
                  <a:moveTo>
                    <a:pt x="146" y="149"/>
                  </a:moveTo>
                  <a:cubicBezTo>
                    <a:pt x="146" y="157"/>
                    <a:pt x="145" y="164"/>
                    <a:pt x="142" y="171"/>
                  </a:cubicBezTo>
                  <a:cubicBezTo>
                    <a:pt x="140" y="178"/>
                    <a:pt x="136" y="184"/>
                    <a:pt x="131" y="189"/>
                  </a:cubicBezTo>
                  <a:cubicBezTo>
                    <a:pt x="126" y="194"/>
                    <a:pt x="121" y="199"/>
                    <a:pt x="114" y="202"/>
                  </a:cubicBezTo>
                  <a:cubicBezTo>
                    <a:pt x="107" y="205"/>
                    <a:pt x="100" y="206"/>
                    <a:pt x="91" y="206"/>
                  </a:cubicBezTo>
                  <a:cubicBezTo>
                    <a:pt x="85" y="206"/>
                    <a:pt x="80" y="205"/>
                    <a:pt x="75" y="204"/>
                  </a:cubicBezTo>
                  <a:cubicBezTo>
                    <a:pt x="70" y="202"/>
                    <a:pt x="66" y="199"/>
                    <a:pt x="63" y="197"/>
                  </a:cubicBezTo>
                  <a:cubicBezTo>
                    <a:pt x="59" y="194"/>
                    <a:pt x="57" y="190"/>
                    <a:pt x="55" y="186"/>
                  </a:cubicBezTo>
                  <a:cubicBezTo>
                    <a:pt x="53" y="182"/>
                    <a:pt x="52" y="177"/>
                    <a:pt x="52" y="173"/>
                  </a:cubicBezTo>
                  <a:cubicBezTo>
                    <a:pt x="52" y="167"/>
                    <a:pt x="53" y="162"/>
                    <a:pt x="54" y="158"/>
                  </a:cubicBezTo>
                  <a:cubicBezTo>
                    <a:pt x="55" y="154"/>
                    <a:pt x="57" y="150"/>
                    <a:pt x="61" y="147"/>
                  </a:cubicBezTo>
                  <a:cubicBezTo>
                    <a:pt x="64" y="144"/>
                    <a:pt x="68" y="141"/>
                    <a:pt x="74" y="139"/>
                  </a:cubicBezTo>
                  <a:cubicBezTo>
                    <a:pt x="79" y="137"/>
                    <a:pt x="86" y="135"/>
                    <a:pt x="95" y="134"/>
                  </a:cubicBezTo>
                  <a:cubicBezTo>
                    <a:pt x="146" y="127"/>
                    <a:pt x="146" y="127"/>
                    <a:pt x="146" y="127"/>
                  </a:cubicBezTo>
                  <a:lnTo>
                    <a:pt x="146" y="149"/>
                  </a:ln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155" name="Freeform 38">
              <a:extLst>
                <a:ext uri="{FF2B5EF4-FFF2-40B4-BE49-F238E27FC236}">
                  <a16:creationId xmlns:a16="http://schemas.microsoft.com/office/drawing/2014/main" id="{63CEA7AD-4BAC-40D7-B403-6969FDCB371E}"/>
                </a:ext>
              </a:extLst>
            </p:cNvPr>
            <p:cNvSpPr>
              <a:spLocks/>
            </p:cNvSpPr>
            <p:nvPr/>
          </p:nvSpPr>
          <p:spPr bwMode="black">
            <a:xfrm>
              <a:off x="659820" y="6266369"/>
              <a:ext cx="160334" cy="110544"/>
            </a:xfrm>
            <a:custGeom>
              <a:avLst/>
              <a:gdLst/>
              <a:ahLst/>
              <a:cxnLst>
                <a:cxn ang="0">
                  <a:pos x="353" y="243"/>
                </a:cxn>
                <a:cxn ang="0">
                  <a:pos x="353" y="96"/>
                </a:cxn>
                <a:cxn ang="0">
                  <a:pos x="333" y="23"/>
                </a:cxn>
                <a:cxn ang="0">
                  <a:pos x="276" y="0"/>
                </a:cxn>
                <a:cxn ang="0">
                  <a:pos x="230" y="11"/>
                </a:cxn>
                <a:cxn ang="0">
                  <a:pos x="196" y="46"/>
                </a:cxn>
                <a:cxn ang="0">
                  <a:pos x="186" y="27"/>
                </a:cxn>
                <a:cxn ang="0">
                  <a:pos x="171" y="12"/>
                </a:cxn>
                <a:cxn ang="0">
                  <a:pos x="152" y="3"/>
                </a:cxn>
                <a:cxn ang="0">
                  <a:pos x="129" y="0"/>
                </a:cxn>
                <a:cxn ang="0">
                  <a:pos x="86" y="11"/>
                </a:cxn>
                <a:cxn ang="0">
                  <a:pos x="54" y="42"/>
                </a:cxn>
                <a:cxn ang="0">
                  <a:pos x="53" y="42"/>
                </a:cxn>
                <a:cxn ang="0">
                  <a:pos x="53" y="6"/>
                </a:cxn>
                <a:cxn ang="0">
                  <a:pos x="0" y="6"/>
                </a:cxn>
                <a:cxn ang="0">
                  <a:pos x="0" y="243"/>
                </a:cxn>
                <a:cxn ang="0">
                  <a:pos x="53" y="243"/>
                </a:cxn>
                <a:cxn ang="0">
                  <a:pos x="53" y="110"/>
                </a:cxn>
                <a:cxn ang="0">
                  <a:pos x="57" y="82"/>
                </a:cxn>
                <a:cxn ang="0">
                  <a:pos x="67" y="61"/>
                </a:cxn>
                <a:cxn ang="0">
                  <a:pos x="83" y="48"/>
                </a:cxn>
                <a:cxn ang="0">
                  <a:pos x="103" y="44"/>
                </a:cxn>
                <a:cxn ang="0">
                  <a:pos x="122" y="47"/>
                </a:cxn>
                <a:cxn ang="0">
                  <a:pos x="137" y="57"/>
                </a:cxn>
                <a:cxn ang="0">
                  <a:pos x="146" y="76"/>
                </a:cxn>
                <a:cxn ang="0">
                  <a:pos x="149" y="104"/>
                </a:cxn>
                <a:cxn ang="0">
                  <a:pos x="149" y="243"/>
                </a:cxn>
                <a:cxn ang="0">
                  <a:pos x="203" y="243"/>
                </a:cxn>
                <a:cxn ang="0">
                  <a:pos x="203" y="110"/>
                </a:cxn>
                <a:cxn ang="0">
                  <a:pos x="207" y="84"/>
                </a:cxn>
                <a:cxn ang="0">
                  <a:pos x="217" y="63"/>
                </a:cxn>
                <a:cxn ang="0">
                  <a:pos x="233" y="49"/>
                </a:cxn>
                <a:cxn ang="0">
                  <a:pos x="253" y="44"/>
                </a:cxn>
                <a:cxn ang="0">
                  <a:pos x="272" y="47"/>
                </a:cxn>
                <a:cxn ang="0">
                  <a:pos x="287" y="57"/>
                </a:cxn>
                <a:cxn ang="0">
                  <a:pos x="296" y="77"/>
                </a:cxn>
                <a:cxn ang="0">
                  <a:pos x="300" y="109"/>
                </a:cxn>
                <a:cxn ang="0">
                  <a:pos x="300" y="243"/>
                </a:cxn>
                <a:cxn ang="0">
                  <a:pos x="353" y="243"/>
                </a:cxn>
              </a:cxnLst>
              <a:rect l="0" t="0" r="r" b="b"/>
              <a:pathLst>
                <a:path w="353" h="243">
                  <a:moveTo>
                    <a:pt x="353" y="243"/>
                  </a:moveTo>
                  <a:cubicBezTo>
                    <a:pt x="353" y="96"/>
                    <a:pt x="353" y="96"/>
                    <a:pt x="353" y="96"/>
                  </a:cubicBezTo>
                  <a:cubicBezTo>
                    <a:pt x="353" y="63"/>
                    <a:pt x="347" y="38"/>
                    <a:pt x="333" y="23"/>
                  </a:cubicBezTo>
                  <a:cubicBezTo>
                    <a:pt x="320" y="8"/>
                    <a:pt x="301" y="0"/>
                    <a:pt x="276" y="0"/>
                  </a:cubicBezTo>
                  <a:cubicBezTo>
                    <a:pt x="259" y="0"/>
                    <a:pt x="243" y="4"/>
                    <a:pt x="230" y="11"/>
                  </a:cubicBezTo>
                  <a:cubicBezTo>
                    <a:pt x="217" y="18"/>
                    <a:pt x="206" y="30"/>
                    <a:pt x="196" y="46"/>
                  </a:cubicBezTo>
                  <a:cubicBezTo>
                    <a:pt x="194" y="39"/>
                    <a:pt x="191" y="33"/>
                    <a:pt x="186" y="27"/>
                  </a:cubicBezTo>
                  <a:cubicBezTo>
                    <a:pt x="182" y="21"/>
                    <a:pt x="177" y="16"/>
                    <a:pt x="171" y="12"/>
                  </a:cubicBezTo>
                  <a:cubicBezTo>
                    <a:pt x="165" y="8"/>
                    <a:pt x="159" y="5"/>
                    <a:pt x="152" y="3"/>
                  </a:cubicBezTo>
                  <a:cubicBezTo>
                    <a:pt x="145" y="1"/>
                    <a:pt x="137" y="0"/>
                    <a:pt x="129" y="0"/>
                  </a:cubicBezTo>
                  <a:cubicBezTo>
                    <a:pt x="113" y="0"/>
                    <a:pt x="98" y="4"/>
                    <a:pt x="86" y="11"/>
                  </a:cubicBezTo>
                  <a:cubicBezTo>
                    <a:pt x="73" y="18"/>
                    <a:pt x="62" y="28"/>
                    <a:pt x="54" y="42"/>
                  </a:cubicBezTo>
                  <a:cubicBezTo>
                    <a:pt x="53" y="42"/>
                    <a:pt x="53" y="42"/>
                    <a:pt x="53" y="42"/>
                  </a:cubicBezTo>
                  <a:cubicBezTo>
                    <a:pt x="53" y="6"/>
                    <a:pt x="53" y="6"/>
                    <a:pt x="53" y="6"/>
                  </a:cubicBezTo>
                  <a:cubicBezTo>
                    <a:pt x="0" y="6"/>
                    <a:pt x="0" y="6"/>
                    <a:pt x="0" y="6"/>
                  </a:cubicBezTo>
                  <a:cubicBezTo>
                    <a:pt x="0" y="243"/>
                    <a:pt x="0" y="243"/>
                    <a:pt x="0" y="243"/>
                  </a:cubicBezTo>
                  <a:cubicBezTo>
                    <a:pt x="53" y="243"/>
                    <a:pt x="53" y="243"/>
                    <a:pt x="53" y="243"/>
                  </a:cubicBezTo>
                  <a:cubicBezTo>
                    <a:pt x="53" y="110"/>
                    <a:pt x="53" y="110"/>
                    <a:pt x="53" y="110"/>
                  </a:cubicBezTo>
                  <a:cubicBezTo>
                    <a:pt x="53" y="99"/>
                    <a:pt x="54" y="90"/>
                    <a:pt x="57" y="82"/>
                  </a:cubicBezTo>
                  <a:cubicBezTo>
                    <a:pt x="60" y="74"/>
                    <a:pt x="63" y="67"/>
                    <a:pt x="67" y="61"/>
                  </a:cubicBezTo>
                  <a:cubicBezTo>
                    <a:pt x="72" y="56"/>
                    <a:pt x="77" y="51"/>
                    <a:pt x="83" y="48"/>
                  </a:cubicBezTo>
                  <a:cubicBezTo>
                    <a:pt x="89" y="45"/>
                    <a:pt x="96" y="44"/>
                    <a:pt x="103" y="44"/>
                  </a:cubicBezTo>
                  <a:cubicBezTo>
                    <a:pt x="110" y="44"/>
                    <a:pt x="116" y="45"/>
                    <a:pt x="122" y="47"/>
                  </a:cubicBezTo>
                  <a:cubicBezTo>
                    <a:pt x="128" y="49"/>
                    <a:pt x="133" y="53"/>
                    <a:pt x="137" y="57"/>
                  </a:cubicBezTo>
                  <a:cubicBezTo>
                    <a:pt x="141" y="62"/>
                    <a:pt x="144" y="68"/>
                    <a:pt x="146" y="76"/>
                  </a:cubicBezTo>
                  <a:cubicBezTo>
                    <a:pt x="148" y="84"/>
                    <a:pt x="149" y="93"/>
                    <a:pt x="149" y="104"/>
                  </a:cubicBezTo>
                  <a:cubicBezTo>
                    <a:pt x="149" y="243"/>
                    <a:pt x="149" y="243"/>
                    <a:pt x="149" y="243"/>
                  </a:cubicBezTo>
                  <a:cubicBezTo>
                    <a:pt x="203" y="243"/>
                    <a:pt x="203" y="243"/>
                    <a:pt x="203" y="243"/>
                  </a:cubicBezTo>
                  <a:cubicBezTo>
                    <a:pt x="203" y="110"/>
                    <a:pt x="203" y="110"/>
                    <a:pt x="203" y="110"/>
                  </a:cubicBezTo>
                  <a:cubicBezTo>
                    <a:pt x="203" y="101"/>
                    <a:pt x="204" y="92"/>
                    <a:pt x="207" y="84"/>
                  </a:cubicBezTo>
                  <a:cubicBezTo>
                    <a:pt x="209" y="76"/>
                    <a:pt x="212" y="69"/>
                    <a:pt x="217" y="63"/>
                  </a:cubicBezTo>
                  <a:cubicBezTo>
                    <a:pt x="221" y="57"/>
                    <a:pt x="227" y="53"/>
                    <a:pt x="233" y="49"/>
                  </a:cubicBezTo>
                  <a:cubicBezTo>
                    <a:pt x="239" y="45"/>
                    <a:pt x="245" y="44"/>
                    <a:pt x="253" y="44"/>
                  </a:cubicBezTo>
                  <a:cubicBezTo>
                    <a:pt x="260" y="44"/>
                    <a:pt x="267" y="45"/>
                    <a:pt x="272" y="47"/>
                  </a:cubicBezTo>
                  <a:cubicBezTo>
                    <a:pt x="278" y="48"/>
                    <a:pt x="283" y="52"/>
                    <a:pt x="287" y="57"/>
                  </a:cubicBezTo>
                  <a:cubicBezTo>
                    <a:pt x="291" y="62"/>
                    <a:pt x="294" y="68"/>
                    <a:pt x="296" y="77"/>
                  </a:cubicBezTo>
                  <a:cubicBezTo>
                    <a:pt x="298" y="85"/>
                    <a:pt x="300" y="96"/>
                    <a:pt x="300" y="109"/>
                  </a:cubicBezTo>
                  <a:cubicBezTo>
                    <a:pt x="300" y="243"/>
                    <a:pt x="300" y="243"/>
                    <a:pt x="300" y="243"/>
                  </a:cubicBezTo>
                  <a:lnTo>
                    <a:pt x="353" y="243"/>
                  </a:ln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156" name="Freeform 39">
              <a:extLst>
                <a:ext uri="{FF2B5EF4-FFF2-40B4-BE49-F238E27FC236}">
                  <a16:creationId xmlns:a16="http://schemas.microsoft.com/office/drawing/2014/main" id="{BC0B9C1D-A06B-4EFA-A4B5-8FAB285925B7}"/>
                </a:ext>
              </a:extLst>
            </p:cNvPr>
            <p:cNvSpPr>
              <a:spLocks/>
            </p:cNvSpPr>
            <p:nvPr/>
          </p:nvSpPr>
          <p:spPr bwMode="black">
            <a:xfrm>
              <a:off x="1039643" y="6266369"/>
              <a:ext cx="95469" cy="110544"/>
            </a:xfrm>
            <a:custGeom>
              <a:avLst/>
              <a:gdLst/>
              <a:ahLst/>
              <a:cxnLst>
                <a:cxn ang="0">
                  <a:pos x="210" y="243"/>
                </a:cxn>
                <a:cxn ang="0">
                  <a:pos x="210" y="97"/>
                </a:cxn>
                <a:cxn ang="0">
                  <a:pos x="189" y="24"/>
                </a:cxn>
                <a:cxn ang="0">
                  <a:pos x="131" y="0"/>
                </a:cxn>
                <a:cxn ang="0">
                  <a:pos x="88" y="10"/>
                </a:cxn>
                <a:cxn ang="0">
                  <a:pos x="54" y="44"/>
                </a:cxn>
                <a:cxn ang="0">
                  <a:pos x="53" y="44"/>
                </a:cxn>
                <a:cxn ang="0">
                  <a:pos x="53" y="6"/>
                </a:cxn>
                <a:cxn ang="0">
                  <a:pos x="0" y="6"/>
                </a:cxn>
                <a:cxn ang="0">
                  <a:pos x="0" y="243"/>
                </a:cxn>
                <a:cxn ang="0">
                  <a:pos x="53" y="243"/>
                </a:cxn>
                <a:cxn ang="0">
                  <a:pos x="53" y="108"/>
                </a:cxn>
                <a:cxn ang="0">
                  <a:pos x="57" y="82"/>
                </a:cxn>
                <a:cxn ang="0">
                  <a:pos x="69" y="62"/>
                </a:cxn>
                <a:cxn ang="0">
                  <a:pos x="87" y="48"/>
                </a:cxn>
                <a:cxn ang="0">
                  <a:pos x="109" y="44"/>
                </a:cxn>
                <a:cxn ang="0">
                  <a:pos x="145" y="60"/>
                </a:cxn>
                <a:cxn ang="0">
                  <a:pos x="156" y="110"/>
                </a:cxn>
                <a:cxn ang="0">
                  <a:pos x="156" y="243"/>
                </a:cxn>
                <a:cxn ang="0">
                  <a:pos x="210" y="243"/>
                </a:cxn>
              </a:cxnLst>
              <a:rect l="0" t="0" r="r" b="b"/>
              <a:pathLst>
                <a:path w="210" h="243">
                  <a:moveTo>
                    <a:pt x="210" y="243"/>
                  </a:moveTo>
                  <a:cubicBezTo>
                    <a:pt x="210" y="97"/>
                    <a:pt x="210" y="97"/>
                    <a:pt x="210" y="97"/>
                  </a:cubicBezTo>
                  <a:cubicBezTo>
                    <a:pt x="210" y="64"/>
                    <a:pt x="203" y="40"/>
                    <a:pt x="189" y="24"/>
                  </a:cubicBezTo>
                  <a:cubicBezTo>
                    <a:pt x="175" y="8"/>
                    <a:pt x="156" y="0"/>
                    <a:pt x="131" y="0"/>
                  </a:cubicBezTo>
                  <a:cubicBezTo>
                    <a:pt x="115" y="0"/>
                    <a:pt x="100" y="3"/>
                    <a:pt x="88" y="10"/>
                  </a:cubicBezTo>
                  <a:cubicBezTo>
                    <a:pt x="75" y="17"/>
                    <a:pt x="63" y="28"/>
                    <a:pt x="54" y="44"/>
                  </a:cubicBezTo>
                  <a:cubicBezTo>
                    <a:pt x="53" y="44"/>
                    <a:pt x="53" y="44"/>
                    <a:pt x="53" y="44"/>
                  </a:cubicBezTo>
                  <a:cubicBezTo>
                    <a:pt x="53" y="6"/>
                    <a:pt x="53" y="6"/>
                    <a:pt x="53" y="6"/>
                  </a:cubicBezTo>
                  <a:cubicBezTo>
                    <a:pt x="0" y="6"/>
                    <a:pt x="0" y="6"/>
                    <a:pt x="0" y="6"/>
                  </a:cubicBezTo>
                  <a:cubicBezTo>
                    <a:pt x="0" y="243"/>
                    <a:pt x="0" y="243"/>
                    <a:pt x="0" y="243"/>
                  </a:cubicBezTo>
                  <a:cubicBezTo>
                    <a:pt x="53" y="243"/>
                    <a:pt x="53" y="243"/>
                    <a:pt x="53" y="243"/>
                  </a:cubicBezTo>
                  <a:cubicBezTo>
                    <a:pt x="53" y="108"/>
                    <a:pt x="53" y="108"/>
                    <a:pt x="53" y="108"/>
                  </a:cubicBezTo>
                  <a:cubicBezTo>
                    <a:pt x="53" y="99"/>
                    <a:pt x="54" y="90"/>
                    <a:pt x="57" y="82"/>
                  </a:cubicBezTo>
                  <a:cubicBezTo>
                    <a:pt x="60" y="74"/>
                    <a:pt x="64" y="67"/>
                    <a:pt x="69" y="62"/>
                  </a:cubicBezTo>
                  <a:cubicBezTo>
                    <a:pt x="74" y="56"/>
                    <a:pt x="80" y="52"/>
                    <a:pt x="87" y="48"/>
                  </a:cubicBezTo>
                  <a:cubicBezTo>
                    <a:pt x="94" y="45"/>
                    <a:pt x="101" y="44"/>
                    <a:pt x="109" y="44"/>
                  </a:cubicBezTo>
                  <a:cubicBezTo>
                    <a:pt x="126" y="44"/>
                    <a:pt x="138" y="49"/>
                    <a:pt x="145" y="60"/>
                  </a:cubicBezTo>
                  <a:cubicBezTo>
                    <a:pt x="153" y="71"/>
                    <a:pt x="156" y="87"/>
                    <a:pt x="156" y="110"/>
                  </a:cubicBezTo>
                  <a:cubicBezTo>
                    <a:pt x="156" y="243"/>
                    <a:pt x="156" y="243"/>
                    <a:pt x="156" y="243"/>
                  </a:cubicBezTo>
                  <a:lnTo>
                    <a:pt x="210" y="243"/>
                  </a:ln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157" name="Freeform 42">
              <a:extLst>
                <a:ext uri="{FF2B5EF4-FFF2-40B4-BE49-F238E27FC236}">
                  <a16:creationId xmlns:a16="http://schemas.microsoft.com/office/drawing/2014/main" id="{FD1ACDAA-77F2-4E6F-B2DC-7A6F2CD6E311}"/>
                </a:ext>
              </a:extLst>
            </p:cNvPr>
            <p:cNvSpPr>
              <a:spLocks/>
            </p:cNvSpPr>
            <p:nvPr/>
          </p:nvSpPr>
          <p:spPr bwMode="black">
            <a:xfrm>
              <a:off x="611629" y="6191684"/>
              <a:ext cx="37229" cy="28778"/>
            </a:xfrm>
            <a:custGeom>
              <a:avLst/>
              <a:gdLst/>
              <a:ahLst/>
              <a:cxnLst>
                <a:cxn ang="0">
                  <a:pos x="53" y="0"/>
                </a:cxn>
                <a:cxn ang="0">
                  <a:pos x="163" y="0"/>
                </a:cxn>
                <a:cxn ang="0">
                  <a:pos x="63" y="126"/>
                </a:cxn>
                <a:cxn ang="0">
                  <a:pos x="0" y="126"/>
                </a:cxn>
                <a:cxn ang="0">
                  <a:pos x="53" y="0"/>
                </a:cxn>
              </a:cxnLst>
              <a:rect l="0" t="0" r="r" b="b"/>
              <a:pathLst>
                <a:path w="163" h="126">
                  <a:moveTo>
                    <a:pt x="53" y="0"/>
                  </a:moveTo>
                  <a:lnTo>
                    <a:pt x="163" y="0"/>
                  </a:lnTo>
                  <a:lnTo>
                    <a:pt x="63" y="126"/>
                  </a:lnTo>
                  <a:lnTo>
                    <a:pt x="0" y="126"/>
                  </a:lnTo>
                  <a:lnTo>
                    <a:pt x="53" y="0"/>
                  </a:ln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158" name="Freeform 43">
              <a:extLst>
                <a:ext uri="{FF2B5EF4-FFF2-40B4-BE49-F238E27FC236}">
                  <a16:creationId xmlns:a16="http://schemas.microsoft.com/office/drawing/2014/main" id="{4FDEF3AA-E6F6-4A37-A977-F7A8B972D65B}"/>
                </a:ext>
              </a:extLst>
            </p:cNvPr>
            <p:cNvSpPr>
              <a:spLocks noEditPoints="1"/>
            </p:cNvSpPr>
            <p:nvPr/>
          </p:nvSpPr>
          <p:spPr bwMode="black">
            <a:xfrm>
              <a:off x="891414" y="6266369"/>
              <a:ext cx="111000" cy="112828"/>
            </a:xfrm>
            <a:custGeom>
              <a:avLst/>
              <a:gdLst/>
              <a:ahLst/>
              <a:cxnLst>
                <a:cxn ang="0">
                  <a:pos x="236" y="72"/>
                </a:cxn>
                <a:cxn ang="0">
                  <a:pos x="213" y="34"/>
                </a:cxn>
                <a:cxn ang="0">
                  <a:pos x="176" y="9"/>
                </a:cxn>
                <a:cxn ang="0">
                  <a:pos x="126" y="0"/>
                </a:cxn>
                <a:cxn ang="0">
                  <a:pos x="75" y="8"/>
                </a:cxn>
                <a:cxn ang="0">
                  <a:pos x="35" y="32"/>
                </a:cxn>
                <a:cxn ang="0">
                  <a:pos x="9" y="72"/>
                </a:cxn>
                <a:cxn ang="0">
                  <a:pos x="0" y="127"/>
                </a:cxn>
                <a:cxn ang="0">
                  <a:pos x="8" y="177"/>
                </a:cxn>
                <a:cxn ang="0">
                  <a:pos x="32" y="215"/>
                </a:cxn>
                <a:cxn ang="0">
                  <a:pos x="70" y="240"/>
                </a:cxn>
                <a:cxn ang="0">
                  <a:pos x="120" y="248"/>
                </a:cxn>
                <a:cxn ang="0">
                  <a:pos x="171" y="240"/>
                </a:cxn>
                <a:cxn ang="0">
                  <a:pos x="210" y="215"/>
                </a:cxn>
                <a:cxn ang="0">
                  <a:pos x="235" y="175"/>
                </a:cxn>
                <a:cxn ang="0">
                  <a:pos x="244" y="122"/>
                </a:cxn>
                <a:cxn ang="0">
                  <a:pos x="236" y="72"/>
                </a:cxn>
                <a:cxn ang="0">
                  <a:pos x="171" y="184"/>
                </a:cxn>
                <a:cxn ang="0">
                  <a:pos x="123" y="205"/>
                </a:cxn>
                <a:cxn ang="0">
                  <a:pos x="96" y="200"/>
                </a:cxn>
                <a:cxn ang="0">
                  <a:pos x="74" y="185"/>
                </a:cxn>
                <a:cxn ang="0">
                  <a:pos x="60" y="160"/>
                </a:cxn>
                <a:cxn ang="0">
                  <a:pos x="55" y="125"/>
                </a:cxn>
                <a:cxn ang="0">
                  <a:pos x="61" y="89"/>
                </a:cxn>
                <a:cxn ang="0">
                  <a:pos x="75" y="63"/>
                </a:cxn>
                <a:cxn ang="0">
                  <a:pos x="96" y="49"/>
                </a:cxn>
                <a:cxn ang="0">
                  <a:pos x="123" y="44"/>
                </a:cxn>
                <a:cxn ang="0">
                  <a:pos x="171" y="64"/>
                </a:cxn>
                <a:cxn ang="0">
                  <a:pos x="188" y="124"/>
                </a:cxn>
                <a:cxn ang="0">
                  <a:pos x="171" y="184"/>
                </a:cxn>
              </a:cxnLst>
              <a:rect l="0" t="0" r="r" b="b"/>
              <a:pathLst>
                <a:path w="244" h="248">
                  <a:moveTo>
                    <a:pt x="236" y="72"/>
                  </a:moveTo>
                  <a:cubicBezTo>
                    <a:pt x="231" y="57"/>
                    <a:pt x="223" y="44"/>
                    <a:pt x="213" y="34"/>
                  </a:cubicBezTo>
                  <a:cubicBezTo>
                    <a:pt x="203" y="23"/>
                    <a:pt x="191" y="15"/>
                    <a:pt x="176" y="9"/>
                  </a:cubicBezTo>
                  <a:cubicBezTo>
                    <a:pt x="162" y="3"/>
                    <a:pt x="145" y="0"/>
                    <a:pt x="126" y="0"/>
                  </a:cubicBezTo>
                  <a:cubicBezTo>
                    <a:pt x="107" y="0"/>
                    <a:pt x="90" y="3"/>
                    <a:pt x="75" y="8"/>
                  </a:cubicBezTo>
                  <a:cubicBezTo>
                    <a:pt x="59" y="13"/>
                    <a:pt x="46" y="22"/>
                    <a:pt x="35" y="32"/>
                  </a:cubicBezTo>
                  <a:cubicBezTo>
                    <a:pt x="24" y="43"/>
                    <a:pt x="15" y="56"/>
                    <a:pt x="9" y="72"/>
                  </a:cubicBezTo>
                  <a:cubicBezTo>
                    <a:pt x="3" y="88"/>
                    <a:pt x="0" y="106"/>
                    <a:pt x="0" y="127"/>
                  </a:cubicBezTo>
                  <a:cubicBezTo>
                    <a:pt x="0" y="145"/>
                    <a:pt x="3" y="162"/>
                    <a:pt x="8" y="177"/>
                  </a:cubicBezTo>
                  <a:cubicBezTo>
                    <a:pt x="14" y="192"/>
                    <a:pt x="22" y="205"/>
                    <a:pt x="32" y="215"/>
                  </a:cubicBezTo>
                  <a:cubicBezTo>
                    <a:pt x="43" y="226"/>
                    <a:pt x="55" y="234"/>
                    <a:pt x="70" y="240"/>
                  </a:cubicBezTo>
                  <a:cubicBezTo>
                    <a:pt x="85" y="246"/>
                    <a:pt x="101" y="248"/>
                    <a:pt x="120" y="248"/>
                  </a:cubicBezTo>
                  <a:cubicBezTo>
                    <a:pt x="138" y="248"/>
                    <a:pt x="155" y="245"/>
                    <a:pt x="171" y="240"/>
                  </a:cubicBezTo>
                  <a:cubicBezTo>
                    <a:pt x="186" y="234"/>
                    <a:pt x="199" y="226"/>
                    <a:pt x="210" y="215"/>
                  </a:cubicBezTo>
                  <a:cubicBezTo>
                    <a:pt x="220" y="204"/>
                    <a:pt x="229" y="190"/>
                    <a:pt x="235" y="175"/>
                  </a:cubicBezTo>
                  <a:cubicBezTo>
                    <a:pt x="241" y="159"/>
                    <a:pt x="244" y="141"/>
                    <a:pt x="244" y="122"/>
                  </a:cubicBezTo>
                  <a:cubicBezTo>
                    <a:pt x="244" y="104"/>
                    <a:pt x="241" y="87"/>
                    <a:pt x="236" y="72"/>
                  </a:cubicBezTo>
                  <a:close/>
                  <a:moveTo>
                    <a:pt x="171" y="184"/>
                  </a:moveTo>
                  <a:cubicBezTo>
                    <a:pt x="160" y="198"/>
                    <a:pt x="144" y="205"/>
                    <a:pt x="123" y="205"/>
                  </a:cubicBezTo>
                  <a:cubicBezTo>
                    <a:pt x="113" y="205"/>
                    <a:pt x="104" y="203"/>
                    <a:pt x="96" y="200"/>
                  </a:cubicBezTo>
                  <a:cubicBezTo>
                    <a:pt x="88" y="197"/>
                    <a:pt x="80" y="192"/>
                    <a:pt x="74" y="185"/>
                  </a:cubicBezTo>
                  <a:cubicBezTo>
                    <a:pt x="68" y="178"/>
                    <a:pt x="64" y="170"/>
                    <a:pt x="60" y="160"/>
                  </a:cubicBezTo>
                  <a:cubicBezTo>
                    <a:pt x="57" y="150"/>
                    <a:pt x="55" y="139"/>
                    <a:pt x="55" y="125"/>
                  </a:cubicBezTo>
                  <a:cubicBezTo>
                    <a:pt x="55" y="111"/>
                    <a:pt x="57" y="99"/>
                    <a:pt x="61" y="89"/>
                  </a:cubicBezTo>
                  <a:cubicBezTo>
                    <a:pt x="64" y="79"/>
                    <a:pt x="69" y="70"/>
                    <a:pt x="75" y="63"/>
                  </a:cubicBezTo>
                  <a:cubicBezTo>
                    <a:pt x="81" y="57"/>
                    <a:pt x="88" y="52"/>
                    <a:pt x="96" y="49"/>
                  </a:cubicBezTo>
                  <a:cubicBezTo>
                    <a:pt x="104" y="45"/>
                    <a:pt x="113" y="44"/>
                    <a:pt x="123" y="44"/>
                  </a:cubicBezTo>
                  <a:cubicBezTo>
                    <a:pt x="143" y="44"/>
                    <a:pt x="159" y="50"/>
                    <a:pt x="171" y="64"/>
                  </a:cubicBezTo>
                  <a:cubicBezTo>
                    <a:pt x="182" y="78"/>
                    <a:pt x="188" y="97"/>
                    <a:pt x="188" y="124"/>
                  </a:cubicBezTo>
                  <a:cubicBezTo>
                    <a:pt x="188" y="150"/>
                    <a:pt x="182" y="170"/>
                    <a:pt x="171" y="184"/>
                  </a:cubicBez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159" name="Freeform 44">
              <a:extLst>
                <a:ext uri="{FF2B5EF4-FFF2-40B4-BE49-F238E27FC236}">
                  <a16:creationId xmlns:a16="http://schemas.microsoft.com/office/drawing/2014/main" id="{B329798F-94BB-47B8-AC2D-868E36385D42}"/>
                </a:ext>
              </a:extLst>
            </p:cNvPr>
            <p:cNvSpPr>
              <a:spLocks/>
            </p:cNvSpPr>
            <p:nvPr/>
          </p:nvSpPr>
          <p:spPr bwMode="black">
            <a:xfrm>
              <a:off x="998760" y="6266826"/>
              <a:ext cx="20099" cy="50019"/>
            </a:xfrm>
            <a:custGeom>
              <a:avLst/>
              <a:gdLst/>
              <a:ahLst/>
              <a:cxnLst>
                <a:cxn ang="0">
                  <a:pos x="0" y="0"/>
                </a:cxn>
                <a:cxn ang="0">
                  <a:pos x="44" y="0"/>
                </a:cxn>
                <a:cxn ang="0">
                  <a:pos x="44" y="28"/>
                </a:cxn>
                <a:cxn ang="0">
                  <a:pos x="39" y="63"/>
                </a:cxn>
                <a:cxn ang="0">
                  <a:pos x="26" y="93"/>
                </a:cxn>
                <a:cxn ang="0">
                  <a:pos x="7" y="110"/>
                </a:cxn>
                <a:cxn ang="0">
                  <a:pos x="6" y="97"/>
                </a:cxn>
                <a:cxn ang="0">
                  <a:pos x="4" y="86"/>
                </a:cxn>
                <a:cxn ang="0">
                  <a:pos x="11" y="78"/>
                </a:cxn>
                <a:cxn ang="0">
                  <a:pos x="20" y="58"/>
                </a:cxn>
                <a:cxn ang="0">
                  <a:pos x="21" y="46"/>
                </a:cxn>
                <a:cxn ang="0">
                  <a:pos x="0" y="46"/>
                </a:cxn>
                <a:cxn ang="0">
                  <a:pos x="0" y="0"/>
                </a:cxn>
              </a:cxnLst>
              <a:rect l="0" t="0" r="r" b="b"/>
              <a:pathLst>
                <a:path w="44" h="110">
                  <a:moveTo>
                    <a:pt x="0" y="0"/>
                  </a:moveTo>
                  <a:cubicBezTo>
                    <a:pt x="44" y="0"/>
                    <a:pt x="44" y="0"/>
                    <a:pt x="44" y="0"/>
                  </a:cubicBezTo>
                  <a:cubicBezTo>
                    <a:pt x="44" y="28"/>
                    <a:pt x="44" y="28"/>
                    <a:pt x="44" y="28"/>
                  </a:cubicBezTo>
                  <a:cubicBezTo>
                    <a:pt x="44" y="28"/>
                    <a:pt x="43" y="47"/>
                    <a:pt x="39" y="63"/>
                  </a:cubicBezTo>
                  <a:cubicBezTo>
                    <a:pt x="35" y="78"/>
                    <a:pt x="34" y="84"/>
                    <a:pt x="26" y="93"/>
                  </a:cubicBezTo>
                  <a:cubicBezTo>
                    <a:pt x="18" y="102"/>
                    <a:pt x="7" y="110"/>
                    <a:pt x="7" y="110"/>
                  </a:cubicBezTo>
                  <a:cubicBezTo>
                    <a:pt x="7" y="110"/>
                    <a:pt x="7" y="103"/>
                    <a:pt x="6" y="97"/>
                  </a:cubicBezTo>
                  <a:cubicBezTo>
                    <a:pt x="5" y="91"/>
                    <a:pt x="4" y="86"/>
                    <a:pt x="4" y="86"/>
                  </a:cubicBezTo>
                  <a:cubicBezTo>
                    <a:pt x="4" y="86"/>
                    <a:pt x="6" y="84"/>
                    <a:pt x="11" y="78"/>
                  </a:cubicBezTo>
                  <a:cubicBezTo>
                    <a:pt x="15" y="72"/>
                    <a:pt x="19" y="62"/>
                    <a:pt x="20" y="58"/>
                  </a:cubicBezTo>
                  <a:cubicBezTo>
                    <a:pt x="21" y="54"/>
                    <a:pt x="21" y="46"/>
                    <a:pt x="21" y="46"/>
                  </a:cubicBezTo>
                  <a:cubicBezTo>
                    <a:pt x="0" y="46"/>
                    <a:pt x="0" y="46"/>
                    <a:pt x="0" y="46"/>
                  </a:cubicBezTo>
                  <a:lnTo>
                    <a:pt x="0" y="0"/>
                  </a:ln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grpSp>
      <p:grpSp>
        <p:nvGrpSpPr>
          <p:cNvPr id="160" name="Group 159">
            <a:extLst>
              <a:ext uri="{FF2B5EF4-FFF2-40B4-BE49-F238E27FC236}">
                <a16:creationId xmlns:a16="http://schemas.microsoft.com/office/drawing/2014/main" id="{638D6604-F9DB-4201-849E-2B66EFF0E9C2}"/>
              </a:ext>
            </a:extLst>
          </p:cNvPr>
          <p:cNvGrpSpPr/>
          <p:nvPr/>
        </p:nvGrpSpPr>
        <p:grpSpPr bwMode="black">
          <a:xfrm>
            <a:off x="5653945" y="3327932"/>
            <a:ext cx="1362227" cy="377525"/>
            <a:chOff x="2649884" y="6146155"/>
            <a:chExt cx="1395225" cy="400069"/>
          </a:xfrm>
          <a:solidFill>
            <a:schemeClr val="accent6">
              <a:lumMod val="50000"/>
            </a:schemeClr>
          </a:solidFill>
          <a:effectLst/>
        </p:grpSpPr>
        <p:sp>
          <p:nvSpPr>
            <p:cNvPr id="161" name="Line 6">
              <a:extLst>
                <a:ext uri="{FF2B5EF4-FFF2-40B4-BE49-F238E27FC236}">
                  <a16:creationId xmlns:a16="http://schemas.microsoft.com/office/drawing/2014/main" id="{294F5BB2-3230-43D6-AFB3-F13238B8278A}"/>
                </a:ext>
              </a:extLst>
            </p:cNvPr>
            <p:cNvSpPr>
              <a:spLocks noChangeShapeType="1"/>
            </p:cNvSpPr>
            <p:nvPr/>
          </p:nvSpPr>
          <p:spPr bwMode="black">
            <a:xfrm>
              <a:off x="2649884" y="6545967"/>
              <a:ext cx="257" cy="257"/>
            </a:xfrm>
            <a:prstGeom prst="line">
              <a:avLst/>
            </a:pr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162" name="Freeform 7">
              <a:extLst>
                <a:ext uri="{FF2B5EF4-FFF2-40B4-BE49-F238E27FC236}">
                  <a16:creationId xmlns:a16="http://schemas.microsoft.com/office/drawing/2014/main" id="{81528D3A-26D8-4E5F-A0DC-274236920AE2}"/>
                </a:ext>
              </a:extLst>
            </p:cNvPr>
            <p:cNvSpPr>
              <a:spLocks noEditPoints="1"/>
            </p:cNvSpPr>
            <p:nvPr/>
          </p:nvSpPr>
          <p:spPr bwMode="black">
            <a:xfrm>
              <a:off x="3268640" y="6412953"/>
              <a:ext cx="69723" cy="81043"/>
            </a:xfrm>
            <a:custGeom>
              <a:avLst/>
              <a:gdLst/>
              <a:ahLst/>
              <a:cxnLst>
                <a:cxn ang="0">
                  <a:pos x="283" y="342"/>
                </a:cxn>
                <a:cxn ang="0">
                  <a:pos x="219" y="346"/>
                </a:cxn>
                <a:cxn ang="0">
                  <a:pos x="235" y="206"/>
                </a:cxn>
                <a:cxn ang="0">
                  <a:pos x="139" y="22"/>
                </a:cxn>
                <a:cxn ang="0">
                  <a:pos x="279" y="86"/>
                </a:cxn>
                <a:cxn ang="0">
                  <a:pos x="283" y="342"/>
                </a:cxn>
                <a:cxn ang="0">
                  <a:pos x="139" y="162"/>
                </a:cxn>
                <a:cxn ang="0">
                  <a:pos x="211" y="82"/>
                </a:cxn>
                <a:cxn ang="0">
                  <a:pos x="139" y="162"/>
                </a:cxn>
              </a:cxnLst>
              <a:rect l="0" t="0" r="r" b="b"/>
              <a:pathLst>
                <a:path w="301" h="350">
                  <a:moveTo>
                    <a:pt x="283" y="342"/>
                  </a:moveTo>
                  <a:cubicBezTo>
                    <a:pt x="269" y="350"/>
                    <a:pt x="240" y="344"/>
                    <a:pt x="219" y="346"/>
                  </a:cubicBezTo>
                  <a:cubicBezTo>
                    <a:pt x="222" y="297"/>
                    <a:pt x="209" y="232"/>
                    <a:pt x="235" y="206"/>
                  </a:cubicBezTo>
                  <a:cubicBezTo>
                    <a:pt x="101" y="301"/>
                    <a:pt x="0" y="67"/>
                    <a:pt x="139" y="22"/>
                  </a:cubicBezTo>
                  <a:cubicBezTo>
                    <a:pt x="205" y="0"/>
                    <a:pt x="264" y="37"/>
                    <a:pt x="279" y="86"/>
                  </a:cubicBezTo>
                  <a:cubicBezTo>
                    <a:pt x="301" y="157"/>
                    <a:pt x="271" y="257"/>
                    <a:pt x="283" y="342"/>
                  </a:cubicBezTo>
                  <a:close/>
                  <a:moveTo>
                    <a:pt x="139" y="162"/>
                  </a:moveTo>
                  <a:cubicBezTo>
                    <a:pt x="194" y="204"/>
                    <a:pt x="259" y="130"/>
                    <a:pt x="211" y="82"/>
                  </a:cubicBezTo>
                  <a:cubicBezTo>
                    <a:pt x="150" y="55"/>
                    <a:pt x="110" y="111"/>
                    <a:pt x="139" y="162"/>
                  </a:cubicBez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163" name="Freeform 8">
              <a:extLst>
                <a:ext uri="{FF2B5EF4-FFF2-40B4-BE49-F238E27FC236}">
                  <a16:creationId xmlns:a16="http://schemas.microsoft.com/office/drawing/2014/main" id="{CD1356FA-B9D0-44B5-A803-C5E0756651F7}"/>
                </a:ext>
              </a:extLst>
            </p:cNvPr>
            <p:cNvSpPr>
              <a:spLocks noEditPoints="1"/>
            </p:cNvSpPr>
            <p:nvPr/>
          </p:nvSpPr>
          <p:spPr bwMode="black">
            <a:xfrm>
              <a:off x="3766475" y="6217679"/>
              <a:ext cx="120664" cy="196304"/>
            </a:xfrm>
            <a:custGeom>
              <a:avLst/>
              <a:gdLst/>
              <a:ahLst/>
              <a:cxnLst>
                <a:cxn ang="0">
                  <a:pos x="492" y="322"/>
                </a:cxn>
                <a:cxn ang="0">
                  <a:pos x="428" y="322"/>
                </a:cxn>
                <a:cxn ang="0">
                  <a:pos x="112" y="282"/>
                </a:cxn>
                <a:cxn ang="0">
                  <a:pos x="356" y="274"/>
                </a:cxn>
                <a:cxn ang="0">
                  <a:pos x="356" y="718"/>
                </a:cxn>
                <a:cxn ang="0">
                  <a:pos x="148" y="778"/>
                </a:cxn>
                <a:cxn ang="0">
                  <a:pos x="288" y="590"/>
                </a:cxn>
                <a:cxn ang="0">
                  <a:pos x="288" y="342"/>
                </a:cxn>
                <a:cxn ang="0">
                  <a:pos x="52" y="338"/>
                </a:cxn>
                <a:cxn ang="0">
                  <a:pos x="492" y="322"/>
                </a:cxn>
                <a:cxn ang="0">
                  <a:pos x="196" y="734"/>
                </a:cxn>
                <a:cxn ang="0">
                  <a:pos x="276" y="738"/>
                </a:cxn>
                <a:cxn ang="0">
                  <a:pos x="272" y="646"/>
                </a:cxn>
                <a:cxn ang="0">
                  <a:pos x="196" y="734"/>
                </a:cxn>
              </a:cxnLst>
              <a:rect l="0" t="0" r="r" b="b"/>
              <a:pathLst>
                <a:path w="521" h="848">
                  <a:moveTo>
                    <a:pt x="492" y="322"/>
                  </a:moveTo>
                  <a:cubicBezTo>
                    <a:pt x="471" y="322"/>
                    <a:pt x="449" y="322"/>
                    <a:pt x="428" y="322"/>
                  </a:cubicBezTo>
                  <a:cubicBezTo>
                    <a:pt x="459" y="112"/>
                    <a:pt x="119" y="90"/>
                    <a:pt x="112" y="282"/>
                  </a:cubicBezTo>
                  <a:cubicBezTo>
                    <a:pt x="176" y="264"/>
                    <a:pt x="281" y="268"/>
                    <a:pt x="356" y="274"/>
                  </a:cubicBezTo>
                  <a:cubicBezTo>
                    <a:pt x="342" y="394"/>
                    <a:pt x="374" y="598"/>
                    <a:pt x="356" y="718"/>
                  </a:cubicBezTo>
                  <a:cubicBezTo>
                    <a:pt x="343" y="804"/>
                    <a:pt x="209" y="848"/>
                    <a:pt x="148" y="778"/>
                  </a:cubicBezTo>
                  <a:cubicBezTo>
                    <a:pt x="69" y="687"/>
                    <a:pt x="172" y="524"/>
                    <a:pt x="288" y="590"/>
                  </a:cubicBezTo>
                  <a:cubicBezTo>
                    <a:pt x="288" y="507"/>
                    <a:pt x="288" y="425"/>
                    <a:pt x="288" y="342"/>
                  </a:cubicBezTo>
                  <a:cubicBezTo>
                    <a:pt x="217" y="333"/>
                    <a:pt x="129" y="341"/>
                    <a:pt x="52" y="338"/>
                  </a:cubicBezTo>
                  <a:cubicBezTo>
                    <a:pt x="0" y="21"/>
                    <a:pt x="521" y="0"/>
                    <a:pt x="492" y="322"/>
                  </a:cubicBezTo>
                  <a:close/>
                  <a:moveTo>
                    <a:pt x="196" y="734"/>
                  </a:moveTo>
                  <a:cubicBezTo>
                    <a:pt x="213" y="750"/>
                    <a:pt x="254" y="749"/>
                    <a:pt x="276" y="738"/>
                  </a:cubicBezTo>
                  <a:cubicBezTo>
                    <a:pt x="297" y="716"/>
                    <a:pt x="296" y="664"/>
                    <a:pt x="272" y="646"/>
                  </a:cubicBezTo>
                  <a:cubicBezTo>
                    <a:pt x="204" y="618"/>
                    <a:pt x="162" y="685"/>
                    <a:pt x="196" y="734"/>
                  </a:cubicBez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164" name="Freeform 9">
              <a:extLst>
                <a:ext uri="{FF2B5EF4-FFF2-40B4-BE49-F238E27FC236}">
                  <a16:creationId xmlns:a16="http://schemas.microsoft.com/office/drawing/2014/main" id="{AA484A22-7D18-45D9-A03B-CF04AED85BAB}"/>
                </a:ext>
              </a:extLst>
            </p:cNvPr>
            <p:cNvSpPr>
              <a:spLocks noEditPoints="1"/>
            </p:cNvSpPr>
            <p:nvPr/>
          </p:nvSpPr>
          <p:spPr bwMode="black">
            <a:xfrm>
              <a:off x="3361775" y="6220251"/>
              <a:ext cx="243901" cy="203250"/>
            </a:xfrm>
            <a:custGeom>
              <a:avLst/>
              <a:gdLst/>
              <a:ahLst/>
              <a:cxnLst>
                <a:cxn ang="0">
                  <a:pos x="552" y="699"/>
                </a:cxn>
                <a:cxn ang="0">
                  <a:pos x="844" y="535"/>
                </a:cxn>
                <a:cxn ang="0">
                  <a:pos x="844" y="83"/>
                </a:cxn>
                <a:cxn ang="0">
                  <a:pos x="912" y="83"/>
                </a:cxn>
                <a:cxn ang="0">
                  <a:pos x="912" y="539"/>
                </a:cxn>
                <a:cxn ang="0">
                  <a:pos x="980" y="599"/>
                </a:cxn>
                <a:cxn ang="0">
                  <a:pos x="760" y="767"/>
                </a:cxn>
                <a:cxn ang="0">
                  <a:pos x="740" y="639"/>
                </a:cxn>
                <a:cxn ang="0">
                  <a:pos x="544" y="791"/>
                </a:cxn>
                <a:cxn ang="0">
                  <a:pos x="484" y="791"/>
                </a:cxn>
                <a:cxn ang="0">
                  <a:pos x="484" y="255"/>
                </a:cxn>
                <a:cxn ang="0">
                  <a:pos x="108" y="191"/>
                </a:cxn>
                <a:cxn ang="0">
                  <a:pos x="240" y="263"/>
                </a:cxn>
                <a:cxn ang="0">
                  <a:pos x="128" y="583"/>
                </a:cxn>
                <a:cxn ang="0">
                  <a:pos x="284" y="731"/>
                </a:cxn>
                <a:cxn ang="0">
                  <a:pos x="68" y="735"/>
                </a:cxn>
                <a:cxn ang="0">
                  <a:pos x="60" y="683"/>
                </a:cxn>
                <a:cxn ang="0">
                  <a:pos x="60" y="359"/>
                </a:cxn>
                <a:cxn ang="0">
                  <a:pos x="140" y="263"/>
                </a:cxn>
                <a:cxn ang="0">
                  <a:pos x="0" y="211"/>
                </a:cxn>
                <a:cxn ang="0">
                  <a:pos x="552" y="247"/>
                </a:cxn>
                <a:cxn ang="0">
                  <a:pos x="552" y="699"/>
                </a:cxn>
                <a:cxn ang="0">
                  <a:pos x="128" y="647"/>
                </a:cxn>
                <a:cxn ang="0">
                  <a:pos x="216" y="727"/>
                </a:cxn>
                <a:cxn ang="0">
                  <a:pos x="208" y="635"/>
                </a:cxn>
                <a:cxn ang="0">
                  <a:pos x="128" y="647"/>
                </a:cxn>
                <a:cxn ang="0">
                  <a:pos x="916" y="727"/>
                </a:cxn>
                <a:cxn ang="0">
                  <a:pos x="908" y="603"/>
                </a:cxn>
                <a:cxn ang="0">
                  <a:pos x="836" y="599"/>
                </a:cxn>
                <a:cxn ang="0">
                  <a:pos x="916" y="727"/>
                </a:cxn>
              </a:cxnLst>
              <a:rect l="0" t="0" r="r" b="b"/>
              <a:pathLst>
                <a:path w="1053" h="878">
                  <a:moveTo>
                    <a:pt x="552" y="699"/>
                  </a:moveTo>
                  <a:cubicBezTo>
                    <a:pt x="629" y="640"/>
                    <a:pt x="712" y="553"/>
                    <a:pt x="844" y="535"/>
                  </a:cubicBezTo>
                  <a:cubicBezTo>
                    <a:pt x="844" y="384"/>
                    <a:pt x="844" y="234"/>
                    <a:pt x="844" y="83"/>
                  </a:cubicBezTo>
                  <a:cubicBezTo>
                    <a:pt x="867" y="83"/>
                    <a:pt x="889" y="83"/>
                    <a:pt x="912" y="83"/>
                  </a:cubicBezTo>
                  <a:cubicBezTo>
                    <a:pt x="912" y="235"/>
                    <a:pt x="912" y="387"/>
                    <a:pt x="912" y="539"/>
                  </a:cubicBezTo>
                  <a:cubicBezTo>
                    <a:pt x="940" y="567"/>
                    <a:pt x="965" y="571"/>
                    <a:pt x="980" y="599"/>
                  </a:cubicBezTo>
                  <a:cubicBezTo>
                    <a:pt x="1053" y="735"/>
                    <a:pt x="865" y="878"/>
                    <a:pt x="760" y="767"/>
                  </a:cubicBezTo>
                  <a:cubicBezTo>
                    <a:pt x="737" y="742"/>
                    <a:pt x="721" y="686"/>
                    <a:pt x="740" y="639"/>
                  </a:cubicBezTo>
                  <a:cubicBezTo>
                    <a:pt x="678" y="677"/>
                    <a:pt x="603" y="736"/>
                    <a:pt x="544" y="791"/>
                  </a:cubicBezTo>
                  <a:cubicBezTo>
                    <a:pt x="524" y="791"/>
                    <a:pt x="504" y="791"/>
                    <a:pt x="484" y="791"/>
                  </a:cubicBezTo>
                  <a:cubicBezTo>
                    <a:pt x="466" y="623"/>
                    <a:pt x="509" y="408"/>
                    <a:pt x="484" y="255"/>
                  </a:cubicBezTo>
                  <a:cubicBezTo>
                    <a:pt x="462" y="117"/>
                    <a:pt x="210" y="106"/>
                    <a:pt x="108" y="191"/>
                  </a:cubicBezTo>
                  <a:cubicBezTo>
                    <a:pt x="155" y="212"/>
                    <a:pt x="210" y="225"/>
                    <a:pt x="240" y="263"/>
                  </a:cubicBezTo>
                  <a:cubicBezTo>
                    <a:pt x="117" y="283"/>
                    <a:pt x="121" y="423"/>
                    <a:pt x="128" y="583"/>
                  </a:cubicBezTo>
                  <a:cubicBezTo>
                    <a:pt x="214" y="537"/>
                    <a:pt x="323" y="629"/>
                    <a:pt x="284" y="731"/>
                  </a:cubicBezTo>
                  <a:cubicBezTo>
                    <a:pt x="252" y="814"/>
                    <a:pt x="102" y="828"/>
                    <a:pt x="68" y="735"/>
                  </a:cubicBezTo>
                  <a:cubicBezTo>
                    <a:pt x="65" y="727"/>
                    <a:pt x="61" y="699"/>
                    <a:pt x="60" y="683"/>
                  </a:cubicBezTo>
                  <a:cubicBezTo>
                    <a:pt x="53" y="599"/>
                    <a:pt x="51" y="438"/>
                    <a:pt x="60" y="359"/>
                  </a:cubicBezTo>
                  <a:cubicBezTo>
                    <a:pt x="66" y="310"/>
                    <a:pt x="94" y="283"/>
                    <a:pt x="140" y="263"/>
                  </a:cubicBezTo>
                  <a:cubicBezTo>
                    <a:pt x="104" y="235"/>
                    <a:pt x="50" y="225"/>
                    <a:pt x="0" y="211"/>
                  </a:cubicBezTo>
                  <a:cubicBezTo>
                    <a:pt x="82" y="46"/>
                    <a:pt x="522" y="0"/>
                    <a:pt x="552" y="247"/>
                  </a:cubicBezTo>
                  <a:cubicBezTo>
                    <a:pt x="569" y="385"/>
                    <a:pt x="539" y="542"/>
                    <a:pt x="552" y="699"/>
                  </a:cubicBezTo>
                  <a:close/>
                  <a:moveTo>
                    <a:pt x="128" y="647"/>
                  </a:moveTo>
                  <a:cubicBezTo>
                    <a:pt x="90" y="699"/>
                    <a:pt x="163" y="780"/>
                    <a:pt x="216" y="727"/>
                  </a:cubicBezTo>
                  <a:cubicBezTo>
                    <a:pt x="236" y="707"/>
                    <a:pt x="231" y="653"/>
                    <a:pt x="208" y="635"/>
                  </a:cubicBezTo>
                  <a:cubicBezTo>
                    <a:pt x="169" y="627"/>
                    <a:pt x="141" y="630"/>
                    <a:pt x="128" y="647"/>
                  </a:cubicBezTo>
                  <a:close/>
                  <a:moveTo>
                    <a:pt x="916" y="727"/>
                  </a:moveTo>
                  <a:cubicBezTo>
                    <a:pt x="944" y="704"/>
                    <a:pt x="940" y="622"/>
                    <a:pt x="908" y="603"/>
                  </a:cubicBezTo>
                  <a:cubicBezTo>
                    <a:pt x="891" y="593"/>
                    <a:pt x="862" y="593"/>
                    <a:pt x="836" y="599"/>
                  </a:cubicBezTo>
                  <a:cubicBezTo>
                    <a:pt x="722" y="627"/>
                    <a:pt x="823" y="805"/>
                    <a:pt x="916" y="727"/>
                  </a:cubicBez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165" name="Freeform 10">
              <a:extLst>
                <a:ext uri="{FF2B5EF4-FFF2-40B4-BE49-F238E27FC236}">
                  <a16:creationId xmlns:a16="http://schemas.microsoft.com/office/drawing/2014/main" id="{0A5021C4-5817-4CD2-AF87-800AD015EF0A}"/>
                </a:ext>
              </a:extLst>
            </p:cNvPr>
            <p:cNvSpPr>
              <a:spLocks noEditPoints="1"/>
            </p:cNvSpPr>
            <p:nvPr/>
          </p:nvSpPr>
          <p:spPr bwMode="black">
            <a:xfrm>
              <a:off x="2849790" y="6233887"/>
              <a:ext cx="132499" cy="169547"/>
            </a:xfrm>
            <a:custGeom>
              <a:avLst/>
              <a:gdLst/>
              <a:ahLst/>
              <a:cxnLst>
                <a:cxn ang="0">
                  <a:pos x="556" y="732"/>
                </a:cxn>
                <a:cxn ang="0">
                  <a:pos x="136" y="732"/>
                </a:cxn>
                <a:cxn ang="0">
                  <a:pos x="136" y="496"/>
                </a:cxn>
                <a:cxn ang="0">
                  <a:pos x="144" y="268"/>
                </a:cxn>
                <a:cxn ang="0">
                  <a:pos x="364" y="272"/>
                </a:cxn>
                <a:cxn ang="0">
                  <a:pos x="204" y="420"/>
                </a:cxn>
                <a:cxn ang="0">
                  <a:pos x="204" y="660"/>
                </a:cxn>
                <a:cxn ang="0">
                  <a:pos x="488" y="664"/>
                </a:cxn>
                <a:cxn ang="0">
                  <a:pos x="484" y="224"/>
                </a:cxn>
                <a:cxn ang="0">
                  <a:pos x="212" y="92"/>
                </a:cxn>
                <a:cxn ang="0">
                  <a:pos x="76" y="352"/>
                </a:cxn>
                <a:cxn ang="0">
                  <a:pos x="8" y="356"/>
                </a:cxn>
                <a:cxn ang="0">
                  <a:pos x="252" y="16"/>
                </a:cxn>
                <a:cxn ang="0">
                  <a:pos x="556" y="232"/>
                </a:cxn>
                <a:cxn ang="0">
                  <a:pos x="556" y="732"/>
                </a:cxn>
                <a:cxn ang="0">
                  <a:pos x="284" y="268"/>
                </a:cxn>
                <a:cxn ang="0">
                  <a:pos x="288" y="364"/>
                </a:cxn>
                <a:cxn ang="0">
                  <a:pos x="300" y="352"/>
                </a:cxn>
                <a:cxn ang="0">
                  <a:pos x="284" y="268"/>
                </a:cxn>
              </a:cxnLst>
              <a:rect l="0" t="0" r="r" b="b"/>
              <a:pathLst>
                <a:path w="572" h="732">
                  <a:moveTo>
                    <a:pt x="556" y="732"/>
                  </a:moveTo>
                  <a:cubicBezTo>
                    <a:pt x="416" y="732"/>
                    <a:pt x="276" y="732"/>
                    <a:pt x="136" y="732"/>
                  </a:cubicBezTo>
                  <a:cubicBezTo>
                    <a:pt x="136" y="657"/>
                    <a:pt x="136" y="580"/>
                    <a:pt x="136" y="496"/>
                  </a:cubicBezTo>
                  <a:cubicBezTo>
                    <a:pt x="136" y="421"/>
                    <a:pt x="122" y="324"/>
                    <a:pt x="144" y="268"/>
                  </a:cubicBezTo>
                  <a:cubicBezTo>
                    <a:pt x="180" y="175"/>
                    <a:pt x="334" y="182"/>
                    <a:pt x="364" y="272"/>
                  </a:cubicBezTo>
                  <a:cubicBezTo>
                    <a:pt x="400" y="381"/>
                    <a:pt x="297" y="467"/>
                    <a:pt x="204" y="420"/>
                  </a:cubicBezTo>
                  <a:cubicBezTo>
                    <a:pt x="204" y="500"/>
                    <a:pt x="204" y="580"/>
                    <a:pt x="204" y="660"/>
                  </a:cubicBezTo>
                  <a:cubicBezTo>
                    <a:pt x="291" y="669"/>
                    <a:pt x="395" y="661"/>
                    <a:pt x="488" y="664"/>
                  </a:cubicBezTo>
                  <a:cubicBezTo>
                    <a:pt x="471" y="524"/>
                    <a:pt x="512" y="351"/>
                    <a:pt x="484" y="224"/>
                  </a:cubicBezTo>
                  <a:cubicBezTo>
                    <a:pt x="459" y="113"/>
                    <a:pt x="334" y="47"/>
                    <a:pt x="212" y="92"/>
                  </a:cubicBezTo>
                  <a:cubicBezTo>
                    <a:pt x="120" y="126"/>
                    <a:pt x="69" y="210"/>
                    <a:pt x="76" y="352"/>
                  </a:cubicBezTo>
                  <a:cubicBezTo>
                    <a:pt x="60" y="360"/>
                    <a:pt x="30" y="354"/>
                    <a:pt x="8" y="356"/>
                  </a:cubicBezTo>
                  <a:cubicBezTo>
                    <a:pt x="0" y="157"/>
                    <a:pt x="89" y="33"/>
                    <a:pt x="252" y="16"/>
                  </a:cubicBezTo>
                  <a:cubicBezTo>
                    <a:pt x="409" y="0"/>
                    <a:pt x="540" y="91"/>
                    <a:pt x="556" y="232"/>
                  </a:cubicBezTo>
                  <a:cubicBezTo>
                    <a:pt x="572" y="376"/>
                    <a:pt x="544" y="560"/>
                    <a:pt x="556" y="732"/>
                  </a:cubicBezTo>
                  <a:close/>
                  <a:moveTo>
                    <a:pt x="284" y="268"/>
                  </a:moveTo>
                  <a:cubicBezTo>
                    <a:pt x="172" y="208"/>
                    <a:pt x="175" y="423"/>
                    <a:pt x="288" y="364"/>
                  </a:cubicBezTo>
                  <a:cubicBezTo>
                    <a:pt x="289" y="363"/>
                    <a:pt x="292" y="354"/>
                    <a:pt x="300" y="352"/>
                  </a:cubicBezTo>
                  <a:cubicBezTo>
                    <a:pt x="310" y="317"/>
                    <a:pt x="305" y="279"/>
                    <a:pt x="284" y="268"/>
                  </a:cubicBez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166" name="Freeform 11">
              <a:extLst>
                <a:ext uri="{FF2B5EF4-FFF2-40B4-BE49-F238E27FC236}">
                  <a16:creationId xmlns:a16="http://schemas.microsoft.com/office/drawing/2014/main" id="{B1B1DF2C-96A0-4521-8C61-C31B3498645C}"/>
                </a:ext>
              </a:extLst>
            </p:cNvPr>
            <p:cNvSpPr>
              <a:spLocks noEditPoints="1"/>
            </p:cNvSpPr>
            <p:nvPr/>
          </p:nvSpPr>
          <p:spPr bwMode="black">
            <a:xfrm>
              <a:off x="3617254" y="6233630"/>
              <a:ext cx="129669" cy="169804"/>
            </a:xfrm>
            <a:custGeom>
              <a:avLst/>
              <a:gdLst/>
              <a:ahLst/>
              <a:cxnLst>
                <a:cxn ang="0">
                  <a:pos x="541" y="733"/>
                </a:cxn>
                <a:cxn ang="0">
                  <a:pos x="477" y="733"/>
                </a:cxn>
                <a:cxn ang="0">
                  <a:pos x="465" y="209"/>
                </a:cxn>
                <a:cxn ang="0">
                  <a:pos x="145" y="125"/>
                </a:cxn>
                <a:cxn ang="0">
                  <a:pos x="69" y="577"/>
                </a:cxn>
                <a:cxn ang="0">
                  <a:pos x="133" y="381"/>
                </a:cxn>
                <a:cxn ang="0">
                  <a:pos x="209" y="201"/>
                </a:cxn>
                <a:cxn ang="0">
                  <a:pos x="297" y="413"/>
                </a:cxn>
                <a:cxn ang="0">
                  <a:pos x="193" y="373"/>
                </a:cxn>
                <a:cxn ang="0">
                  <a:pos x="77" y="733"/>
                </a:cxn>
                <a:cxn ang="0">
                  <a:pos x="5" y="733"/>
                </a:cxn>
                <a:cxn ang="0">
                  <a:pos x="5" y="321"/>
                </a:cxn>
                <a:cxn ang="0">
                  <a:pos x="241" y="17"/>
                </a:cxn>
                <a:cxn ang="0">
                  <a:pos x="541" y="225"/>
                </a:cxn>
                <a:cxn ang="0">
                  <a:pos x="541" y="733"/>
                </a:cxn>
                <a:cxn ang="0">
                  <a:pos x="241" y="341"/>
                </a:cxn>
                <a:cxn ang="0">
                  <a:pos x="317" y="345"/>
                </a:cxn>
                <a:cxn ang="0">
                  <a:pos x="241" y="341"/>
                </a:cxn>
              </a:cxnLst>
              <a:rect l="0" t="0" r="r" b="b"/>
              <a:pathLst>
                <a:path w="560" h="733">
                  <a:moveTo>
                    <a:pt x="541" y="733"/>
                  </a:moveTo>
                  <a:cubicBezTo>
                    <a:pt x="520" y="733"/>
                    <a:pt x="498" y="733"/>
                    <a:pt x="477" y="733"/>
                  </a:cubicBezTo>
                  <a:cubicBezTo>
                    <a:pt x="458" y="568"/>
                    <a:pt x="507" y="346"/>
                    <a:pt x="465" y="209"/>
                  </a:cubicBezTo>
                  <a:cubicBezTo>
                    <a:pt x="429" y="91"/>
                    <a:pt x="253" y="30"/>
                    <a:pt x="145" y="125"/>
                  </a:cubicBezTo>
                  <a:cubicBezTo>
                    <a:pt x="50" y="208"/>
                    <a:pt x="68" y="391"/>
                    <a:pt x="69" y="577"/>
                  </a:cubicBezTo>
                  <a:cubicBezTo>
                    <a:pt x="91" y="512"/>
                    <a:pt x="113" y="450"/>
                    <a:pt x="133" y="381"/>
                  </a:cubicBezTo>
                  <a:cubicBezTo>
                    <a:pt x="153" y="314"/>
                    <a:pt x="162" y="238"/>
                    <a:pt x="209" y="201"/>
                  </a:cubicBezTo>
                  <a:cubicBezTo>
                    <a:pt x="368" y="76"/>
                    <a:pt x="492" y="389"/>
                    <a:pt x="297" y="413"/>
                  </a:cubicBezTo>
                  <a:cubicBezTo>
                    <a:pt x="249" y="419"/>
                    <a:pt x="218" y="401"/>
                    <a:pt x="193" y="373"/>
                  </a:cubicBezTo>
                  <a:cubicBezTo>
                    <a:pt x="159" y="498"/>
                    <a:pt x="114" y="611"/>
                    <a:pt x="77" y="733"/>
                  </a:cubicBezTo>
                  <a:cubicBezTo>
                    <a:pt x="53" y="733"/>
                    <a:pt x="29" y="733"/>
                    <a:pt x="5" y="733"/>
                  </a:cubicBezTo>
                  <a:cubicBezTo>
                    <a:pt x="8" y="582"/>
                    <a:pt x="0" y="440"/>
                    <a:pt x="5" y="321"/>
                  </a:cubicBezTo>
                  <a:cubicBezTo>
                    <a:pt x="11" y="169"/>
                    <a:pt x="84" y="33"/>
                    <a:pt x="241" y="17"/>
                  </a:cubicBezTo>
                  <a:cubicBezTo>
                    <a:pt x="401" y="0"/>
                    <a:pt x="524" y="91"/>
                    <a:pt x="541" y="225"/>
                  </a:cubicBezTo>
                  <a:cubicBezTo>
                    <a:pt x="560" y="379"/>
                    <a:pt x="527" y="557"/>
                    <a:pt x="541" y="733"/>
                  </a:cubicBezTo>
                  <a:close/>
                  <a:moveTo>
                    <a:pt x="241" y="341"/>
                  </a:moveTo>
                  <a:cubicBezTo>
                    <a:pt x="260" y="350"/>
                    <a:pt x="294" y="352"/>
                    <a:pt x="317" y="345"/>
                  </a:cubicBezTo>
                  <a:cubicBezTo>
                    <a:pt x="414" y="228"/>
                    <a:pt x="155" y="200"/>
                    <a:pt x="241" y="341"/>
                  </a:cubicBez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167" name="Freeform 12">
              <a:extLst>
                <a:ext uri="{FF2B5EF4-FFF2-40B4-BE49-F238E27FC236}">
                  <a16:creationId xmlns:a16="http://schemas.microsoft.com/office/drawing/2014/main" id="{F68C2665-7A20-4457-8545-7BE1964A6FA9}"/>
                </a:ext>
              </a:extLst>
            </p:cNvPr>
            <p:cNvSpPr>
              <a:spLocks noEditPoints="1"/>
            </p:cNvSpPr>
            <p:nvPr/>
          </p:nvSpPr>
          <p:spPr bwMode="black">
            <a:xfrm>
              <a:off x="3200461" y="6233630"/>
              <a:ext cx="129669" cy="169804"/>
            </a:xfrm>
            <a:custGeom>
              <a:avLst/>
              <a:gdLst/>
              <a:ahLst/>
              <a:cxnLst>
                <a:cxn ang="0">
                  <a:pos x="541" y="733"/>
                </a:cxn>
                <a:cxn ang="0">
                  <a:pos x="477" y="733"/>
                </a:cxn>
                <a:cxn ang="0">
                  <a:pos x="465" y="209"/>
                </a:cxn>
                <a:cxn ang="0">
                  <a:pos x="145" y="125"/>
                </a:cxn>
                <a:cxn ang="0">
                  <a:pos x="69" y="577"/>
                </a:cxn>
                <a:cxn ang="0">
                  <a:pos x="133" y="381"/>
                </a:cxn>
                <a:cxn ang="0">
                  <a:pos x="209" y="201"/>
                </a:cxn>
                <a:cxn ang="0">
                  <a:pos x="297" y="413"/>
                </a:cxn>
                <a:cxn ang="0">
                  <a:pos x="193" y="373"/>
                </a:cxn>
                <a:cxn ang="0">
                  <a:pos x="77" y="733"/>
                </a:cxn>
                <a:cxn ang="0">
                  <a:pos x="5" y="733"/>
                </a:cxn>
                <a:cxn ang="0">
                  <a:pos x="5" y="321"/>
                </a:cxn>
                <a:cxn ang="0">
                  <a:pos x="241" y="17"/>
                </a:cxn>
                <a:cxn ang="0">
                  <a:pos x="541" y="225"/>
                </a:cxn>
                <a:cxn ang="0">
                  <a:pos x="541" y="733"/>
                </a:cxn>
                <a:cxn ang="0">
                  <a:pos x="241" y="341"/>
                </a:cxn>
                <a:cxn ang="0">
                  <a:pos x="317" y="345"/>
                </a:cxn>
                <a:cxn ang="0">
                  <a:pos x="241" y="341"/>
                </a:cxn>
              </a:cxnLst>
              <a:rect l="0" t="0" r="r" b="b"/>
              <a:pathLst>
                <a:path w="560" h="733">
                  <a:moveTo>
                    <a:pt x="541" y="733"/>
                  </a:moveTo>
                  <a:cubicBezTo>
                    <a:pt x="520" y="733"/>
                    <a:pt x="498" y="733"/>
                    <a:pt x="477" y="733"/>
                  </a:cubicBezTo>
                  <a:cubicBezTo>
                    <a:pt x="458" y="568"/>
                    <a:pt x="507" y="346"/>
                    <a:pt x="465" y="209"/>
                  </a:cubicBezTo>
                  <a:cubicBezTo>
                    <a:pt x="429" y="91"/>
                    <a:pt x="253" y="30"/>
                    <a:pt x="145" y="125"/>
                  </a:cubicBezTo>
                  <a:cubicBezTo>
                    <a:pt x="50" y="208"/>
                    <a:pt x="68" y="391"/>
                    <a:pt x="69" y="577"/>
                  </a:cubicBezTo>
                  <a:cubicBezTo>
                    <a:pt x="91" y="512"/>
                    <a:pt x="113" y="450"/>
                    <a:pt x="133" y="381"/>
                  </a:cubicBezTo>
                  <a:cubicBezTo>
                    <a:pt x="153" y="314"/>
                    <a:pt x="162" y="238"/>
                    <a:pt x="209" y="201"/>
                  </a:cubicBezTo>
                  <a:cubicBezTo>
                    <a:pt x="368" y="76"/>
                    <a:pt x="492" y="389"/>
                    <a:pt x="297" y="413"/>
                  </a:cubicBezTo>
                  <a:cubicBezTo>
                    <a:pt x="249" y="419"/>
                    <a:pt x="218" y="401"/>
                    <a:pt x="193" y="373"/>
                  </a:cubicBezTo>
                  <a:cubicBezTo>
                    <a:pt x="159" y="498"/>
                    <a:pt x="114" y="611"/>
                    <a:pt x="77" y="733"/>
                  </a:cubicBezTo>
                  <a:cubicBezTo>
                    <a:pt x="53" y="733"/>
                    <a:pt x="29" y="733"/>
                    <a:pt x="5" y="733"/>
                  </a:cubicBezTo>
                  <a:cubicBezTo>
                    <a:pt x="8" y="582"/>
                    <a:pt x="0" y="440"/>
                    <a:pt x="5" y="321"/>
                  </a:cubicBezTo>
                  <a:cubicBezTo>
                    <a:pt x="11" y="169"/>
                    <a:pt x="84" y="33"/>
                    <a:pt x="241" y="17"/>
                  </a:cubicBezTo>
                  <a:cubicBezTo>
                    <a:pt x="401" y="0"/>
                    <a:pt x="524" y="91"/>
                    <a:pt x="541" y="225"/>
                  </a:cubicBezTo>
                  <a:cubicBezTo>
                    <a:pt x="560" y="379"/>
                    <a:pt x="527" y="557"/>
                    <a:pt x="541" y="733"/>
                  </a:cubicBezTo>
                  <a:close/>
                  <a:moveTo>
                    <a:pt x="241" y="341"/>
                  </a:moveTo>
                  <a:cubicBezTo>
                    <a:pt x="260" y="350"/>
                    <a:pt x="294" y="352"/>
                    <a:pt x="317" y="345"/>
                  </a:cubicBezTo>
                  <a:cubicBezTo>
                    <a:pt x="414" y="228"/>
                    <a:pt x="155" y="200"/>
                    <a:pt x="241" y="341"/>
                  </a:cubicBez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168" name="Freeform 13">
              <a:extLst>
                <a:ext uri="{FF2B5EF4-FFF2-40B4-BE49-F238E27FC236}">
                  <a16:creationId xmlns:a16="http://schemas.microsoft.com/office/drawing/2014/main" id="{E6CFECB2-DBF6-445D-BD50-B7181EDC6CEF}"/>
                </a:ext>
              </a:extLst>
            </p:cNvPr>
            <p:cNvSpPr>
              <a:spLocks noEditPoints="1"/>
            </p:cNvSpPr>
            <p:nvPr/>
          </p:nvSpPr>
          <p:spPr bwMode="black">
            <a:xfrm>
              <a:off x="2690020" y="6219480"/>
              <a:ext cx="130183" cy="183955"/>
            </a:xfrm>
            <a:custGeom>
              <a:avLst/>
              <a:gdLst/>
              <a:ahLst/>
              <a:cxnLst>
                <a:cxn ang="0">
                  <a:pos x="354" y="722"/>
                </a:cxn>
                <a:cxn ang="0">
                  <a:pos x="490" y="726"/>
                </a:cxn>
                <a:cxn ang="0">
                  <a:pos x="494" y="86"/>
                </a:cxn>
                <a:cxn ang="0">
                  <a:pos x="562" y="86"/>
                </a:cxn>
                <a:cxn ang="0">
                  <a:pos x="562" y="794"/>
                </a:cxn>
                <a:cxn ang="0">
                  <a:pos x="198" y="794"/>
                </a:cxn>
                <a:cxn ang="0">
                  <a:pos x="202" y="726"/>
                </a:cxn>
                <a:cxn ang="0">
                  <a:pos x="286" y="726"/>
                </a:cxn>
                <a:cxn ang="0">
                  <a:pos x="286" y="394"/>
                </a:cxn>
                <a:cxn ang="0">
                  <a:pos x="346" y="218"/>
                </a:cxn>
                <a:cxn ang="0">
                  <a:pos x="154" y="158"/>
                </a:cxn>
                <a:cxn ang="0">
                  <a:pos x="246" y="198"/>
                </a:cxn>
                <a:cxn ang="0">
                  <a:pos x="90" y="378"/>
                </a:cxn>
                <a:cxn ang="0">
                  <a:pos x="34" y="290"/>
                </a:cxn>
                <a:cxn ang="0">
                  <a:pos x="418" y="222"/>
                </a:cxn>
                <a:cxn ang="0">
                  <a:pos x="354" y="398"/>
                </a:cxn>
                <a:cxn ang="0">
                  <a:pos x="354" y="722"/>
                </a:cxn>
                <a:cxn ang="0">
                  <a:pos x="114" y="318"/>
                </a:cxn>
                <a:cxn ang="0">
                  <a:pos x="186" y="222"/>
                </a:cxn>
                <a:cxn ang="0">
                  <a:pos x="114" y="318"/>
                </a:cxn>
              </a:cxnLst>
              <a:rect l="0" t="0" r="r" b="b"/>
              <a:pathLst>
                <a:path w="562" h="794">
                  <a:moveTo>
                    <a:pt x="354" y="722"/>
                  </a:moveTo>
                  <a:cubicBezTo>
                    <a:pt x="391" y="731"/>
                    <a:pt x="446" y="723"/>
                    <a:pt x="490" y="726"/>
                  </a:cubicBezTo>
                  <a:cubicBezTo>
                    <a:pt x="499" y="521"/>
                    <a:pt x="491" y="298"/>
                    <a:pt x="494" y="86"/>
                  </a:cubicBezTo>
                  <a:cubicBezTo>
                    <a:pt x="517" y="86"/>
                    <a:pt x="539" y="86"/>
                    <a:pt x="562" y="86"/>
                  </a:cubicBezTo>
                  <a:cubicBezTo>
                    <a:pt x="562" y="322"/>
                    <a:pt x="562" y="558"/>
                    <a:pt x="562" y="794"/>
                  </a:cubicBezTo>
                  <a:cubicBezTo>
                    <a:pt x="441" y="794"/>
                    <a:pt x="319" y="794"/>
                    <a:pt x="198" y="794"/>
                  </a:cubicBezTo>
                  <a:cubicBezTo>
                    <a:pt x="200" y="772"/>
                    <a:pt x="194" y="742"/>
                    <a:pt x="202" y="726"/>
                  </a:cubicBezTo>
                  <a:cubicBezTo>
                    <a:pt x="230" y="726"/>
                    <a:pt x="258" y="726"/>
                    <a:pt x="286" y="726"/>
                  </a:cubicBezTo>
                  <a:cubicBezTo>
                    <a:pt x="297" y="618"/>
                    <a:pt x="272" y="509"/>
                    <a:pt x="286" y="394"/>
                  </a:cubicBezTo>
                  <a:cubicBezTo>
                    <a:pt x="295" y="319"/>
                    <a:pt x="349" y="283"/>
                    <a:pt x="346" y="218"/>
                  </a:cubicBezTo>
                  <a:cubicBezTo>
                    <a:pt x="342" y="133"/>
                    <a:pt x="237" y="126"/>
                    <a:pt x="154" y="158"/>
                  </a:cubicBezTo>
                  <a:cubicBezTo>
                    <a:pt x="192" y="171"/>
                    <a:pt x="226" y="173"/>
                    <a:pt x="246" y="198"/>
                  </a:cubicBezTo>
                  <a:cubicBezTo>
                    <a:pt x="326" y="296"/>
                    <a:pt x="201" y="438"/>
                    <a:pt x="90" y="378"/>
                  </a:cubicBezTo>
                  <a:cubicBezTo>
                    <a:pt x="65" y="364"/>
                    <a:pt x="39" y="327"/>
                    <a:pt x="34" y="290"/>
                  </a:cubicBezTo>
                  <a:cubicBezTo>
                    <a:pt x="0" y="40"/>
                    <a:pt x="420" y="0"/>
                    <a:pt x="418" y="222"/>
                  </a:cubicBezTo>
                  <a:cubicBezTo>
                    <a:pt x="417" y="288"/>
                    <a:pt x="365" y="328"/>
                    <a:pt x="354" y="398"/>
                  </a:cubicBezTo>
                  <a:cubicBezTo>
                    <a:pt x="339" y="500"/>
                    <a:pt x="365" y="597"/>
                    <a:pt x="354" y="722"/>
                  </a:cubicBezTo>
                  <a:close/>
                  <a:moveTo>
                    <a:pt x="114" y="318"/>
                  </a:moveTo>
                  <a:cubicBezTo>
                    <a:pt x="172" y="360"/>
                    <a:pt x="243" y="273"/>
                    <a:pt x="186" y="222"/>
                  </a:cubicBezTo>
                  <a:cubicBezTo>
                    <a:pt x="109" y="182"/>
                    <a:pt x="66" y="283"/>
                    <a:pt x="114" y="318"/>
                  </a:cubicBez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169" name="Freeform 14">
              <a:extLst>
                <a:ext uri="{FF2B5EF4-FFF2-40B4-BE49-F238E27FC236}">
                  <a16:creationId xmlns:a16="http://schemas.microsoft.com/office/drawing/2014/main" id="{B849C63C-C2F5-4775-9427-1D29A9363544}"/>
                </a:ext>
              </a:extLst>
            </p:cNvPr>
            <p:cNvSpPr>
              <a:spLocks noEditPoints="1"/>
            </p:cNvSpPr>
            <p:nvPr/>
          </p:nvSpPr>
          <p:spPr bwMode="black">
            <a:xfrm>
              <a:off x="3881737" y="6232086"/>
              <a:ext cx="163372" cy="171348"/>
            </a:xfrm>
            <a:custGeom>
              <a:avLst/>
              <a:gdLst/>
              <a:ahLst/>
              <a:cxnLst>
                <a:cxn ang="0">
                  <a:pos x="290" y="672"/>
                </a:cxn>
                <a:cxn ang="0">
                  <a:pos x="638" y="672"/>
                </a:cxn>
                <a:cxn ang="0">
                  <a:pos x="638" y="32"/>
                </a:cxn>
                <a:cxn ang="0">
                  <a:pos x="706" y="32"/>
                </a:cxn>
                <a:cxn ang="0">
                  <a:pos x="706" y="740"/>
                </a:cxn>
                <a:cxn ang="0">
                  <a:pos x="138" y="740"/>
                </a:cxn>
                <a:cxn ang="0">
                  <a:pos x="138" y="676"/>
                </a:cxn>
                <a:cxn ang="0">
                  <a:pos x="222" y="672"/>
                </a:cxn>
                <a:cxn ang="0">
                  <a:pos x="222" y="248"/>
                </a:cxn>
                <a:cxn ang="0">
                  <a:pos x="154" y="24"/>
                </a:cxn>
                <a:cxn ang="0">
                  <a:pos x="290" y="380"/>
                </a:cxn>
                <a:cxn ang="0">
                  <a:pos x="290" y="672"/>
                </a:cxn>
                <a:cxn ang="0">
                  <a:pos x="126" y="104"/>
                </a:cxn>
                <a:cxn ang="0">
                  <a:pos x="218" y="180"/>
                </a:cxn>
                <a:cxn ang="0">
                  <a:pos x="126" y="104"/>
                </a:cxn>
              </a:cxnLst>
              <a:rect l="0" t="0" r="r" b="b"/>
              <a:pathLst>
                <a:path w="706" h="740">
                  <a:moveTo>
                    <a:pt x="290" y="672"/>
                  </a:moveTo>
                  <a:cubicBezTo>
                    <a:pt x="406" y="672"/>
                    <a:pt x="522" y="672"/>
                    <a:pt x="638" y="672"/>
                  </a:cubicBezTo>
                  <a:cubicBezTo>
                    <a:pt x="638" y="459"/>
                    <a:pt x="638" y="245"/>
                    <a:pt x="638" y="32"/>
                  </a:cubicBezTo>
                  <a:cubicBezTo>
                    <a:pt x="661" y="32"/>
                    <a:pt x="683" y="32"/>
                    <a:pt x="706" y="32"/>
                  </a:cubicBezTo>
                  <a:cubicBezTo>
                    <a:pt x="706" y="268"/>
                    <a:pt x="706" y="504"/>
                    <a:pt x="706" y="740"/>
                  </a:cubicBezTo>
                  <a:cubicBezTo>
                    <a:pt x="517" y="740"/>
                    <a:pt x="327" y="740"/>
                    <a:pt x="138" y="740"/>
                  </a:cubicBezTo>
                  <a:cubicBezTo>
                    <a:pt x="138" y="719"/>
                    <a:pt x="138" y="697"/>
                    <a:pt x="138" y="676"/>
                  </a:cubicBezTo>
                  <a:cubicBezTo>
                    <a:pt x="159" y="667"/>
                    <a:pt x="195" y="674"/>
                    <a:pt x="222" y="672"/>
                  </a:cubicBezTo>
                  <a:cubicBezTo>
                    <a:pt x="222" y="531"/>
                    <a:pt x="222" y="389"/>
                    <a:pt x="222" y="248"/>
                  </a:cubicBezTo>
                  <a:cubicBezTo>
                    <a:pt x="40" y="312"/>
                    <a:pt x="0" y="45"/>
                    <a:pt x="154" y="24"/>
                  </a:cubicBezTo>
                  <a:cubicBezTo>
                    <a:pt x="326" y="0"/>
                    <a:pt x="290" y="215"/>
                    <a:pt x="290" y="380"/>
                  </a:cubicBezTo>
                  <a:cubicBezTo>
                    <a:pt x="290" y="485"/>
                    <a:pt x="290" y="585"/>
                    <a:pt x="290" y="672"/>
                  </a:cubicBezTo>
                  <a:close/>
                  <a:moveTo>
                    <a:pt x="126" y="104"/>
                  </a:moveTo>
                  <a:cubicBezTo>
                    <a:pt x="88" y="173"/>
                    <a:pt x="167" y="221"/>
                    <a:pt x="218" y="180"/>
                  </a:cubicBezTo>
                  <a:cubicBezTo>
                    <a:pt x="267" y="112"/>
                    <a:pt x="175" y="53"/>
                    <a:pt x="126" y="104"/>
                  </a:cubicBez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170" name="Freeform 15">
              <a:extLst>
                <a:ext uri="{FF2B5EF4-FFF2-40B4-BE49-F238E27FC236}">
                  <a16:creationId xmlns:a16="http://schemas.microsoft.com/office/drawing/2014/main" id="{1508DA31-9114-4E66-998F-F9737C799D6A}"/>
                </a:ext>
              </a:extLst>
            </p:cNvPr>
            <p:cNvSpPr>
              <a:spLocks noEditPoints="1"/>
            </p:cNvSpPr>
            <p:nvPr/>
          </p:nvSpPr>
          <p:spPr bwMode="black">
            <a:xfrm>
              <a:off x="2994638" y="6232086"/>
              <a:ext cx="163630" cy="171348"/>
            </a:xfrm>
            <a:custGeom>
              <a:avLst/>
              <a:gdLst/>
              <a:ahLst/>
              <a:cxnLst>
                <a:cxn ang="0">
                  <a:pos x="290" y="672"/>
                </a:cxn>
                <a:cxn ang="0">
                  <a:pos x="638" y="672"/>
                </a:cxn>
                <a:cxn ang="0">
                  <a:pos x="638" y="32"/>
                </a:cxn>
                <a:cxn ang="0">
                  <a:pos x="706" y="32"/>
                </a:cxn>
                <a:cxn ang="0">
                  <a:pos x="706" y="740"/>
                </a:cxn>
                <a:cxn ang="0">
                  <a:pos x="138" y="740"/>
                </a:cxn>
                <a:cxn ang="0">
                  <a:pos x="138" y="676"/>
                </a:cxn>
                <a:cxn ang="0">
                  <a:pos x="222" y="672"/>
                </a:cxn>
                <a:cxn ang="0">
                  <a:pos x="222" y="248"/>
                </a:cxn>
                <a:cxn ang="0">
                  <a:pos x="154" y="24"/>
                </a:cxn>
                <a:cxn ang="0">
                  <a:pos x="290" y="380"/>
                </a:cxn>
                <a:cxn ang="0">
                  <a:pos x="290" y="672"/>
                </a:cxn>
                <a:cxn ang="0">
                  <a:pos x="126" y="104"/>
                </a:cxn>
                <a:cxn ang="0">
                  <a:pos x="218" y="180"/>
                </a:cxn>
                <a:cxn ang="0">
                  <a:pos x="126" y="104"/>
                </a:cxn>
              </a:cxnLst>
              <a:rect l="0" t="0" r="r" b="b"/>
              <a:pathLst>
                <a:path w="706" h="740">
                  <a:moveTo>
                    <a:pt x="290" y="672"/>
                  </a:moveTo>
                  <a:cubicBezTo>
                    <a:pt x="406" y="672"/>
                    <a:pt x="522" y="672"/>
                    <a:pt x="638" y="672"/>
                  </a:cubicBezTo>
                  <a:cubicBezTo>
                    <a:pt x="638" y="459"/>
                    <a:pt x="638" y="245"/>
                    <a:pt x="638" y="32"/>
                  </a:cubicBezTo>
                  <a:cubicBezTo>
                    <a:pt x="661" y="32"/>
                    <a:pt x="683" y="32"/>
                    <a:pt x="706" y="32"/>
                  </a:cubicBezTo>
                  <a:cubicBezTo>
                    <a:pt x="706" y="268"/>
                    <a:pt x="706" y="504"/>
                    <a:pt x="706" y="740"/>
                  </a:cubicBezTo>
                  <a:cubicBezTo>
                    <a:pt x="517" y="740"/>
                    <a:pt x="327" y="740"/>
                    <a:pt x="138" y="740"/>
                  </a:cubicBezTo>
                  <a:cubicBezTo>
                    <a:pt x="138" y="719"/>
                    <a:pt x="138" y="697"/>
                    <a:pt x="138" y="676"/>
                  </a:cubicBezTo>
                  <a:cubicBezTo>
                    <a:pt x="159" y="667"/>
                    <a:pt x="195" y="674"/>
                    <a:pt x="222" y="672"/>
                  </a:cubicBezTo>
                  <a:cubicBezTo>
                    <a:pt x="222" y="531"/>
                    <a:pt x="222" y="389"/>
                    <a:pt x="222" y="248"/>
                  </a:cubicBezTo>
                  <a:cubicBezTo>
                    <a:pt x="40" y="312"/>
                    <a:pt x="0" y="45"/>
                    <a:pt x="154" y="24"/>
                  </a:cubicBezTo>
                  <a:cubicBezTo>
                    <a:pt x="326" y="0"/>
                    <a:pt x="290" y="215"/>
                    <a:pt x="290" y="380"/>
                  </a:cubicBezTo>
                  <a:cubicBezTo>
                    <a:pt x="290" y="485"/>
                    <a:pt x="290" y="585"/>
                    <a:pt x="290" y="672"/>
                  </a:cubicBezTo>
                  <a:close/>
                  <a:moveTo>
                    <a:pt x="126" y="104"/>
                  </a:moveTo>
                  <a:cubicBezTo>
                    <a:pt x="88" y="173"/>
                    <a:pt x="167" y="221"/>
                    <a:pt x="218" y="180"/>
                  </a:cubicBezTo>
                  <a:cubicBezTo>
                    <a:pt x="267" y="112"/>
                    <a:pt x="175" y="53"/>
                    <a:pt x="126" y="104"/>
                  </a:cubicBez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171" name="Freeform 16">
              <a:extLst>
                <a:ext uri="{FF2B5EF4-FFF2-40B4-BE49-F238E27FC236}">
                  <a16:creationId xmlns:a16="http://schemas.microsoft.com/office/drawing/2014/main" id="{103D153D-6B14-4AA6-9DD1-A043A4A3D276}"/>
                </a:ext>
              </a:extLst>
            </p:cNvPr>
            <p:cNvSpPr>
              <a:spLocks noEditPoints="1"/>
            </p:cNvSpPr>
            <p:nvPr/>
          </p:nvSpPr>
          <p:spPr bwMode="black">
            <a:xfrm>
              <a:off x="3781912" y="6146155"/>
              <a:ext cx="128125" cy="69208"/>
            </a:xfrm>
            <a:custGeom>
              <a:avLst/>
              <a:gdLst/>
              <a:ahLst/>
              <a:cxnLst>
                <a:cxn ang="0">
                  <a:pos x="554" y="67"/>
                </a:cxn>
                <a:cxn ang="0">
                  <a:pos x="234" y="287"/>
                </a:cxn>
                <a:cxn ang="0">
                  <a:pos x="30" y="191"/>
                </a:cxn>
                <a:cxn ang="0">
                  <a:pos x="246" y="179"/>
                </a:cxn>
                <a:cxn ang="0">
                  <a:pos x="222" y="227"/>
                </a:cxn>
                <a:cxn ang="0">
                  <a:pos x="502" y="27"/>
                </a:cxn>
                <a:cxn ang="0">
                  <a:pos x="554" y="67"/>
                </a:cxn>
                <a:cxn ang="0">
                  <a:pos x="182" y="131"/>
                </a:cxn>
                <a:cxn ang="0">
                  <a:pos x="94" y="195"/>
                </a:cxn>
                <a:cxn ang="0">
                  <a:pos x="182" y="131"/>
                </a:cxn>
              </a:cxnLst>
              <a:rect l="0" t="0" r="r" b="b"/>
              <a:pathLst>
                <a:path w="554" h="299">
                  <a:moveTo>
                    <a:pt x="554" y="67"/>
                  </a:moveTo>
                  <a:cubicBezTo>
                    <a:pt x="480" y="153"/>
                    <a:pt x="377" y="270"/>
                    <a:pt x="234" y="287"/>
                  </a:cubicBezTo>
                  <a:cubicBezTo>
                    <a:pt x="135" y="299"/>
                    <a:pt x="43" y="264"/>
                    <a:pt x="30" y="191"/>
                  </a:cubicBezTo>
                  <a:cubicBezTo>
                    <a:pt x="0" y="23"/>
                    <a:pt x="272" y="0"/>
                    <a:pt x="246" y="179"/>
                  </a:cubicBezTo>
                  <a:cubicBezTo>
                    <a:pt x="243" y="200"/>
                    <a:pt x="238" y="205"/>
                    <a:pt x="222" y="227"/>
                  </a:cubicBezTo>
                  <a:cubicBezTo>
                    <a:pt x="347" y="192"/>
                    <a:pt x="439" y="124"/>
                    <a:pt x="502" y="27"/>
                  </a:cubicBezTo>
                  <a:cubicBezTo>
                    <a:pt x="525" y="34"/>
                    <a:pt x="537" y="53"/>
                    <a:pt x="554" y="67"/>
                  </a:cubicBezTo>
                  <a:close/>
                  <a:moveTo>
                    <a:pt x="182" y="131"/>
                  </a:moveTo>
                  <a:cubicBezTo>
                    <a:pt x="152" y="84"/>
                    <a:pt x="58" y="117"/>
                    <a:pt x="94" y="195"/>
                  </a:cubicBezTo>
                  <a:cubicBezTo>
                    <a:pt x="146" y="242"/>
                    <a:pt x="217" y="185"/>
                    <a:pt x="182" y="131"/>
                  </a:cubicBez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grpSp>
      <p:grpSp>
        <p:nvGrpSpPr>
          <p:cNvPr id="172" name="Group 171">
            <a:extLst>
              <a:ext uri="{FF2B5EF4-FFF2-40B4-BE49-F238E27FC236}">
                <a16:creationId xmlns:a16="http://schemas.microsoft.com/office/drawing/2014/main" id="{224BFE36-4561-4473-918C-3729D416B8C9}"/>
              </a:ext>
            </a:extLst>
          </p:cNvPr>
          <p:cNvGrpSpPr/>
          <p:nvPr/>
        </p:nvGrpSpPr>
        <p:grpSpPr bwMode="black">
          <a:xfrm>
            <a:off x="5653945" y="4915868"/>
            <a:ext cx="820357" cy="256605"/>
            <a:chOff x="8632347" y="6167032"/>
            <a:chExt cx="840228" cy="271928"/>
          </a:xfrm>
          <a:solidFill>
            <a:schemeClr val="accent6">
              <a:lumMod val="50000"/>
            </a:schemeClr>
          </a:solidFill>
          <a:effectLst/>
        </p:grpSpPr>
        <p:sp>
          <p:nvSpPr>
            <p:cNvPr id="173" name="Freeform 17">
              <a:extLst>
                <a:ext uri="{FF2B5EF4-FFF2-40B4-BE49-F238E27FC236}">
                  <a16:creationId xmlns:a16="http://schemas.microsoft.com/office/drawing/2014/main" id="{9F556DBB-A714-46C9-AB67-953C7A7BFCAC}"/>
                </a:ext>
              </a:extLst>
            </p:cNvPr>
            <p:cNvSpPr>
              <a:spLocks noEditPoints="1"/>
            </p:cNvSpPr>
            <p:nvPr/>
          </p:nvSpPr>
          <p:spPr bwMode="black">
            <a:xfrm>
              <a:off x="8632347" y="6169214"/>
              <a:ext cx="243121" cy="269746"/>
            </a:xfrm>
            <a:custGeom>
              <a:avLst/>
              <a:gdLst/>
              <a:ahLst/>
              <a:cxnLst>
                <a:cxn ang="0">
                  <a:pos x="128" y="112"/>
                </a:cxn>
                <a:cxn ang="0">
                  <a:pos x="147" y="130"/>
                </a:cxn>
                <a:cxn ang="0">
                  <a:pos x="136" y="133"/>
                </a:cxn>
                <a:cxn ang="0">
                  <a:pos x="118" y="148"/>
                </a:cxn>
                <a:cxn ang="0">
                  <a:pos x="206" y="148"/>
                </a:cxn>
                <a:cxn ang="0">
                  <a:pos x="217" y="136"/>
                </a:cxn>
                <a:cxn ang="0">
                  <a:pos x="236" y="155"/>
                </a:cxn>
                <a:cxn ang="0">
                  <a:pos x="224" y="161"/>
                </a:cxn>
                <a:cxn ang="0">
                  <a:pos x="113" y="239"/>
                </a:cxn>
                <a:cxn ang="0">
                  <a:pos x="0" y="262"/>
                </a:cxn>
                <a:cxn ang="0">
                  <a:pos x="0" y="258"/>
                </a:cxn>
                <a:cxn ang="0">
                  <a:pos x="114" y="226"/>
                </a:cxn>
                <a:cxn ang="0">
                  <a:pos x="206" y="154"/>
                </a:cxn>
                <a:cxn ang="0">
                  <a:pos x="113" y="154"/>
                </a:cxn>
                <a:cxn ang="0">
                  <a:pos x="19" y="203"/>
                </a:cxn>
                <a:cxn ang="0">
                  <a:pos x="17" y="198"/>
                </a:cxn>
                <a:cxn ang="0">
                  <a:pos x="78" y="162"/>
                </a:cxn>
                <a:cxn ang="0">
                  <a:pos x="128" y="112"/>
                </a:cxn>
                <a:cxn ang="0">
                  <a:pos x="99" y="45"/>
                </a:cxn>
                <a:cxn ang="0">
                  <a:pos x="86" y="53"/>
                </a:cxn>
                <a:cxn ang="0">
                  <a:pos x="114" y="75"/>
                </a:cxn>
                <a:cxn ang="0">
                  <a:pos x="111" y="93"/>
                </a:cxn>
                <a:cxn ang="0">
                  <a:pos x="100" y="90"/>
                </a:cxn>
                <a:cxn ang="0">
                  <a:pos x="82" y="55"/>
                </a:cxn>
                <a:cxn ang="0">
                  <a:pos x="50" y="73"/>
                </a:cxn>
                <a:cxn ang="0">
                  <a:pos x="10" y="91"/>
                </a:cxn>
                <a:cxn ang="0">
                  <a:pos x="8" y="87"/>
                </a:cxn>
                <a:cxn ang="0">
                  <a:pos x="79" y="41"/>
                </a:cxn>
                <a:cxn ang="0">
                  <a:pos x="117" y="0"/>
                </a:cxn>
                <a:cxn ang="0">
                  <a:pos x="136" y="17"/>
                </a:cxn>
                <a:cxn ang="0">
                  <a:pos x="126" y="21"/>
                </a:cxn>
                <a:cxn ang="0">
                  <a:pos x="105" y="39"/>
                </a:cxn>
                <a:cxn ang="0">
                  <a:pos x="191" y="39"/>
                </a:cxn>
                <a:cxn ang="0">
                  <a:pos x="204" y="26"/>
                </a:cxn>
                <a:cxn ang="0">
                  <a:pos x="224" y="46"/>
                </a:cxn>
                <a:cxn ang="0">
                  <a:pos x="211" y="51"/>
                </a:cxn>
                <a:cxn ang="0">
                  <a:pos x="132" y="108"/>
                </a:cxn>
                <a:cxn ang="0">
                  <a:pos x="2" y="145"/>
                </a:cxn>
                <a:cxn ang="0">
                  <a:pos x="1" y="141"/>
                </a:cxn>
                <a:cxn ang="0">
                  <a:pos x="104" y="109"/>
                </a:cxn>
                <a:cxn ang="0">
                  <a:pos x="191" y="45"/>
                </a:cxn>
                <a:cxn ang="0">
                  <a:pos x="99" y="45"/>
                </a:cxn>
                <a:cxn ang="0">
                  <a:pos x="93" y="169"/>
                </a:cxn>
                <a:cxn ang="0">
                  <a:pos x="119" y="195"/>
                </a:cxn>
                <a:cxn ang="0">
                  <a:pos x="114" y="216"/>
                </a:cxn>
                <a:cxn ang="0">
                  <a:pos x="102" y="209"/>
                </a:cxn>
                <a:cxn ang="0">
                  <a:pos x="90" y="172"/>
                </a:cxn>
                <a:cxn ang="0">
                  <a:pos x="93" y="169"/>
                </a:cxn>
              </a:cxnLst>
              <a:rect l="0" t="0" r="r" b="b"/>
              <a:pathLst>
                <a:path w="236" h="262">
                  <a:moveTo>
                    <a:pt x="128" y="112"/>
                  </a:moveTo>
                  <a:cubicBezTo>
                    <a:pt x="147" y="130"/>
                    <a:pt x="147" y="130"/>
                    <a:pt x="147" y="130"/>
                  </a:cubicBezTo>
                  <a:cubicBezTo>
                    <a:pt x="136" y="133"/>
                    <a:pt x="136" y="133"/>
                    <a:pt x="136" y="133"/>
                  </a:cubicBezTo>
                  <a:cubicBezTo>
                    <a:pt x="134" y="135"/>
                    <a:pt x="128" y="140"/>
                    <a:pt x="118" y="148"/>
                  </a:cubicBezTo>
                  <a:cubicBezTo>
                    <a:pt x="206" y="148"/>
                    <a:pt x="206" y="148"/>
                    <a:pt x="206" y="148"/>
                  </a:cubicBezTo>
                  <a:cubicBezTo>
                    <a:pt x="217" y="136"/>
                    <a:pt x="217" y="136"/>
                    <a:pt x="217" y="136"/>
                  </a:cubicBezTo>
                  <a:cubicBezTo>
                    <a:pt x="236" y="155"/>
                    <a:pt x="236" y="155"/>
                    <a:pt x="236" y="155"/>
                  </a:cubicBezTo>
                  <a:cubicBezTo>
                    <a:pt x="224" y="161"/>
                    <a:pt x="224" y="161"/>
                    <a:pt x="224" y="161"/>
                  </a:cubicBezTo>
                  <a:cubicBezTo>
                    <a:pt x="186" y="200"/>
                    <a:pt x="149" y="226"/>
                    <a:pt x="113" y="239"/>
                  </a:cubicBezTo>
                  <a:cubicBezTo>
                    <a:pt x="76" y="251"/>
                    <a:pt x="38" y="259"/>
                    <a:pt x="0" y="262"/>
                  </a:cubicBezTo>
                  <a:cubicBezTo>
                    <a:pt x="0" y="258"/>
                    <a:pt x="0" y="258"/>
                    <a:pt x="0" y="258"/>
                  </a:cubicBezTo>
                  <a:cubicBezTo>
                    <a:pt x="42" y="252"/>
                    <a:pt x="80" y="241"/>
                    <a:pt x="114" y="226"/>
                  </a:cubicBezTo>
                  <a:cubicBezTo>
                    <a:pt x="148" y="211"/>
                    <a:pt x="179" y="187"/>
                    <a:pt x="206" y="154"/>
                  </a:cubicBezTo>
                  <a:cubicBezTo>
                    <a:pt x="113" y="154"/>
                    <a:pt x="113" y="154"/>
                    <a:pt x="113" y="154"/>
                  </a:cubicBezTo>
                  <a:cubicBezTo>
                    <a:pt x="86" y="174"/>
                    <a:pt x="55" y="190"/>
                    <a:pt x="19" y="203"/>
                  </a:cubicBezTo>
                  <a:cubicBezTo>
                    <a:pt x="17" y="198"/>
                    <a:pt x="17" y="198"/>
                    <a:pt x="17" y="198"/>
                  </a:cubicBezTo>
                  <a:cubicBezTo>
                    <a:pt x="40" y="187"/>
                    <a:pt x="60" y="175"/>
                    <a:pt x="78" y="162"/>
                  </a:cubicBezTo>
                  <a:cubicBezTo>
                    <a:pt x="97" y="148"/>
                    <a:pt x="113" y="132"/>
                    <a:pt x="128" y="112"/>
                  </a:cubicBezTo>
                  <a:close/>
                  <a:moveTo>
                    <a:pt x="99" y="45"/>
                  </a:moveTo>
                  <a:cubicBezTo>
                    <a:pt x="86" y="53"/>
                    <a:pt x="86" y="53"/>
                    <a:pt x="86" y="53"/>
                  </a:cubicBezTo>
                  <a:cubicBezTo>
                    <a:pt x="101" y="62"/>
                    <a:pt x="111" y="69"/>
                    <a:pt x="114" y="75"/>
                  </a:cubicBezTo>
                  <a:cubicBezTo>
                    <a:pt x="118" y="81"/>
                    <a:pt x="117" y="87"/>
                    <a:pt x="111" y="93"/>
                  </a:cubicBezTo>
                  <a:cubicBezTo>
                    <a:pt x="106" y="99"/>
                    <a:pt x="102" y="98"/>
                    <a:pt x="100" y="90"/>
                  </a:cubicBezTo>
                  <a:cubicBezTo>
                    <a:pt x="98" y="81"/>
                    <a:pt x="92" y="70"/>
                    <a:pt x="82" y="55"/>
                  </a:cubicBezTo>
                  <a:cubicBezTo>
                    <a:pt x="73" y="61"/>
                    <a:pt x="62" y="67"/>
                    <a:pt x="50" y="73"/>
                  </a:cubicBezTo>
                  <a:cubicBezTo>
                    <a:pt x="39" y="79"/>
                    <a:pt x="25" y="85"/>
                    <a:pt x="10" y="91"/>
                  </a:cubicBezTo>
                  <a:cubicBezTo>
                    <a:pt x="8" y="87"/>
                    <a:pt x="8" y="87"/>
                    <a:pt x="8" y="87"/>
                  </a:cubicBezTo>
                  <a:cubicBezTo>
                    <a:pt x="37" y="73"/>
                    <a:pt x="61" y="57"/>
                    <a:pt x="79" y="41"/>
                  </a:cubicBezTo>
                  <a:cubicBezTo>
                    <a:pt x="98" y="25"/>
                    <a:pt x="110" y="12"/>
                    <a:pt x="117" y="0"/>
                  </a:cubicBezTo>
                  <a:cubicBezTo>
                    <a:pt x="136" y="17"/>
                    <a:pt x="136" y="17"/>
                    <a:pt x="136" y="17"/>
                  </a:cubicBezTo>
                  <a:cubicBezTo>
                    <a:pt x="126" y="21"/>
                    <a:pt x="126" y="21"/>
                    <a:pt x="126" y="21"/>
                  </a:cubicBezTo>
                  <a:cubicBezTo>
                    <a:pt x="105" y="39"/>
                    <a:pt x="105" y="39"/>
                    <a:pt x="105" y="39"/>
                  </a:cubicBezTo>
                  <a:cubicBezTo>
                    <a:pt x="191" y="39"/>
                    <a:pt x="191" y="39"/>
                    <a:pt x="191" y="39"/>
                  </a:cubicBezTo>
                  <a:cubicBezTo>
                    <a:pt x="204" y="26"/>
                    <a:pt x="204" y="26"/>
                    <a:pt x="204" y="26"/>
                  </a:cubicBezTo>
                  <a:cubicBezTo>
                    <a:pt x="224" y="46"/>
                    <a:pt x="224" y="46"/>
                    <a:pt x="224" y="46"/>
                  </a:cubicBezTo>
                  <a:cubicBezTo>
                    <a:pt x="211" y="51"/>
                    <a:pt x="211" y="51"/>
                    <a:pt x="211" y="51"/>
                  </a:cubicBezTo>
                  <a:cubicBezTo>
                    <a:pt x="190" y="71"/>
                    <a:pt x="163" y="90"/>
                    <a:pt x="132" y="108"/>
                  </a:cubicBezTo>
                  <a:cubicBezTo>
                    <a:pt x="101" y="125"/>
                    <a:pt x="58" y="138"/>
                    <a:pt x="2" y="145"/>
                  </a:cubicBezTo>
                  <a:cubicBezTo>
                    <a:pt x="1" y="141"/>
                    <a:pt x="1" y="141"/>
                    <a:pt x="1" y="141"/>
                  </a:cubicBezTo>
                  <a:cubicBezTo>
                    <a:pt x="38" y="134"/>
                    <a:pt x="72" y="124"/>
                    <a:pt x="104" y="109"/>
                  </a:cubicBezTo>
                  <a:cubicBezTo>
                    <a:pt x="135" y="95"/>
                    <a:pt x="164" y="74"/>
                    <a:pt x="191" y="45"/>
                  </a:cubicBezTo>
                  <a:lnTo>
                    <a:pt x="99" y="45"/>
                  </a:lnTo>
                  <a:close/>
                  <a:moveTo>
                    <a:pt x="93" y="169"/>
                  </a:moveTo>
                  <a:cubicBezTo>
                    <a:pt x="107" y="179"/>
                    <a:pt x="115" y="188"/>
                    <a:pt x="119" y="195"/>
                  </a:cubicBezTo>
                  <a:cubicBezTo>
                    <a:pt x="122" y="202"/>
                    <a:pt x="121" y="209"/>
                    <a:pt x="114" y="216"/>
                  </a:cubicBezTo>
                  <a:cubicBezTo>
                    <a:pt x="108" y="222"/>
                    <a:pt x="104" y="220"/>
                    <a:pt x="102" y="209"/>
                  </a:cubicBezTo>
                  <a:cubicBezTo>
                    <a:pt x="101" y="199"/>
                    <a:pt x="97" y="186"/>
                    <a:pt x="90" y="172"/>
                  </a:cubicBezTo>
                  <a:lnTo>
                    <a:pt x="93" y="169"/>
                  </a:ln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174" name="Freeform 18">
              <a:extLst>
                <a:ext uri="{FF2B5EF4-FFF2-40B4-BE49-F238E27FC236}">
                  <a16:creationId xmlns:a16="http://schemas.microsoft.com/office/drawing/2014/main" id="{3AA67284-FCA1-4848-83A2-167E77431D5C}"/>
                </a:ext>
              </a:extLst>
            </p:cNvPr>
            <p:cNvSpPr>
              <a:spLocks noEditPoints="1"/>
            </p:cNvSpPr>
            <p:nvPr/>
          </p:nvSpPr>
          <p:spPr bwMode="black">
            <a:xfrm>
              <a:off x="8908640" y="6167032"/>
              <a:ext cx="273238" cy="270182"/>
            </a:xfrm>
            <a:custGeom>
              <a:avLst/>
              <a:gdLst/>
              <a:ahLst/>
              <a:cxnLst>
                <a:cxn ang="0">
                  <a:pos x="28" y="7"/>
                </a:cxn>
                <a:cxn ang="0">
                  <a:pos x="52" y="50"/>
                </a:cxn>
                <a:cxn ang="0">
                  <a:pos x="81" y="38"/>
                </a:cxn>
                <a:cxn ang="0">
                  <a:pos x="32" y="56"/>
                </a:cxn>
                <a:cxn ang="0">
                  <a:pos x="0" y="50"/>
                </a:cxn>
                <a:cxn ang="0">
                  <a:pos x="42" y="34"/>
                </a:cxn>
                <a:cxn ang="0">
                  <a:pos x="10" y="87"/>
                </a:cxn>
                <a:cxn ang="0">
                  <a:pos x="72" y="77"/>
                </a:cxn>
                <a:cxn ang="0">
                  <a:pos x="42" y="93"/>
                </a:cxn>
                <a:cxn ang="0">
                  <a:pos x="10" y="87"/>
                </a:cxn>
                <a:cxn ang="0">
                  <a:pos x="62" y="128"/>
                </a:cxn>
                <a:cxn ang="0">
                  <a:pos x="89" y="135"/>
                </a:cxn>
                <a:cxn ang="0">
                  <a:pos x="23" y="138"/>
                </a:cxn>
                <a:cxn ang="0">
                  <a:pos x="16" y="159"/>
                </a:cxn>
                <a:cxn ang="0">
                  <a:pos x="67" y="168"/>
                </a:cxn>
                <a:cxn ang="0">
                  <a:pos x="88" y="170"/>
                </a:cxn>
                <a:cxn ang="0">
                  <a:pos x="82" y="234"/>
                </a:cxn>
                <a:cxn ang="0">
                  <a:pos x="68" y="229"/>
                </a:cxn>
                <a:cxn ang="0">
                  <a:pos x="31" y="245"/>
                </a:cxn>
                <a:cxn ang="0">
                  <a:pos x="17" y="206"/>
                </a:cxn>
                <a:cxn ang="0">
                  <a:pos x="31" y="174"/>
                </a:cxn>
                <a:cxn ang="0">
                  <a:pos x="68" y="223"/>
                </a:cxn>
                <a:cxn ang="0">
                  <a:pos x="31" y="174"/>
                </a:cxn>
                <a:cxn ang="0">
                  <a:pos x="104" y="35"/>
                </a:cxn>
                <a:cxn ang="0">
                  <a:pos x="126" y="43"/>
                </a:cxn>
                <a:cxn ang="0">
                  <a:pos x="154" y="10"/>
                </a:cxn>
                <a:cxn ang="0">
                  <a:pos x="132" y="43"/>
                </a:cxn>
                <a:cxn ang="0">
                  <a:pos x="164" y="33"/>
                </a:cxn>
                <a:cxn ang="0">
                  <a:pos x="172" y="52"/>
                </a:cxn>
                <a:cxn ang="0">
                  <a:pos x="152" y="261"/>
                </a:cxn>
                <a:cxn ang="0">
                  <a:pos x="125" y="236"/>
                </a:cxn>
                <a:cxn ang="0">
                  <a:pos x="159" y="229"/>
                </a:cxn>
                <a:cxn ang="0">
                  <a:pos x="69" y="257"/>
                </a:cxn>
                <a:cxn ang="0">
                  <a:pos x="143" y="161"/>
                </a:cxn>
                <a:cxn ang="0">
                  <a:pos x="95" y="164"/>
                </a:cxn>
                <a:cxn ang="0">
                  <a:pos x="104" y="154"/>
                </a:cxn>
                <a:cxn ang="0">
                  <a:pos x="117" y="80"/>
                </a:cxn>
                <a:cxn ang="0">
                  <a:pos x="159" y="50"/>
                </a:cxn>
                <a:cxn ang="0">
                  <a:pos x="117" y="87"/>
                </a:cxn>
                <a:cxn ang="0">
                  <a:pos x="159" y="116"/>
                </a:cxn>
                <a:cxn ang="0">
                  <a:pos x="117" y="87"/>
                </a:cxn>
                <a:cxn ang="0">
                  <a:pos x="117" y="154"/>
                </a:cxn>
                <a:cxn ang="0">
                  <a:pos x="159" y="123"/>
                </a:cxn>
                <a:cxn ang="0">
                  <a:pos x="238" y="79"/>
                </a:cxn>
                <a:cxn ang="0">
                  <a:pos x="265" y="87"/>
                </a:cxn>
                <a:cxn ang="0">
                  <a:pos x="238" y="237"/>
                </a:cxn>
                <a:cxn ang="0">
                  <a:pos x="187" y="238"/>
                </a:cxn>
                <a:cxn ang="0">
                  <a:pos x="218" y="237"/>
                </a:cxn>
                <a:cxn ang="0">
                  <a:pos x="225" y="87"/>
                </a:cxn>
                <a:cxn ang="0">
                  <a:pos x="186" y="90"/>
                </a:cxn>
                <a:cxn ang="0">
                  <a:pos x="225" y="80"/>
                </a:cxn>
                <a:cxn ang="0">
                  <a:pos x="246" y="16"/>
                </a:cxn>
                <a:cxn ang="0">
                  <a:pos x="238" y="79"/>
                </a:cxn>
                <a:cxn ang="0">
                  <a:pos x="212" y="140"/>
                </a:cxn>
                <a:cxn ang="0">
                  <a:pos x="206" y="166"/>
                </a:cxn>
                <a:cxn ang="0">
                  <a:pos x="179" y="118"/>
                </a:cxn>
              </a:cxnLst>
              <a:rect l="0" t="0" r="r" b="b"/>
              <a:pathLst>
                <a:path w="265" h="262">
                  <a:moveTo>
                    <a:pt x="26" y="10"/>
                  </a:moveTo>
                  <a:cubicBezTo>
                    <a:pt x="28" y="7"/>
                    <a:pt x="28" y="7"/>
                    <a:pt x="28" y="7"/>
                  </a:cubicBezTo>
                  <a:cubicBezTo>
                    <a:pt x="46" y="15"/>
                    <a:pt x="57" y="23"/>
                    <a:pt x="60" y="29"/>
                  </a:cubicBezTo>
                  <a:cubicBezTo>
                    <a:pt x="63" y="36"/>
                    <a:pt x="60" y="43"/>
                    <a:pt x="52" y="50"/>
                  </a:cubicBezTo>
                  <a:cubicBezTo>
                    <a:pt x="70" y="50"/>
                    <a:pt x="70" y="50"/>
                    <a:pt x="70" y="50"/>
                  </a:cubicBezTo>
                  <a:cubicBezTo>
                    <a:pt x="81" y="38"/>
                    <a:pt x="81" y="38"/>
                    <a:pt x="81" y="38"/>
                  </a:cubicBezTo>
                  <a:cubicBezTo>
                    <a:pt x="99" y="56"/>
                    <a:pt x="99" y="56"/>
                    <a:pt x="99" y="56"/>
                  </a:cubicBezTo>
                  <a:cubicBezTo>
                    <a:pt x="32" y="56"/>
                    <a:pt x="32" y="56"/>
                    <a:pt x="32" y="56"/>
                  </a:cubicBezTo>
                  <a:cubicBezTo>
                    <a:pt x="26" y="56"/>
                    <a:pt x="19" y="57"/>
                    <a:pt x="10" y="60"/>
                  </a:cubicBezTo>
                  <a:cubicBezTo>
                    <a:pt x="0" y="50"/>
                    <a:pt x="0" y="50"/>
                    <a:pt x="0" y="50"/>
                  </a:cubicBezTo>
                  <a:cubicBezTo>
                    <a:pt x="46" y="50"/>
                    <a:pt x="46" y="50"/>
                    <a:pt x="46" y="50"/>
                  </a:cubicBezTo>
                  <a:cubicBezTo>
                    <a:pt x="46" y="45"/>
                    <a:pt x="44" y="40"/>
                    <a:pt x="42" y="34"/>
                  </a:cubicBezTo>
                  <a:cubicBezTo>
                    <a:pt x="40" y="28"/>
                    <a:pt x="34" y="20"/>
                    <a:pt x="26" y="10"/>
                  </a:cubicBezTo>
                  <a:close/>
                  <a:moveTo>
                    <a:pt x="10" y="87"/>
                  </a:moveTo>
                  <a:cubicBezTo>
                    <a:pt x="61" y="87"/>
                    <a:pt x="61" y="87"/>
                    <a:pt x="61" y="87"/>
                  </a:cubicBezTo>
                  <a:cubicBezTo>
                    <a:pt x="72" y="77"/>
                    <a:pt x="72" y="77"/>
                    <a:pt x="72" y="77"/>
                  </a:cubicBezTo>
                  <a:cubicBezTo>
                    <a:pt x="89" y="93"/>
                    <a:pt x="89" y="93"/>
                    <a:pt x="89" y="93"/>
                  </a:cubicBezTo>
                  <a:cubicBezTo>
                    <a:pt x="42" y="93"/>
                    <a:pt x="42" y="93"/>
                    <a:pt x="42" y="93"/>
                  </a:cubicBezTo>
                  <a:cubicBezTo>
                    <a:pt x="36" y="93"/>
                    <a:pt x="29" y="94"/>
                    <a:pt x="21" y="97"/>
                  </a:cubicBezTo>
                  <a:lnTo>
                    <a:pt x="10" y="87"/>
                  </a:lnTo>
                  <a:close/>
                  <a:moveTo>
                    <a:pt x="13" y="128"/>
                  </a:moveTo>
                  <a:cubicBezTo>
                    <a:pt x="62" y="128"/>
                    <a:pt x="62" y="128"/>
                    <a:pt x="62" y="128"/>
                  </a:cubicBezTo>
                  <a:cubicBezTo>
                    <a:pt x="73" y="117"/>
                    <a:pt x="73" y="117"/>
                    <a:pt x="73" y="117"/>
                  </a:cubicBezTo>
                  <a:cubicBezTo>
                    <a:pt x="89" y="135"/>
                    <a:pt x="89" y="135"/>
                    <a:pt x="89" y="135"/>
                  </a:cubicBezTo>
                  <a:cubicBezTo>
                    <a:pt x="44" y="135"/>
                    <a:pt x="44" y="135"/>
                    <a:pt x="44" y="135"/>
                  </a:cubicBezTo>
                  <a:cubicBezTo>
                    <a:pt x="38" y="135"/>
                    <a:pt x="31" y="136"/>
                    <a:pt x="23" y="138"/>
                  </a:cubicBezTo>
                  <a:lnTo>
                    <a:pt x="13" y="128"/>
                  </a:lnTo>
                  <a:close/>
                  <a:moveTo>
                    <a:pt x="16" y="159"/>
                  </a:moveTo>
                  <a:cubicBezTo>
                    <a:pt x="33" y="168"/>
                    <a:pt x="33" y="168"/>
                    <a:pt x="33" y="168"/>
                  </a:cubicBezTo>
                  <a:cubicBezTo>
                    <a:pt x="67" y="168"/>
                    <a:pt x="67" y="168"/>
                    <a:pt x="67" y="168"/>
                  </a:cubicBezTo>
                  <a:cubicBezTo>
                    <a:pt x="73" y="157"/>
                    <a:pt x="73" y="157"/>
                    <a:pt x="73" y="157"/>
                  </a:cubicBezTo>
                  <a:cubicBezTo>
                    <a:pt x="88" y="170"/>
                    <a:pt x="88" y="170"/>
                    <a:pt x="88" y="170"/>
                  </a:cubicBezTo>
                  <a:cubicBezTo>
                    <a:pt x="81" y="178"/>
                    <a:pt x="81" y="178"/>
                    <a:pt x="81" y="178"/>
                  </a:cubicBezTo>
                  <a:cubicBezTo>
                    <a:pt x="81" y="202"/>
                    <a:pt x="82" y="221"/>
                    <a:pt x="82" y="234"/>
                  </a:cubicBezTo>
                  <a:cubicBezTo>
                    <a:pt x="68" y="242"/>
                    <a:pt x="68" y="242"/>
                    <a:pt x="68" y="242"/>
                  </a:cubicBezTo>
                  <a:cubicBezTo>
                    <a:pt x="68" y="229"/>
                    <a:pt x="68" y="229"/>
                    <a:pt x="68" y="229"/>
                  </a:cubicBezTo>
                  <a:cubicBezTo>
                    <a:pt x="31" y="229"/>
                    <a:pt x="31" y="229"/>
                    <a:pt x="31" y="229"/>
                  </a:cubicBezTo>
                  <a:cubicBezTo>
                    <a:pt x="31" y="245"/>
                    <a:pt x="31" y="245"/>
                    <a:pt x="31" y="245"/>
                  </a:cubicBezTo>
                  <a:cubicBezTo>
                    <a:pt x="16" y="252"/>
                    <a:pt x="16" y="252"/>
                    <a:pt x="16" y="252"/>
                  </a:cubicBezTo>
                  <a:cubicBezTo>
                    <a:pt x="17" y="244"/>
                    <a:pt x="17" y="229"/>
                    <a:pt x="17" y="206"/>
                  </a:cubicBezTo>
                  <a:cubicBezTo>
                    <a:pt x="17" y="183"/>
                    <a:pt x="17" y="167"/>
                    <a:pt x="16" y="159"/>
                  </a:cubicBezTo>
                  <a:close/>
                  <a:moveTo>
                    <a:pt x="31" y="174"/>
                  </a:moveTo>
                  <a:cubicBezTo>
                    <a:pt x="31" y="223"/>
                    <a:pt x="31" y="223"/>
                    <a:pt x="31" y="223"/>
                  </a:cubicBezTo>
                  <a:cubicBezTo>
                    <a:pt x="68" y="223"/>
                    <a:pt x="68" y="223"/>
                    <a:pt x="68" y="223"/>
                  </a:cubicBezTo>
                  <a:cubicBezTo>
                    <a:pt x="68" y="174"/>
                    <a:pt x="68" y="174"/>
                    <a:pt x="68" y="174"/>
                  </a:cubicBezTo>
                  <a:lnTo>
                    <a:pt x="31" y="174"/>
                  </a:lnTo>
                  <a:close/>
                  <a:moveTo>
                    <a:pt x="104" y="154"/>
                  </a:moveTo>
                  <a:cubicBezTo>
                    <a:pt x="104" y="35"/>
                    <a:pt x="104" y="35"/>
                    <a:pt x="104" y="35"/>
                  </a:cubicBezTo>
                  <a:cubicBezTo>
                    <a:pt x="117" y="43"/>
                    <a:pt x="117" y="43"/>
                    <a:pt x="117" y="43"/>
                  </a:cubicBezTo>
                  <a:cubicBezTo>
                    <a:pt x="126" y="43"/>
                    <a:pt x="126" y="43"/>
                    <a:pt x="126" y="43"/>
                  </a:cubicBezTo>
                  <a:cubicBezTo>
                    <a:pt x="131" y="25"/>
                    <a:pt x="134" y="11"/>
                    <a:pt x="135" y="0"/>
                  </a:cubicBezTo>
                  <a:cubicBezTo>
                    <a:pt x="154" y="10"/>
                    <a:pt x="154" y="10"/>
                    <a:pt x="154" y="10"/>
                  </a:cubicBezTo>
                  <a:cubicBezTo>
                    <a:pt x="151" y="12"/>
                    <a:pt x="148" y="16"/>
                    <a:pt x="144" y="23"/>
                  </a:cubicBezTo>
                  <a:cubicBezTo>
                    <a:pt x="139" y="29"/>
                    <a:pt x="136" y="36"/>
                    <a:pt x="132" y="43"/>
                  </a:cubicBezTo>
                  <a:cubicBezTo>
                    <a:pt x="158" y="43"/>
                    <a:pt x="158" y="43"/>
                    <a:pt x="158" y="43"/>
                  </a:cubicBezTo>
                  <a:cubicBezTo>
                    <a:pt x="164" y="33"/>
                    <a:pt x="164" y="33"/>
                    <a:pt x="164" y="33"/>
                  </a:cubicBezTo>
                  <a:cubicBezTo>
                    <a:pt x="179" y="44"/>
                    <a:pt x="179" y="44"/>
                    <a:pt x="179" y="44"/>
                  </a:cubicBezTo>
                  <a:cubicBezTo>
                    <a:pt x="172" y="52"/>
                    <a:pt x="172" y="52"/>
                    <a:pt x="172" y="52"/>
                  </a:cubicBezTo>
                  <a:cubicBezTo>
                    <a:pt x="172" y="237"/>
                    <a:pt x="172" y="237"/>
                    <a:pt x="172" y="237"/>
                  </a:cubicBezTo>
                  <a:cubicBezTo>
                    <a:pt x="173" y="248"/>
                    <a:pt x="166" y="256"/>
                    <a:pt x="152" y="261"/>
                  </a:cubicBezTo>
                  <a:cubicBezTo>
                    <a:pt x="150" y="251"/>
                    <a:pt x="141" y="244"/>
                    <a:pt x="125" y="241"/>
                  </a:cubicBezTo>
                  <a:cubicBezTo>
                    <a:pt x="125" y="236"/>
                    <a:pt x="125" y="236"/>
                    <a:pt x="125" y="236"/>
                  </a:cubicBezTo>
                  <a:cubicBezTo>
                    <a:pt x="139" y="238"/>
                    <a:pt x="147" y="238"/>
                    <a:pt x="152" y="238"/>
                  </a:cubicBezTo>
                  <a:cubicBezTo>
                    <a:pt x="156" y="237"/>
                    <a:pt x="159" y="235"/>
                    <a:pt x="159" y="229"/>
                  </a:cubicBezTo>
                  <a:cubicBezTo>
                    <a:pt x="159" y="162"/>
                    <a:pt x="159" y="162"/>
                    <a:pt x="159" y="162"/>
                  </a:cubicBezTo>
                  <a:cubicBezTo>
                    <a:pt x="138" y="205"/>
                    <a:pt x="108" y="237"/>
                    <a:pt x="69" y="257"/>
                  </a:cubicBezTo>
                  <a:cubicBezTo>
                    <a:pt x="68" y="254"/>
                    <a:pt x="68" y="254"/>
                    <a:pt x="68" y="254"/>
                  </a:cubicBezTo>
                  <a:cubicBezTo>
                    <a:pt x="102" y="229"/>
                    <a:pt x="127" y="198"/>
                    <a:pt x="143" y="161"/>
                  </a:cubicBezTo>
                  <a:cubicBezTo>
                    <a:pt x="116" y="161"/>
                    <a:pt x="116" y="161"/>
                    <a:pt x="116" y="161"/>
                  </a:cubicBezTo>
                  <a:cubicBezTo>
                    <a:pt x="110" y="161"/>
                    <a:pt x="103" y="162"/>
                    <a:pt x="95" y="164"/>
                  </a:cubicBezTo>
                  <a:cubicBezTo>
                    <a:pt x="85" y="154"/>
                    <a:pt x="85" y="154"/>
                    <a:pt x="85" y="154"/>
                  </a:cubicBezTo>
                  <a:lnTo>
                    <a:pt x="104" y="154"/>
                  </a:lnTo>
                  <a:close/>
                  <a:moveTo>
                    <a:pt x="117" y="50"/>
                  </a:moveTo>
                  <a:cubicBezTo>
                    <a:pt x="117" y="80"/>
                    <a:pt x="117" y="80"/>
                    <a:pt x="117" y="80"/>
                  </a:cubicBezTo>
                  <a:cubicBezTo>
                    <a:pt x="159" y="80"/>
                    <a:pt x="159" y="80"/>
                    <a:pt x="159" y="80"/>
                  </a:cubicBezTo>
                  <a:cubicBezTo>
                    <a:pt x="159" y="50"/>
                    <a:pt x="159" y="50"/>
                    <a:pt x="159" y="50"/>
                  </a:cubicBezTo>
                  <a:lnTo>
                    <a:pt x="117" y="50"/>
                  </a:lnTo>
                  <a:close/>
                  <a:moveTo>
                    <a:pt x="117" y="87"/>
                  </a:moveTo>
                  <a:cubicBezTo>
                    <a:pt x="117" y="116"/>
                    <a:pt x="117" y="116"/>
                    <a:pt x="117" y="116"/>
                  </a:cubicBezTo>
                  <a:cubicBezTo>
                    <a:pt x="159" y="116"/>
                    <a:pt x="159" y="116"/>
                    <a:pt x="159" y="116"/>
                  </a:cubicBezTo>
                  <a:cubicBezTo>
                    <a:pt x="159" y="87"/>
                    <a:pt x="159" y="87"/>
                    <a:pt x="159" y="87"/>
                  </a:cubicBezTo>
                  <a:lnTo>
                    <a:pt x="117" y="87"/>
                  </a:lnTo>
                  <a:close/>
                  <a:moveTo>
                    <a:pt x="117" y="123"/>
                  </a:moveTo>
                  <a:cubicBezTo>
                    <a:pt x="117" y="154"/>
                    <a:pt x="117" y="154"/>
                    <a:pt x="117" y="154"/>
                  </a:cubicBezTo>
                  <a:cubicBezTo>
                    <a:pt x="159" y="154"/>
                    <a:pt x="159" y="154"/>
                    <a:pt x="159" y="154"/>
                  </a:cubicBezTo>
                  <a:cubicBezTo>
                    <a:pt x="159" y="123"/>
                    <a:pt x="159" y="123"/>
                    <a:pt x="159" y="123"/>
                  </a:cubicBezTo>
                  <a:lnTo>
                    <a:pt x="117" y="123"/>
                  </a:lnTo>
                  <a:close/>
                  <a:moveTo>
                    <a:pt x="238" y="79"/>
                  </a:moveTo>
                  <a:cubicBezTo>
                    <a:pt x="250" y="69"/>
                    <a:pt x="250" y="69"/>
                    <a:pt x="250" y="69"/>
                  </a:cubicBezTo>
                  <a:cubicBezTo>
                    <a:pt x="265" y="87"/>
                    <a:pt x="265" y="87"/>
                    <a:pt x="265" y="87"/>
                  </a:cubicBezTo>
                  <a:cubicBezTo>
                    <a:pt x="238" y="87"/>
                    <a:pt x="238" y="87"/>
                    <a:pt x="238" y="87"/>
                  </a:cubicBezTo>
                  <a:cubicBezTo>
                    <a:pt x="238" y="237"/>
                    <a:pt x="238" y="237"/>
                    <a:pt x="238" y="237"/>
                  </a:cubicBezTo>
                  <a:cubicBezTo>
                    <a:pt x="238" y="247"/>
                    <a:pt x="231" y="255"/>
                    <a:pt x="217" y="262"/>
                  </a:cubicBezTo>
                  <a:cubicBezTo>
                    <a:pt x="216" y="252"/>
                    <a:pt x="206" y="244"/>
                    <a:pt x="187" y="238"/>
                  </a:cubicBezTo>
                  <a:cubicBezTo>
                    <a:pt x="188" y="234"/>
                    <a:pt x="188" y="234"/>
                    <a:pt x="188" y="234"/>
                  </a:cubicBezTo>
                  <a:cubicBezTo>
                    <a:pt x="204" y="236"/>
                    <a:pt x="214" y="237"/>
                    <a:pt x="218" y="237"/>
                  </a:cubicBezTo>
                  <a:cubicBezTo>
                    <a:pt x="222" y="236"/>
                    <a:pt x="224" y="234"/>
                    <a:pt x="225" y="230"/>
                  </a:cubicBezTo>
                  <a:cubicBezTo>
                    <a:pt x="225" y="87"/>
                    <a:pt x="225" y="87"/>
                    <a:pt x="225" y="87"/>
                  </a:cubicBezTo>
                  <a:cubicBezTo>
                    <a:pt x="207" y="87"/>
                    <a:pt x="207" y="87"/>
                    <a:pt x="207" y="87"/>
                  </a:cubicBezTo>
                  <a:cubicBezTo>
                    <a:pt x="201" y="87"/>
                    <a:pt x="194" y="88"/>
                    <a:pt x="186" y="90"/>
                  </a:cubicBezTo>
                  <a:cubicBezTo>
                    <a:pt x="176" y="80"/>
                    <a:pt x="176" y="80"/>
                    <a:pt x="176" y="80"/>
                  </a:cubicBezTo>
                  <a:cubicBezTo>
                    <a:pt x="225" y="80"/>
                    <a:pt x="225" y="80"/>
                    <a:pt x="225" y="80"/>
                  </a:cubicBezTo>
                  <a:cubicBezTo>
                    <a:pt x="225" y="43"/>
                    <a:pt x="225" y="18"/>
                    <a:pt x="224" y="6"/>
                  </a:cubicBezTo>
                  <a:cubicBezTo>
                    <a:pt x="246" y="16"/>
                    <a:pt x="246" y="16"/>
                    <a:pt x="246" y="16"/>
                  </a:cubicBezTo>
                  <a:cubicBezTo>
                    <a:pt x="238" y="24"/>
                    <a:pt x="238" y="24"/>
                    <a:pt x="238" y="24"/>
                  </a:cubicBezTo>
                  <a:lnTo>
                    <a:pt x="238" y="79"/>
                  </a:lnTo>
                  <a:close/>
                  <a:moveTo>
                    <a:pt x="182" y="115"/>
                  </a:moveTo>
                  <a:cubicBezTo>
                    <a:pt x="199" y="126"/>
                    <a:pt x="209" y="134"/>
                    <a:pt x="212" y="140"/>
                  </a:cubicBezTo>
                  <a:cubicBezTo>
                    <a:pt x="215" y="146"/>
                    <a:pt x="215" y="151"/>
                    <a:pt x="213" y="155"/>
                  </a:cubicBezTo>
                  <a:cubicBezTo>
                    <a:pt x="211" y="160"/>
                    <a:pt x="209" y="163"/>
                    <a:pt x="206" y="166"/>
                  </a:cubicBezTo>
                  <a:cubicBezTo>
                    <a:pt x="203" y="168"/>
                    <a:pt x="200" y="165"/>
                    <a:pt x="198" y="155"/>
                  </a:cubicBezTo>
                  <a:cubicBezTo>
                    <a:pt x="196" y="144"/>
                    <a:pt x="189" y="132"/>
                    <a:pt x="179" y="118"/>
                  </a:cubicBezTo>
                  <a:lnTo>
                    <a:pt x="182" y="115"/>
                  </a:ln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175" name="Freeform 19">
              <a:extLst>
                <a:ext uri="{FF2B5EF4-FFF2-40B4-BE49-F238E27FC236}">
                  <a16:creationId xmlns:a16="http://schemas.microsoft.com/office/drawing/2014/main" id="{14D96C8C-AA09-42CD-BB08-C74E818C4DBF}"/>
                </a:ext>
              </a:extLst>
            </p:cNvPr>
            <p:cNvSpPr>
              <a:spLocks noEditPoints="1"/>
            </p:cNvSpPr>
            <p:nvPr/>
          </p:nvSpPr>
          <p:spPr bwMode="black">
            <a:xfrm>
              <a:off x="9210686" y="6177071"/>
              <a:ext cx="261889" cy="257088"/>
            </a:xfrm>
            <a:custGeom>
              <a:avLst/>
              <a:gdLst/>
              <a:ahLst/>
              <a:cxnLst>
                <a:cxn ang="0">
                  <a:pos x="1" y="122"/>
                </a:cxn>
                <a:cxn ang="0">
                  <a:pos x="16" y="27"/>
                </a:cxn>
                <a:cxn ang="0">
                  <a:pos x="70" y="17"/>
                </a:cxn>
                <a:cxn ang="0">
                  <a:pos x="78" y="38"/>
                </a:cxn>
                <a:cxn ang="0">
                  <a:pos x="63" y="211"/>
                </a:cxn>
                <a:cxn ang="0">
                  <a:pos x="16" y="190"/>
                </a:cxn>
                <a:cxn ang="0">
                  <a:pos x="0" y="222"/>
                </a:cxn>
                <a:cxn ang="0">
                  <a:pos x="16" y="105"/>
                </a:cxn>
                <a:cxn ang="0">
                  <a:pos x="63" y="34"/>
                </a:cxn>
                <a:cxn ang="0">
                  <a:pos x="16" y="111"/>
                </a:cxn>
                <a:cxn ang="0">
                  <a:pos x="63" y="183"/>
                </a:cxn>
                <a:cxn ang="0">
                  <a:pos x="16" y="111"/>
                </a:cxn>
                <a:cxn ang="0">
                  <a:pos x="96" y="160"/>
                </a:cxn>
                <a:cxn ang="0">
                  <a:pos x="110" y="72"/>
                </a:cxn>
                <a:cxn ang="0">
                  <a:pos x="139" y="22"/>
                </a:cxn>
                <a:cxn ang="0">
                  <a:pos x="90" y="24"/>
                </a:cxn>
                <a:cxn ang="0">
                  <a:pos x="218" y="15"/>
                </a:cxn>
                <a:cxn ang="0">
                  <a:pos x="254" y="22"/>
                </a:cxn>
                <a:cxn ang="0">
                  <a:pos x="190" y="72"/>
                </a:cxn>
                <a:cxn ang="0">
                  <a:pos x="229" y="62"/>
                </a:cxn>
                <a:cxn ang="0">
                  <a:pos x="236" y="83"/>
                </a:cxn>
                <a:cxn ang="0">
                  <a:pos x="221" y="245"/>
                </a:cxn>
                <a:cxn ang="0">
                  <a:pos x="110" y="224"/>
                </a:cxn>
                <a:cxn ang="0">
                  <a:pos x="94" y="249"/>
                </a:cxn>
                <a:cxn ang="0">
                  <a:pos x="144" y="143"/>
                </a:cxn>
                <a:cxn ang="0">
                  <a:pos x="110" y="217"/>
                </a:cxn>
                <a:cxn ang="0">
                  <a:pos x="221" y="79"/>
                </a:cxn>
                <a:cxn ang="0">
                  <a:pos x="190" y="144"/>
                </a:cxn>
                <a:cxn ang="0">
                  <a:pos x="211" y="151"/>
                </a:cxn>
                <a:cxn ang="0">
                  <a:pos x="203" y="168"/>
                </a:cxn>
                <a:cxn ang="0">
                  <a:pos x="176" y="152"/>
                </a:cxn>
                <a:cxn ang="0">
                  <a:pos x="153" y="79"/>
                </a:cxn>
                <a:cxn ang="0">
                  <a:pos x="110" y="181"/>
                </a:cxn>
                <a:cxn ang="0">
                  <a:pos x="139" y="79"/>
                </a:cxn>
                <a:cxn ang="0">
                  <a:pos x="153" y="22"/>
                </a:cxn>
                <a:cxn ang="0">
                  <a:pos x="176" y="72"/>
                </a:cxn>
                <a:cxn ang="0">
                  <a:pos x="153" y="22"/>
                </a:cxn>
              </a:cxnLst>
              <a:rect l="0" t="0" r="r" b="b"/>
              <a:pathLst>
                <a:path w="254" h="249">
                  <a:moveTo>
                    <a:pt x="0" y="222"/>
                  </a:moveTo>
                  <a:cubicBezTo>
                    <a:pt x="1" y="208"/>
                    <a:pt x="1" y="175"/>
                    <a:pt x="1" y="122"/>
                  </a:cubicBezTo>
                  <a:cubicBezTo>
                    <a:pt x="1" y="69"/>
                    <a:pt x="1" y="35"/>
                    <a:pt x="0" y="18"/>
                  </a:cubicBezTo>
                  <a:cubicBezTo>
                    <a:pt x="16" y="27"/>
                    <a:pt x="16" y="27"/>
                    <a:pt x="16" y="27"/>
                  </a:cubicBezTo>
                  <a:cubicBezTo>
                    <a:pt x="61" y="27"/>
                    <a:pt x="61" y="27"/>
                    <a:pt x="61" y="27"/>
                  </a:cubicBezTo>
                  <a:cubicBezTo>
                    <a:pt x="70" y="17"/>
                    <a:pt x="70" y="17"/>
                    <a:pt x="70" y="17"/>
                  </a:cubicBezTo>
                  <a:cubicBezTo>
                    <a:pt x="87" y="32"/>
                    <a:pt x="87" y="32"/>
                    <a:pt x="87" y="32"/>
                  </a:cubicBezTo>
                  <a:cubicBezTo>
                    <a:pt x="78" y="38"/>
                    <a:pt x="78" y="38"/>
                    <a:pt x="78" y="38"/>
                  </a:cubicBezTo>
                  <a:cubicBezTo>
                    <a:pt x="78" y="139"/>
                    <a:pt x="78" y="194"/>
                    <a:pt x="79" y="204"/>
                  </a:cubicBezTo>
                  <a:cubicBezTo>
                    <a:pt x="63" y="211"/>
                    <a:pt x="63" y="211"/>
                    <a:pt x="63" y="211"/>
                  </a:cubicBezTo>
                  <a:cubicBezTo>
                    <a:pt x="63" y="190"/>
                    <a:pt x="63" y="190"/>
                    <a:pt x="63" y="190"/>
                  </a:cubicBezTo>
                  <a:cubicBezTo>
                    <a:pt x="16" y="190"/>
                    <a:pt x="16" y="190"/>
                    <a:pt x="16" y="190"/>
                  </a:cubicBezTo>
                  <a:cubicBezTo>
                    <a:pt x="16" y="214"/>
                    <a:pt x="16" y="214"/>
                    <a:pt x="16" y="214"/>
                  </a:cubicBezTo>
                  <a:lnTo>
                    <a:pt x="0" y="222"/>
                  </a:lnTo>
                  <a:close/>
                  <a:moveTo>
                    <a:pt x="16" y="34"/>
                  </a:moveTo>
                  <a:cubicBezTo>
                    <a:pt x="16" y="105"/>
                    <a:pt x="16" y="105"/>
                    <a:pt x="16" y="105"/>
                  </a:cubicBezTo>
                  <a:cubicBezTo>
                    <a:pt x="63" y="105"/>
                    <a:pt x="63" y="105"/>
                    <a:pt x="63" y="105"/>
                  </a:cubicBezTo>
                  <a:cubicBezTo>
                    <a:pt x="63" y="34"/>
                    <a:pt x="63" y="34"/>
                    <a:pt x="63" y="34"/>
                  </a:cubicBezTo>
                  <a:lnTo>
                    <a:pt x="16" y="34"/>
                  </a:lnTo>
                  <a:close/>
                  <a:moveTo>
                    <a:pt x="16" y="111"/>
                  </a:moveTo>
                  <a:cubicBezTo>
                    <a:pt x="16" y="183"/>
                    <a:pt x="16" y="183"/>
                    <a:pt x="16" y="183"/>
                  </a:cubicBezTo>
                  <a:cubicBezTo>
                    <a:pt x="63" y="183"/>
                    <a:pt x="63" y="183"/>
                    <a:pt x="63" y="183"/>
                  </a:cubicBezTo>
                  <a:cubicBezTo>
                    <a:pt x="63" y="111"/>
                    <a:pt x="63" y="111"/>
                    <a:pt x="63" y="111"/>
                  </a:cubicBezTo>
                  <a:lnTo>
                    <a:pt x="16" y="111"/>
                  </a:lnTo>
                  <a:close/>
                  <a:moveTo>
                    <a:pt x="94" y="249"/>
                  </a:moveTo>
                  <a:cubicBezTo>
                    <a:pt x="95" y="224"/>
                    <a:pt x="96" y="194"/>
                    <a:pt x="96" y="160"/>
                  </a:cubicBezTo>
                  <a:cubicBezTo>
                    <a:pt x="96" y="125"/>
                    <a:pt x="95" y="93"/>
                    <a:pt x="94" y="63"/>
                  </a:cubicBezTo>
                  <a:cubicBezTo>
                    <a:pt x="110" y="72"/>
                    <a:pt x="110" y="72"/>
                    <a:pt x="110" y="72"/>
                  </a:cubicBezTo>
                  <a:cubicBezTo>
                    <a:pt x="139" y="72"/>
                    <a:pt x="139" y="72"/>
                    <a:pt x="139" y="72"/>
                  </a:cubicBezTo>
                  <a:cubicBezTo>
                    <a:pt x="139" y="22"/>
                    <a:pt x="139" y="22"/>
                    <a:pt x="139" y="22"/>
                  </a:cubicBezTo>
                  <a:cubicBezTo>
                    <a:pt x="105" y="22"/>
                    <a:pt x="105" y="22"/>
                    <a:pt x="105" y="22"/>
                  </a:cubicBezTo>
                  <a:cubicBezTo>
                    <a:pt x="90" y="24"/>
                    <a:pt x="90" y="24"/>
                    <a:pt x="90" y="24"/>
                  </a:cubicBezTo>
                  <a:cubicBezTo>
                    <a:pt x="81" y="15"/>
                    <a:pt x="81" y="15"/>
                    <a:pt x="81" y="15"/>
                  </a:cubicBezTo>
                  <a:cubicBezTo>
                    <a:pt x="218" y="15"/>
                    <a:pt x="218" y="15"/>
                    <a:pt x="218" y="15"/>
                  </a:cubicBezTo>
                  <a:cubicBezTo>
                    <a:pt x="233" y="0"/>
                    <a:pt x="233" y="0"/>
                    <a:pt x="233" y="0"/>
                  </a:cubicBezTo>
                  <a:cubicBezTo>
                    <a:pt x="254" y="22"/>
                    <a:pt x="254" y="22"/>
                    <a:pt x="254" y="22"/>
                  </a:cubicBezTo>
                  <a:cubicBezTo>
                    <a:pt x="190" y="22"/>
                    <a:pt x="190" y="22"/>
                    <a:pt x="190" y="22"/>
                  </a:cubicBezTo>
                  <a:cubicBezTo>
                    <a:pt x="190" y="72"/>
                    <a:pt x="190" y="72"/>
                    <a:pt x="190" y="72"/>
                  </a:cubicBezTo>
                  <a:cubicBezTo>
                    <a:pt x="219" y="72"/>
                    <a:pt x="219" y="72"/>
                    <a:pt x="219" y="72"/>
                  </a:cubicBezTo>
                  <a:cubicBezTo>
                    <a:pt x="229" y="62"/>
                    <a:pt x="229" y="62"/>
                    <a:pt x="229" y="62"/>
                  </a:cubicBezTo>
                  <a:cubicBezTo>
                    <a:pt x="246" y="77"/>
                    <a:pt x="246" y="77"/>
                    <a:pt x="246" y="77"/>
                  </a:cubicBezTo>
                  <a:cubicBezTo>
                    <a:pt x="236" y="83"/>
                    <a:pt x="236" y="83"/>
                    <a:pt x="236" y="83"/>
                  </a:cubicBezTo>
                  <a:cubicBezTo>
                    <a:pt x="236" y="160"/>
                    <a:pt x="236" y="211"/>
                    <a:pt x="237" y="237"/>
                  </a:cubicBezTo>
                  <a:cubicBezTo>
                    <a:pt x="221" y="245"/>
                    <a:pt x="221" y="245"/>
                    <a:pt x="221" y="245"/>
                  </a:cubicBezTo>
                  <a:cubicBezTo>
                    <a:pt x="221" y="224"/>
                    <a:pt x="221" y="224"/>
                    <a:pt x="221" y="224"/>
                  </a:cubicBezTo>
                  <a:cubicBezTo>
                    <a:pt x="110" y="224"/>
                    <a:pt x="110" y="224"/>
                    <a:pt x="110" y="224"/>
                  </a:cubicBezTo>
                  <a:cubicBezTo>
                    <a:pt x="110" y="241"/>
                    <a:pt x="110" y="241"/>
                    <a:pt x="110" y="241"/>
                  </a:cubicBezTo>
                  <a:lnTo>
                    <a:pt x="94" y="249"/>
                  </a:lnTo>
                  <a:close/>
                  <a:moveTo>
                    <a:pt x="153" y="79"/>
                  </a:moveTo>
                  <a:cubicBezTo>
                    <a:pt x="153" y="105"/>
                    <a:pt x="150" y="127"/>
                    <a:pt x="144" y="143"/>
                  </a:cubicBezTo>
                  <a:cubicBezTo>
                    <a:pt x="139" y="160"/>
                    <a:pt x="127" y="175"/>
                    <a:pt x="110" y="188"/>
                  </a:cubicBezTo>
                  <a:cubicBezTo>
                    <a:pt x="110" y="217"/>
                    <a:pt x="110" y="217"/>
                    <a:pt x="110" y="217"/>
                  </a:cubicBezTo>
                  <a:cubicBezTo>
                    <a:pt x="221" y="217"/>
                    <a:pt x="221" y="217"/>
                    <a:pt x="221" y="217"/>
                  </a:cubicBezTo>
                  <a:cubicBezTo>
                    <a:pt x="221" y="79"/>
                    <a:pt x="221" y="79"/>
                    <a:pt x="221" y="79"/>
                  </a:cubicBezTo>
                  <a:cubicBezTo>
                    <a:pt x="190" y="79"/>
                    <a:pt x="190" y="79"/>
                    <a:pt x="190" y="79"/>
                  </a:cubicBezTo>
                  <a:cubicBezTo>
                    <a:pt x="190" y="144"/>
                    <a:pt x="190" y="144"/>
                    <a:pt x="190" y="144"/>
                  </a:cubicBezTo>
                  <a:cubicBezTo>
                    <a:pt x="190" y="152"/>
                    <a:pt x="193" y="155"/>
                    <a:pt x="199" y="154"/>
                  </a:cubicBezTo>
                  <a:cubicBezTo>
                    <a:pt x="203" y="154"/>
                    <a:pt x="207" y="153"/>
                    <a:pt x="211" y="151"/>
                  </a:cubicBezTo>
                  <a:cubicBezTo>
                    <a:pt x="214" y="149"/>
                    <a:pt x="217" y="152"/>
                    <a:pt x="220" y="159"/>
                  </a:cubicBezTo>
                  <a:cubicBezTo>
                    <a:pt x="222" y="165"/>
                    <a:pt x="217" y="168"/>
                    <a:pt x="203" y="168"/>
                  </a:cubicBezTo>
                  <a:cubicBezTo>
                    <a:pt x="193" y="168"/>
                    <a:pt x="193" y="168"/>
                    <a:pt x="193" y="168"/>
                  </a:cubicBezTo>
                  <a:cubicBezTo>
                    <a:pt x="182" y="168"/>
                    <a:pt x="176" y="163"/>
                    <a:pt x="176" y="152"/>
                  </a:cubicBezTo>
                  <a:cubicBezTo>
                    <a:pt x="176" y="79"/>
                    <a:pt x="176" y="79"/>
                    <a:pt x="176" y="79"/>
                  </a:cubicBezTo>
                  <a:lnTo>
                    <a:pt x="153" y="79"/>
                  </a:lnTo>
                  <a:close/>
                  <a:moveTo>
                    <a:pt x="110" y="79"/>
                  </a:moveTo>
                  <a:cubicBezTo>
                    <a:pt x="110" y="181"/>
                    <a:pt x="110" y="181"/>
                    <a:pt x="110" y="181"/>
                  </a:cubicBezTo>
                  <a:cubicBezTo>
                    <a:pt x="122" y="167"/>
                    <a:pt x="130" y="152"/>
                    <a:pt x="133" y="137"/>
                  </a:cubicBezTo>
                  <a:cubicBezTo>
                    <a:pt x="137" y="121"/>
                    <a:pt x="139" y="102"/>
                    <a:pt x="139" y="79"/>
                  </a:cubicBezTo>
                  <a:lnTo>
                    <a:pt x="110" y="79"/>
                  </a:lnTo>
                  <a:close/>
                  <a:moveTo>
                    <a:pt x="153" y="22"/>
                  </a:moveTo>
                  <a:cubicBezTo>
                    <a:pt x="153" y="72"/>
                    <a:pt x="153" y="72"/>
                    <a:pt x="153" y="72"/>
                  </a:cubicBezTo>
                  <a:cubicBezTo>
                    <a:pt x="176" y="72"/>
                    <a:pt x="176" y="72"/>
                    <a:pt x="176" y="72"/>
                  </a:cubicBezTo>
                  <a:cubicBezTo>
                    <a:pt x="176" y="22"/>
                    <a:pt x="176" y="22"/>
                    <a:pt x="176" y="22"/>
                  </a:cubicBezTo>
                  <a:lnTo>
                    <a:pt x="153" y="22"/>
                  </a:ln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grpSp>
      <p:grpSp>
        <p:nvGrpSpPr>
          <p:cNvPr id="176" name="Group 175">
            <a:extLst>
              <a:ext uri="{FF2B5EF4-FFF2-40B4-BE49-F238E27FC236}">
                <a16:creationId xmlns:a16="http://schemas.microsoft.com/office/drawing/2014/main" id="{A161418D-669E-4F51-99A1-30C7EDF514AF}"/>
              </a:ext>
            </a:extLst>
          </p:cNvPr>
          <p:cNvGrpSpPr/>
          <p:nvPr/>
        </p:nvGrpSpPr>
        <p:grpSpPr bwMode="black">
          <a:xfrm>
            <a:off x="6561515" y="3963574"/>
            <a:ext cx="1046954" cy="165395"/>
            <a:chOff x="9809204" y="6215358"/>
            <a:chExt cx="1072317" cy="175273"/>
          </a:xfrm>
          <a:solidFill>
            <a:schemeClr val="accent6">
              <a:lumMod val="50000"/>
            </a:schemeClr>
          </a:solidFill>
          <a:effectLst/>
        </p:grpSpPr>
        <p:sp>
          <p:nvSpPr>
            <p:cNvPr id="177" name="Freeform 23">
              <a:extLst>
                <a:ext uri="{FF2B5EF4-FFF2-40B4-BE49-F238E27FC236}">
                  <a16:creationId xmlns:a16="http://schemas.microsoft.com/office/drawing/2014/main" id="{B89732B4-4030-497D-BDFC-C416E83985A6}"/>
                </a:ext>
              </a:extLst>
            </p:cNvPr>
            <p:cNvSpPr>
              <a:spLocks/>
            </p:cNvSpPr>
            <p:nvPr/>
          </p:nvSpPr>
          <p:spPr bwMode="black">
            <a:xfrm>
              <a:off x="9809204" y="6217861"/>
              <a:ext cx="129935" cy="169558"/>
            </a:xfrm>
            <a:custGeom>
              <a:avLst/>
              <a:gdLst/>
              <a:ahLst/>
              <a:cxnLst>
                <a:cxn ang="0">
                  <a:pos x="109" y="201"/>
                </a:cxn>
                <a:cxn ang="0">
                  <a:pos x="40" y="112"/>
                </a:cxn>
                <a:cxn ang="0">
                  <a:pos x="37" y="107"/>
                </a:cxn>
                <a:cxn ang="0">
                  <a:pos x="34" y="103"/>
                </a:cxn>
                <a:cxn ang="0">
                  <a:pos x="34" y="103"/>
                </a:cxn>
                <a:cxn ang="0">
                  <a:pos x="34" y="201"/>
                </a:cxn>
                <a:cxn ang="0">
                  <a:pos x="0" y="201"/>
                </a:cxn>
                <a:cxn ang="0">
                  <a:pos x="0" y="0"/>
                </a:cxn>
                <a:cxn ang="0">
                  <a:pos x="34" y="0"/>
                </a:cxn>
                <a:cxn ang="0">
                  <a:pos x="34" y="95"/>
                </a:cxn>
                <a:cxn ang="0">
                  <a:pos x="34" y="95"/>
                </a:cxn>
                <a:cxn ang="0">
                  <a:pos x="37" y="90"/>
                </a:cxn>
                <a:cxn ang="0">
                  <a:pos x="40" y="86"/>
                </a:cxn>
                <a:cxn ang="0">
                  <a:pos x="107" y="0"/>
                </a:cxn>
                <a:cxn ang="0">
                  <a:pos x="148" y="0"/>
                </a:cxn>
                <a:cxn ang="0">
                  <a:pos x="67" y="96"/>
                </a:cxn>
                <a:cxn ang="0">
                  <a:pos x="154" y="201"/>
                </a:cxn>
                <a:cxn ang="0">
                  <a:pos x="109" y="201"/>
                </a:cxn>
              </a:cxnLst>
              <a:rect l="0" t="0" r="r" b="b"/>
              <a:pathLst>
                <a:path w="154" h="201">
                  <a:moveTo>
                    <a:pt x="109" y="201"/>
                  </a:moveTo>
                  <a:cubicBezTo>
                    <a:pt x="40" y="112"/>
                    <a:pt x="40" y="112"/>
                    <a:pt x="40" y="112"/>
                  </a:cubicBezTo>
                  <a:cubicBezTo>
                    <a:pt x="39" y="110"/>
                    <a:pt x="38" y="109"/>
                    <a:pt x="37" y="107"/>
                  </a:cubicBezTo>
                  <a:cubicBezTo>
                    <a:pt x="36" y="106"/>
                    <a:pt x="35" y="104"/>
                    <a:pt x="34" y="103"/>
                  </a:cubicBezTo>
                  <a:cubicBezTo>
                    <a:pt x="34" y="103"/>
                    <a:pt x="34" y="103"/>
                    <a:pt x="34" y="103"/>
                  </a:cubicBezTo>
                  <a:cubicBezTo>
                    <a:pt x="34" y="201"/>
                    <a:pt x="34" y="201"/>
                    <a:pt x="34" y="201"/>
                  </a:cubicBezTo>
                  <a:cubicBezTo>
                    <a:pt x="0" y="201"/>
                    <a:pt x="0" y="201"/>
                    <a:pt x="0" y="201"/>
                  </a:cubicBezTo>
                  <a:cubicBezTo>
                    <a:pt x="0" y="0"/>
                    <a:pt x="0" y="0"/>
                    <a:pt x="0" y="0"/>
                  </a:cubicBezTo>
                  <a:cubicBezTo>
                    <a:pt x="34" y="0"/>
                    <a:pt x="34" y="0"/>
                    <a:pt x="34" y="0"/>
                  </a:cubicBezTo>
                  <a:cubicBezTo>
                    <a:pt x="34" y="95"/>
                    <a:pt x="34" y="95"/>
                    <a:pt x="34" y="95"/>
                  </a:cubicBezTo>
                  <a:cubicBezTo>
                    <a:pt x="34" y="95"/>
                    <a:pt x="34" y="95"/>
                    <a:pt x="34" y="95"/>
                  </a:cubicBezTo>
                  <a:cubicBezTo>
                    <a:pt x="35" y="93"/>
                    <a:pt x="36" y="92"/>
                    <a:pt x="37" y="90"/>
                  </a:cubicBezTo>
                  <a:cubicBezTo>
                    <a:pt x="38" y="89"/>
                    <a:pt x="39" y="87"/>
                    <a:pt x="40" y="86"/>
                  </a:cubicBezTo>
                  <a:cubicBezTo>
                    <a:pt x="107" y="0"/>
                    <a:pt x="107" y="0"/>
                    <a:pt x="107" y="0"/>
                  </a:cubicBezTo>
                  <a:cubicBezTo>
                    <a:pt x="148" y="0"/>
                    <a:pt x="148" y="0"/>
                    <a:pt x="148" y="0"/>
                  </a:cubicBezTo>
                  <a:cubicBezTo>
                    <a:pt x="67" y="96"/>
                    <a:pt x="67" y="96"/>
                    <a:pt x="67" y="96"/>
                  </a:cubicBezTo>
                  <a:cubicBezTo>
                    <a:pt x="154" y="201"/>
                    <a:pt x="154" y="201"/>
                    <a:pt x="154" y="201"/>
                  </a:cubicBezTo>
                  <a:lnTo>
                    <a:pt x="109" y="201"/>
                  </a:ln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178" name="Freeform 24">
              <a:extLst>
                <a:ext uri="{FF2B5EF4-FFF2-40B4-BE49-F238E27FC236}">
                  <a16:creationId xmlns:a16="http://schemas.microsoft.com/office/drawing/2014/main" id="{69980702-D44B-4E82-8902-0AB6BD9BFFA1}"/>
                </a:ext>
              </a:extLst>
            </p:cNvPr>
            <p:cNvSpPr>
              <a:spLocks noEditPoints="1"/>
            </p:cNvSpPr>
            <p:nvPr/>
          </p:nvSpPr>
          <p:spPr bwMode="black">
            <a:xfrm>
              <a:off x="9938068" y="6215362"/>
              <a:ext cx="124937" cy="175269"/>
            </a:xfrm>
            <a:custGeom>
              <a:avLst/>
              <a:gdLst/>
              <a:ahLst/>
              <a:cxnLst>
                <a:cxn ang="0">
                  <a:pos x="142" y="163"/>
                </a:cxn>
                <a:cxn ang="0">
                  <a:pos x="103" y="202"/>
                </a:cxn>
                <a:cxn ang="0">
                  <a:pos x="42" y="202"/>
                </a:cxn>
                <a:cxn ang="0">
                  <a:pos x="5" y="164"/>
                </a:cxn>
                <a:cxn ang="0">
                  <a:pos x="5" y="101"/>
                </a:cxn>
                <a:cxn ang="0">
                  <a:pos x="45" y="62"/>
                </a:cxn>
                <a:cxn ang="0">
                  <a:pos x="107" y="62"/>
                </a:cxn>
                <a:cxn ang="0">
                  <a:pos x="143" y="101"/>
                </a:cxn>
                <a:cxn ang="0">
                  <a:pos x="61" y="17"/>
                </a:cxn>
                <a:cxn ang="0">
                  <a:pos x="56" y="28"/>
                </a:cxn>
                <a:cxn ang="0">
                  <a:pos x="44" y="33"/>
                </a:cxn>
                <a:cxn ang="0">
                  <a:pos x="32" y="28"/>
                </a:cxn>
                <a:cxn ang="0">
                  <a:pos x="26" y="17"/>
                </a:cxn>
                <a:cxn ang="0">
                  <a:pos x="32" y="5"/>
                </a:cxn>
                <a:cxn ang="0">
                  <a:pos x="44" y="0"/>
                </a:cxn>
                <a:cxn ang="0">
                  <a:pos x="56" y="5"/>
                </a:cxn>
                <a:cxn ang="0">
                  <a:pos x="61" y="17"/>
                </a:cxn>
                <a:cxn ang="0">
                  <a:pos x="103" y="96"/>
                </a:cxn>
                <a:cxn ang="0">
                  <a:pos x="58" y="86"/>
                </a:cxn>
                <a:cxn ang="0">
                  <a:pos x="37" y="111"/>
                </a:cxn>
                <a:cxn ang="0">
                  <a:pos x="37" y="154"/>
                </a:cxn>
                <a:cxn ang="0">
                  <a:pos x="58" y="178"/>
                </a:cxn>
                <a:cxn ang="0">
                  <a:pos x="104" y="169"/>
                </a:cxn>
                <a:cxn ang="0">
                  <a:pos x="121" y="17"/>
                </a:cxn>
                <a:cxn ang="0">
                  <a:pos x="116" y="28"/>
                </a:cxn>
                <a:cxn ang="0">
                  <a:pos x="103" y="33"/>
                </a:cxn>
                <a:cxn ang="0">
                  <a:pos x="91" y="28"/>
                </a:cxn>
                <a:cxn ang="0">
                  <a:pos x="86" y="17"/>
                </a:cxn>
                <a:cxn ang="0">
                  <a:pos x="91" y="5"/>
                </a:cxn>
                <a:cxn ang="0">
                  <a:pos x="103" y="0"/>
                </a:cxn>
                <a:cxn ang="0">
                  <a:pos x="116" y="5"/>
                </a:cxn>
                <a:cxn ang="0">
                  <a:pos x="121" y="17"/>
                </a:cxn>
              </a:cxnLst>
              <a:rect l="0" t="0" r="r" b="b"/>
              <a:pathLst>
                <a:path w="148" h="208">
                  <a:moveTo>
                    <a:pt x="148" y="131"/>
                  </a:moveTo>
                  <a:cubicBezTo>
                    <a:pt x="148" y="143"/>
                    <a:pt x="146" y="153"/>
                    <a:pt x="142" y="163"/>
                  </a:cubicBezTo>
                  <a:cubicBezTo>
                    <a:pt x="139" y="172"/>
                    <a:pt x="134" y="181"/>
                    <a:pt x="127" y="187"/>
                  </a:cubicBezTo>
                  <a:cubicBezTo>
                    <a:pt x="120" y="194"/>
                    <a:pt x="113" y="199"/>
                    <a:pt x="103" y="202"/>
                  </a:cubicBezTo>
                  <a:cubicBezTo>
                    <a:pt x="94" y="206"/>
                    <a:pt x="84" y="208"/>
                    <a:pt x="73" y="208"/>
                  </a:cubicBezTo>
                  <a:cubicBezTo>
                    <a:pt x="61" y="208"/>
                    <a:pt x="51" y="206"/>
                    <a:pt x="42" y="202"/>
                  </a:cubicBezTo>
                  <a:cubicBezTo>
                    <a:pt x="33" y="199"/>
                    <a:pt x="26" y="194"/>
                    <a:pt x="19" y="188"/>
                  </a:cubicBezTo>
                  <a:cubicBezTo>
                    <a:pt x="13" y="181"/>
                    <a:pt x="8" y="174"/>
                    <a:pt x="5" y="164"/>
                  </a:cubicBezTo>
                  <a:cubicBezTo>
                    <a:pt x="1" y="155"/>
                    <a:pt x="0" y="145"/>
                    <a:pt x="0" y="134"/>
                  </a:cubicBezTo>
                  <a:cubicBezTo>
                    <a:pt x="0" y="121"/>
                    <a:pt x="2" y="110"/>
                    <a:pt x="5" y="101"/>
                  </a:cubicBezTo>
                  <a:cubicBezTo>
                    <a:pt x="9" y="91"/>
                    <a:pt x="14" y="83"/>
                    <a:pt x="21" y="76"/>
                  </a:cubicBezTo>
                  <a:cubicBezTo>
                    <a:pt x="28" y="70"/>
                    <a:pt x="36" y="65"/>
                    <a:pt x="45" y="62"/>
                  </a:cubicBezTo>
                  <a:cubicBezTo>
                    <a:pt x="55" y="58"/>
                    <a:pt x="65" y="57"/>
                    <a:pt x="76" y="57"/>
                  </a:cubicBezTo>
                  <a:cubicBezTo>
                    <a:pt x="88" y="57"/>
                    <a:pt x="98" y="59"/>
                    <a:pt x="107" y="62"/>
                  </a:cubicBezTo>
                  <a:cubicBezTo>
                    <a:pt x="116" y="66"/>
                    <a:pt x="123" y="71"/>
                    <a:pt x="129" y="77"/>
                  </a:cubicBezTo>
                  <a:cubicBezTo>
                    <a:pt x="135" y="84"/>
                    <a:pt x="140" y="92"/>
                    <a:pt x="143" y="101"/>
                  </a:cubicBezTo>
                  <a:cubicBezTo>
                    <a:pt x="146" y="110"/>
                    <a:pt x="148" y="120"/>
                    <a:pt x="148" y="131"/>
                  </a:cubicBezTo>
                  <a:close/>
                  <a:moveTo>
                    <a:pt x="61" y="17"/>
                  </a:moveTo>
                  <a:cubicBezTo>
                    <a:pt x="61" y="19"/>
                    <a:pt x="61" y="21"/>
                    <a:pt x="60" y="23"/>
                  </a:cubicBezTo>
                  <a:cubicBezTo>
                    <a:pt x="59" y="25"/>
                    <a:pt x="58" y="27"/>
                    <a:pt x="56" y="28"/>
                  </a:cubicBezTo>
                  <a:cubicBezTo>
                    <a:pt x="55" y="30"/>
                    <a:pt x="53" y="31"/>
                    <a:pt x="51" y="32"/>
                  </a:cubicBezTo>
                  <a:cubicBezTo>
                    <a:pt x="49" y="33"/>
                    <a:pt x="47" y="33"/>
                    <a:pt x="44" y="33"/>
                  </a:cubicBezTo>
                  <a:cubicBezTo>
                    <a:pt x="41" y="33"/>
                    <a:pt x="39" y="33"/>
                    <a:pt x="37" y="32"/>
                  </a:cubicBezTo>
                  <a:cubicBezTo>
                    <a:pt x="35" y="31"/>
                    <a:pt x="33" y="30"/>
                    <a:pt x="32" y="28"/>
                  </a:cubicBezTo>
                  <a:cubicBezTo>
                    <a:pt x="30" y="27"/>
                    <a:pt x="29" y="25"/>
                    <a:pt x="28" y="23"/>
                  </a:cubicBezTo>
                  <a:cubicBezTo>
                    <a:pt x="27" y="21"/>
                    <a:pt x="26" y="19"/>
                    <a:pt x="26" y="17"/>
                  </a:cubicBezTo>
                  <a:cubicBezTo>
                    <a:pt x="26" y="14"/>
                    <a:pt x="27" y="12"/>
                    <a:pt x="28" y="10"/>
                  </a:cubicBezTo>
                  <a:cubicBezTo>
                    <a:pt x="29" y="8"/>
                    <a:pt x="30" y="6"/>
                    <a:pt x="32" y="5"/>
                  </a:cubicBezTo>
                  <a:cubicBezTo>
                    <a:pt x="33" y="3"/>
                    <a:pt x="35" y="2"/>
                    <a:pt x="37" y="1"/>
                  </a:cubicBezTo>
                  <a:cubicBezTo>
                    <a:pt x="39" y="0"/>
                    <a:pt x="41" y="0"/>
                    <a:pt x="44" y="0"/>
                  </a:cubicBezTo>
                  <a:cubicBezTo>
                    <a:pt x="46" y="0"/>
                    <a:pt x="49" y="0"/>
                    <a:pt x="51" y="1"/>
                  </a:cubicBezTo>
                  <a:cubicBezTo>
                    <a:pt x="53" y="2"/>
                    <a:pt x="55" y="3"/>
                    <a:pt x="56" y="5"/>
                  </a:cubicBezTo>
                  <a:cubicBezTo>
                    <a:pt x="58" y="6"/>
                    <a:pt x="59" y="8"/>
                    <a:pt x="60" y="10"/>
                  </a:cubicBezTo>
                  <a:cubicBezTo>
                    <a:pt x="61" y="12"/>
                    <a:pt x="61" y="14"/>
                    <a:pt x="61" y="17"/>
                  </a:cubicBezTo>
                  <a:close/>
                  <a:moveTo>
                    <a:pt x="114" y="132"/>
                  </a:moveTo>
                  <a:cubicBezTo>
                    <a:pt x="114" y="116"/>
                    <a:pt x="110" y="104"/>
                    <a:pt x="103" y="96"/>
                  </a:cubicBezTo>
                  <a:cubicBezTo>
                    <a:pt x="96" y="88"/>
                    <a:pt x="87" y="83"/>
                    <a:pt x="74" y="83"/>
                  </a:cubicBezTo>
                  <a:cubicBezTo>
                    <a:pt x="68" y="83"/>
                    <a:pt x="63" y="84"/>
                    <a:pt x="58" y="86"/>
                  </a:cubicBezTo>
                  <a:cubicBezTo>
                    <a:pt x="53" y="88"/>
                    <a:pt x="49" y="91"/>
                    <a:pt x="45" y="95"/>
                  </a:cubicBezTo>
                  <a:cubicBezTo>
                    <a:pt x="41" y="99"/>
                    <a:pt x="39" y="105"/>
                    <a:pt x="37" y="111"/>
                  </a:cubicBezTo>
                  <a:cubicBezTo>
                    <a:pt x="35" y="117"/>
                    <a:pt x="33" y="124"/>
                    <a:pt x="33" y="133"/>
                  </a:cubicBezTo>
                  <a:cubicBezTo>
                    <a:pt x="33" y="141"/>
                    <a:pt x="35" y="148"/>
                    <a:pt x="37" y="154"/>
                  </a:cubicBezTo>
                  <a:cubicBezTo>
                    <a:pt x="39" y="160"/>
                    <a:pt x="41" y="165"/>
                    <a:pt x="45" y="169"/>
                  </a:cubicBezTo>
                  <a:cubicBezTo>
                    <a:pt x="49" y="173"/>
                    <a:pt x="53" y="176"/>
                    <a:pt x="58" y="178"/>
                  </a:cubicBezTo>
                  <a:cubicBezTo>
                    <a:pt x="63" y="180"/>
                    <a:pt x="69" y="181"/>
                    <a:pt x="74" y="181"/>
                  </a:cubicBezTo>
                  <a:cubicBezTo>
                    <a:pt x="87" y="181"/>
                    <a:pt x="97" y="177"/>
                    <a:pt x="104" y="169"/>
                  </a:cubicBezTo>
                  <a:cubicBezTo>
                    <a:pt x="111" y="160"/>
                    <a:pt x="114" y="148"/>
                    <a:pt x="114" y="132"/>
                  </a:cubicBezTo>
                  <a:close/>
                  <a:moveTo>
                    <a:pt x="121" y="17"/>
                  </a:moveTo>
                  <a:cubicBezTo>
                    <a:pt x="121" y="19"/>
                    <a:pt x="120" y="21"/>
                    <a:pt x="120" y="23"/>
                  </a:cubicBezTo>
                  <a:cubicBezTo>
                    <a:pt x="119" y="25"/>
                    <a:pt x="117" y="27"/>
                    <a:pt x="116" y="28"/>
                  </a:cubicBezTo>
                  <a:cubicBezTo>
                    <a:pt x="114" y="30"/>
                    <a:pt x="112" y="31"/>
                    <a:pt x="110" y="32"/>
                  </a:cubicBezTo>
                  <a:cubicBezTo>
                    <a:pt x="108" y="33"/>
                    <a:pt x="106" y="33"/>
                    <a:pt x="103" y="33"/>
                  </a:cubicBezTo>
                  <a:cubicBezTo>
                    <a:pt x="101" y="33"/>
                    <a:pt x="98" y="33"/>
                    <a:pt x="96" y="32"/>
                  </a:cubicBezTo>
                  <a:cubicBezTo>
                    <a:pt x="94" y="31"/>
                    <a:pt x="92" y="30"/>
                    <a:pt x="91" y="28"/>
                  </a:cubicBezTo>
                  <a:cubicBezTo>
                    <a:pt x="89" y="27"/>
                    <a:pt x="88" y="25"/>
                    <a:pt x="87" y="23"/>
                  </a:cubicBezTo>
                  <a:cubicBezTo>
                    <a:pt x="86" y="21"/>
                    <a:pt x="86" y="19"/>
                    <a:pt x="86" y="17"/>
                  </a:cubicBezTo>
                  <a:cubicBezTo>
                    <a:pt x="86" y="14"/>
                    <a:pt x="86" y="12"/>
                    <a:pt x="87" y="10"/>
                  </a:cubicBezTo>
                  <a:cubicBezTo>
                    <a:pt x="88" y="8"/>
                    <a:pt x="89" y="6"/>
                    <a:pt x="91" y="5"/>
                  </a:cubicBezTo>
                  <a:cubicBezTo>
                    <a:pt x="93" y="3"/>
                    <a:pt x="94" y="2"/>
                    <a:pt x="96" y="1"/>
                  </a:cubicBezTo>
                  <a:cubicBezTo>
                    <a:pt x="99" y="0"/>
                    <a:pt x="101" y="0"/>
                    <a:pt x="103" y="0"/>
                  </a:cubicBezTo>
                  <a:cubicBezTo>
                    <a:pt x="106" y="0"/>
                    <a:pt x="108" y="0"/>
                    <a:pt x="110" y="1"/>
                  </a:cubicBezTo>
                  <a:cubicBezTo>
                    <a:pt x="112" y="2"/>
                    <a:pt x="114" y="3"/>
                    <a:pt x="116" y="5"/>
                  </a:cubicBezTo>
                  <a:cubicBezTo>
                    <a:pt x="117" y="6"/>
                    <a:pt x="119" y="8"/>
                    <a:pt x="120" y="10"/>
                  </a:cubicBezTo>
                  <a:cubicBezTo>
                    <a:pt x="120" y="12"/>
                    <a:pt x="121" y="14"/>
                    <a:pt x="121" y="17"/>
                  </a:cubicBez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179" name="Freeform 25">
              <a:extLst>
                <a:ext uri="{FF2B5EF4-FFF2-40B4-BE49-F238E27FC236}">
                  <a16:creationId xmlns:a16="http://schemas.microsoft.com/office/drawing/2014/main" id="{D5386E3E-E2D6-4356-9041-4FF54D9F876A}"/>
                </a:ext>
              </a:extLst>
            </p:cNvPr>
            <p:cNvSpPr>
              <a:spLocks/>
            </p:cNvSpPr>
            <p:nvPr/>
          </p:nvSpPr>
          <p:spPr bwMode="black">
            <a:xfrm>
              <a:off x="10077997" y="6263552"/>
              <a:ext cx="80317" cy="127079"/>
            </a:xfrm>
            <a:custGeom>
              <a:avLst/>
              <a:gdLst/>
              <a:ahLst/>
              <a:cxnLst>
                <a:cxn ang="0">
                  <a:pos x="95" y="106"/>
                </a:cxn>
                <a:cxn ang="0">
                  <a:pos x="92" y="123"/>
                </a:cxn>
                <a:cxn ang="0">
                  <a:pos x="81" y="138"/>
                </a:cxn>
                <a:cxn ang="0">
                  <a:pos x="63" y="147"/>
                </a:cxn>
                <a:cxn ang="0">
                  <a:pos x="38" y="151"/>
                </a:cxn>
                <a:cxn ang="0">
                  <a:pos x="29" y="150"/>
                </a:cxn>
                <a:cxn ang="0">
                  <a:pos x="19" y="148"/>
                </a:cxn>
                <a:cxn ang="0">
                  <a:pos x="9" y="146"/>
                </a:cxn>
                <a:cxn ang="0">
                  <a:pos x="0" y="143"/>
                </a:cxn>
                <a:cxn ang="0">
                  <a:pos x="0" y="112"/>
                </a:cxn>
                <a:cxn ang="0">
                  <a:pos x="10" y="118"/>
                </a:cxn>
                <a:cxn ang="0">
                  <a:pos x="20" y="122"/>
                </a:cxn>
                <a:cxn ang="0">
                  <a:pos x="30" y="124"/>
                </a:cxn>
                <a:cxn ang="0">
                  <a:pos x="39" y="125"/>
                </a:cxn>
                <a:cxn ang="0">
                  <a:pos x="57" y="121"/>
                </a:cxn>
                <a:cxn ang="0">
                  <a:pos x="63" y="110"/>
                </a:cxn>
                <a:cxn ang="0">
                  <a:pos x="62" y="103"/>
                </a:cxn>
                <a:cxn ang="0">
                  <a:pos x="57" y="98"/>
                </a:cxn>
                <a:cxn ang="0">
                  <a:pos x="49" y="93"/>
                </a:cxn>
                <a:cxn ang="0">
                  <a:pos x="35" y="86"/>
                </a:cxn>
                <a:cxn ang="0">
                  <a:pos x="20" y="79"/>
                </a:cxn>
                <a:cxn ang="0">
                  <a:pos x="10" y="70"/>
                </a:cxn>
                <a:cxn ang="0">
                  <a:pos x="3" y="59"/>
                </a:cxn>
                <a:cxn ang="0">
                  <a:pos x="0" y="44"/>
                </a:cxn>
                <a:cxn ang="0">
                  <a:pos x="4" y="26"/>
                </a:cxn>
                <a:cxn ang="0">
                  <a:pos x="15" y="12"/>
                </a:cxn>
                <a:cxn ang="0">
                  <a:pos x="32" y="3"/>
                </a:cxn>
                <a:cxn ang="0">
                  <a:pos x="55" y="0"/>
                </a:cxn>
                <a:cxn ang="0">
                  <a:pos x="64" y="0"/>
                </a:cxn>
                <a:cxn ang="0">
                  <a:pos x="73" y="2"/>
                </a:cxn>
                <a:cxn ang="0">
                  <a:pos x="81" y="4"/>
                </a:cxn>
                <a:cxn ang="0">
                  <a:pos x="88" y="6"/>
                </a:cxn>
                <a:cxn ang="0">
                  <a:pos x="88" y="35"/>
                </a:cxn>
                <a:cxn ang="0">
                  <a:pos x="80" y="31"/>
                </a:cxn>
                <a:cxn ang="0">
                  <a:pos x="72" y="28"/>
                </a:cxn>
                <a:cxn ang="0">
                  <a:pos x="63" y="26"/>
                </a:cxn>
                <a:cxn ang="0">
                  <a:pos x="54" y="25"/>
                </a:cxn>
                <a:cxn ang="0">
                  <a:pos x="39" y="30"/>
                </a:cxn>
                <a:cxn ang="0">
                  <a:pos x="33" y="41"/>
                </a:cxn>
                <a:cxn ang="0">
                  <a:pos x="34" y="48"/>
                </a:cxn>
                <a:cxn ang="0">
                  <a:pos x="39" y="53"/>
                </a:cxn>
                <a:cxn ang="0">
                  <a:pos x="46" y="58"/>
                </a:cxn>
                <a:cxn ang="0">
                  <a:pos x="58" y="63"/>
                </a:cxn>
                <a:cxn ang="0">
                  <a:pos x="73" y="70"/>
                </a:cxn>
                <a:cxn ang="0">
                  <a:pos x="85" y="79"/>
                </a:cxn>
                <a:cxn ang="0">
                  <a:pos x="93" y="91"/>
                </a:cxn>
                <a:cxn ang="0">
                  <a:pos x="95" y="106"/>
                </a:cxn>
              </a:cxnLst>
              <a:rect l="0" t="0" r="r" b="b"/>
              <a:pathLst>
                <a:path w="95" h="151">
                  <a:moveTo>
                    <a:pt x="95" y="106"/>
                  </a:moveTo>
                  <a:cubicBezTo>
                    <a:pt x="95" y="112"/>
                    <a:pt x="94" y="118"/>
                    <a:pt x="92" y="123"/>
                  </a:cubicBezTo>
                  <a:cubicBezTo>
                    <a:pt x="89" y="129"/>
                    <a:pt x="86" y="134"/>
                    <a:pt x="81" y="138"/>
                  </a:cubicBezTo>
                  <a:cubicBezTo>
                    <a:pt x="76" y="142"/>
                    <a:pt x="70" y="145"/>
                    <a:pt x="63" y="147"/>
                  </a:cubicBezTo>
                  <a:cubicBezTo>
                    <a:pt x="56" y="150"/>
                    <a:pt x="47" y="151"/>
                    <a:pt x="38" y="151"/>
                  </a:cubicBezTo>
                  <a:cubicBezTo>
                    <a:pt x="35" y="151"/>
                    <a:pt x="32" y="150"/>
                    <a:pt x="29" y="150"/>
                  </a:cubicBezTo>
                  <a:cubicBezTo>
                    <a:pt x="26" y="150"/>
                    <a:pt x="22" y="149"/>
                    <a:pt x="19" y="148"/>
                  </a:cubicBezTo>
                  <a:cubicBezTo>
                    <a:pt x="15" y="148"/>
                    <a:pt x="12" y="147"/>
                    <a:pt x="9" y="146"/>
                  </a:cubicBezTo>
                  <a:cubicBezTo>
                    <a:pt x="5" y="145"/>
                    <a:pt x="3" y="144"/>
                    <a:pt x="0" y="143"/>
                  </a:cubicBezTo>
                  <a:cubicBezTo>
                    <a:pt x="0" y="112"/>
                    <a:pt x="0" y="112"/>
                    <a:pt x="0" y="112"/>
                  </a:cubicBezTo>
                  <a:cubicBezTo>
                    <a:pt x="3" y="114"/>
                    <a:pt x="7" y="116"/>
                    <a:pt x="10" y="118"/>
                  </a:cubicBezTo>
                  <a:cubicBezTo>
                    <a:pt x="13" y="119"/>
                    <a:pt x="17" y="121"/>
                    <a:pt x="20" y="122"/>
                  </a:cubicBezTo>
                  <a:cubicBezTo>
                    <a:pt x="24" y="123"/>
                    <a:pt x="27" y="124"/>
                    <a:pt x="30" y="124"/>
                  </a:cubicBezTo>
                  <a:cubicBezTo>
                    <a:pt x="34" y="125"/>
                    <a:pt x="37" y="125"/>
                    <a:pt x="39" y="125"/>
                  </a:cubicBezTo>
                  <a:cubicBezTo>
                    <a:pt x="47" y="125"/>
                    <a:pt x="53" y="124"/>
                    <a:pt x="57" y="121"/>
                  </a:cubicBezTo>
                  <a:cubicBezTo>
                    <a:pt x="61" y="118"/>
                    <a:pt x="63" y="115"/>
                    <a:pt x="63" y="110"/>
                  </a:cubicBezTo>
                  <a:cubicBezTo>
                    <a:pt x="63" y="107"/>
                    <a:pt x="62" y="105"/>
                    <a:pt x="62" y="103"/>
                  </a:cubicBezTo>
                  <a:cubicBezTo>
                    <a:pt x="61" y="102"/>
                    <a:pt x="59" y="100"/>
                    <a:pt x="57" y="98"/>
                  </a:cubicBezTo>
                  <a:cubicBezTo>
                    <a:pt x="55" y="96"/>
                    <a:pt x="53" y="95"/>
                    <a:pt x="49" y="93"/>
                  </a:cubicBezTo>
                  <a:cubicBezTo>
                    <a:pt x="45" y="91"/>
                    <a:pt x="41" y="89"/>
                    <a:pt x="35" y="86"/>
                  </a:cubicBezTo>
                  <a:cubicBezTo>
                    <a:pt x="29" y="84"/>
                    <a:pt x="25" y="82"/>
                    <a:pt x="20" y="79"/>
                  </a:cubicBezTo>
                  <a:cubicBezTo>
                    <a:pt x="16" y="77"/>
                    <a:pt x="12" y="74"/>
                    <a:pt x="10" y="70"/>
                  </a:cubicBezTo>
                  <a:cubicBezTo>
                    <a:pt x="7" y="67"/>
                    <a:pt x="4" y="63"/>
                    <a:pt x="3" y="59"/>
                  </a:cubicBezTo>
                  <a:cubicBezTo>
                    <a:pt x="1" y="55"/>
                    <a:pt x="0" y="50"/>
                    <a:pt x="0" y="44"/>
                  </a:cubicBezTo>
                  <a:cubicBezTo>
                    <a:pt x="0" y="37"/>
                    <a:pt x="2" y="32"/>
                    <a:pt x="4" y="26"/>
                  </a:cubicBezTo>
                  <a:cubicBezTo>
                    <a:pt x="7" y="21"/>
                    <a:pt x="10" y="16"/>
                    <a:pt x="15" y="12"/>
                  </a:cubicBezTo>
                  <a:cubicBezTo>
                    <a:pt x="20" y="9"/>
                    <a:pt x="26" y="5"/>
                    <a:pt x="32" y="3"/>
                  </a:cubicBezTo>
                  <a:cubicBezTo>
                    <a:pt x="39" y="1"/>
                    <a:pt x="47" y="0"/>
                    <a:pt x="55" y="0"/>
                  </a:cubicBezTo>
                  <a:cubicBezTo>
                    <a:pt x="58" y="0"/>
                    <a:pt x="61" y="0"/>
                    <a:pt x="64" y="0"/>
                  </a:cubicBezTo>
                  <a:cubicBezTo>
                    <a:pt x="67" y="1"/>
                    <a:pt x="70" y="1"/>
                    <a:pt x="73" y="2"/>
                  </a:cubicBezTo>
                  <a:cubicBezTo>
                    <a:pt x="76" y="2"/>
                    <a:pt x="79" y="3"/>
                    <a:pt x="81" y="4"/>
                  </a:cubicBezTo>
                  <a:cubicBezTo>
                    <a:pt x="84" y="4"/>
                    <a:pt x="86" y="5"/>
                    <a:pt x="88" y="6"/>
                  </a:cubicBezTo>
                  <a:cubicBezTo>
                    <a:pt x="88" y="35"/>
                    <a:pt x="88" y="35"/>
                    <a:pt x="88" y="35"/>
                  </a:cubicBezTo>
                  <a:cubicBezTo>
                    <a:pt x="85" y="34"/>
                    <a:pt x="83" y="32"/>
                    <a:pt x="80" y="31"/>
                  </a:cubicBezTo>
                  <a:cubicBezTo>
                    <a:pt x="78" y="30"/>
                    <a:pt x="75" y="29"/>
                    <a:pt x="72" y="28"/>
                  </a:cubicBezTo>
                  <a:cubicBezTo>
                    <a:pt x="69" y="27"/>
                    <a:pt x="66" y="26"/>
                    <a:pt x="63" y="26"/>
                  </a:cubicBezTo>
                  <a:cubicBezTo>
                    <a:pt x="60" y="26"/>
                    <a:pt x="57" y="25"/>
                    <a:pt x="54" y="25"/>
                  </a:cubicBezTo>
                  <a:cubicBezTo>
                    <a:pt x="48" y="25"/>
                    <a:pt x="43" y="27"/>
                    <a:pt x="39" y="30"/>
                  </a:cubicBezTo>
                  <a:cubicBezTo>
                    <a:pt x="35" y="33"/>
                    <a:pt x="33" y="36"/>
                    <a:pt x="33" y="41"/>
                  </a:cubicBezTo>
                  <a:cubicBezTo>
                    <a:pt x="33" y="44"/>
                    <a:pt x="34" y="46"/>
                    <a:pt x="34" y="48"/>
                  </a:cubicBezTo>
                  <a:cubicBezTo>
                    <a:pt x="35" y="50"/>
                    <a:pt x="37" y="52"/>
                    <a:pt x="39" y="53"/>
                  </a:cubicBezTo>
                  <a:cubicBezTo>
                    <a:pt x="41" y="55"/>
                    <a:pt x="43" y="57"/>
                    <a:pt x="46" y="58"/>
                  </a:cubicBezTo>
                  <a:cubicBezTo>
                    <a:pt x="50" y="60"/>
                    <a:pt x="54" y="62"/>
                    <a:pt x="58" y="63"/>
                  </a:cubicBezTo>
                  <a:cubicBezTo>
                    <a:pt x="64" y="66"/>
                    <a:pt x="69" y="68"/>
                    <a:pt x="73" y="70"/>
                  </a:cubicBezTo>
                  <a:cubicBezTo>
                    <a:pt x="78" y="73"/>
                    <a:pt x="82" y="76"/>
                    <a:pt x="85" y="79"/>
                  </a:cubicBezTo>
                  <a:cubicBezTo>
                    <a:pt x="88" y="83"/>
                    <a:pt x="91" y="86"/>
                    <a:pt x="93" y="91"/>
                  </a:cubicBezTo>
                  <a:cubicBezTo>
                    <a:pt x="94" y="95"/>
                    <a:pt x="95" y="100"/>
                    <a:pt x="95" y="106"/>
                  </a:cubicBez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180" name="Freeform 26">
              <a:extLst>
                <a:ext uri="{FF2B5EF4-FFF2-40B4-BE49-F238E27FC236}">
                  <a16:creationId xmlns:a16="http://schemas.microsoft.com/office/drawing/2014/main" id="{2454180F-46B6-4D84-A945-AFA00197F9D0}"/>
                </a:ext>
              </a:extLst>
            </p:cNvPr>
            <p:cNvSpPr>
              <a:spLocks/>
            </p:cNvSpPr>
            <p:nvPr/>
          </p:nvSpPr>
          <p:spPr bwMode="black">
            <a:xfrm>
              <a:off x="10163311" y="6266051"/>
              <a:ext cx="103519" cy="121367"/>
            </a:xfrm>
            <a:custGeom>
              <a:avLst/>
              <a:gdLst/>
              <a:ahLst/>
              <a:cxnLst>
                <a:cxn ang="0">
                  <a:pos x="109" y="279"/>
                </a:cxn>
                <a:cxn ang="0">
                  <a:pos x="290" y="279"/>
                </a:cxn>
                <a:cxn ang="0">
                  <a:pos x="290" y="340"/>
                </a:cxn>
                <a:cxn ang="0">
                  <a:pos x="0" y="340"/>
                </a:cxn>
                <a:cxn ang="0">
                  <a:pos x="0" y="314"/>
                </a:cxn>
                <a:cxn ang="0">
                  <a:pos x="187" y="61"/>
                </a:cxn>
                <a:cxn ang="0">
                  <a:pos x="21" y="61"/>
                </a:cxn>
                <a:cxn ang="0">
                  <a:pos x="21" y="0"/>
                </a:cxn>
                <a:cxn ang="0">
                  <a:pos x="290" y="0"/>
                </a:cxn>
                <a:cxn ang="0">
                  <a:pos x="290" y="30"/>
                </a:cxn>
                <a:cxn ang="0">
                  <a:pos x="109" y="279"/>
                </a:cxn>
              </a:cxnLst>
              <a:rect l="0" t="0" r="r" b="b"/>
              <a:pathLst>
                <a:path w="290" h="340">
                  <a:moveTo>
                    <a:pt x="109" y="279"/>
                  </a:moveTo>
                  <a:lnTo>
                    <a:pt x="290" y="279"/>
                  </a:lnTo>
                  <a:lnTo>
                    <a:pt x="290" y="340"/>
                  </a:lnTo>
                  <a:lnTo>
                    <a:pt x="0" y="340"/>
                  </a:lnTo>
                  <a:lnTo>
                    <a:pt x="0" y="314"/>
                  </a:lnTo>
                  <a:lnTo>
                    <a:pt x="187" y="61"/>
                  </a:lnTo>
                  <a:lnTo>
                    <a:pt x="21" y="61"/>
                  </a:lnTo>
                  <a:lnTo>
                    <a:pt x="21" y="0"/>
                  </a:lnTo>
                  <a:lnTo>
                    <a:pt x="290" y="0"/>
                  </a:lnTo>
                  <a:lnTo>
                    <a:pt x="290" y="30"/>
                  </a:lnTo>
                  <a:lnTo>
                    <a:pt x="109" y="279"/>
                  </a:ln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181" name="Freeform 27">
              <a:extLst>
                <a:ext uri="{FF2B5EF4-FFF2-40B4-BE49-F238E27FC236}">
                  <a16:creationId xmlns:a16="http://schemas.microsoft.com/office/drawing/2014/main" id="{0B6C6E3B-575F-476F-ADE2-CB8AF6A2CF20}"/>
                </a:ext>
              </a:extLst>
            </p:cNvPr>
            <p:cNvSpPr>
              <a:spLocks noEditPoints="1"/>
            </p:cNvSpPr>
            <p:nvPr/>
          </p:nvSpPr>
          <p:spPr bwMode="black">
            <a:xfrm>
              <a:off x="10276112" y="6215362"/>
              <a:ext cx="124937" cy="175269"/>
            </a:xfrm>
            <a:custGeom>
              <a:avLst/>
              <a:gdLst/>
              <a:ahLst/>
              <a:cxnLst>
                <a:cxn ang="0">
                  <a:pos x="143" y="163"/>
                </a:cxn>
                <a:cxn ang="0">
                  <a:pos x="104" y="202"/>
                </a:cxn>
                <a:cxn ang="0">
                  <a:pos x="43" y="202"/>
                </a:cxn>
                <a:cxn ang="0">
                  <a:pos x="5" y="164"/>
                </a:cxn>
                <a:cxn ang="0">
                  <a:pos x="6" y="101"/>
                </a:cxn>
                <a:cxn ang="0">
                  <a:pos x="46" y="62"/>
                </a:cxn>
                <a:cxn ang="0">
                  <a:pos x="107" y="62"/>
                </a:cxn>
                <a:cxn ang="0">
                  <a:pos x="144" y="101"/>
                </a:cxn>
                <a:cxn ang="0">
                  <a:pos x="62" y="17"/>
                </a:cxn>
                <a:cxn ang="0">
                  <a:pos x="57" y="28"/>
                </a:cxn>
                <a:cxn ang="0">
                  <a:pos x="45" y="33"/>
                </a:cxn>
                <a:cxn ang="0">
                  <a:pos x="32" y="28"/>
                </a:cxn>
                <a:cxn ang="0">
                  <a:pos x="27" y="17"/>
                </a:cxn>
                <a:cxn ang="0">
                  <a:pos x="32" y="5"/>
                </a:cxn>
                <a:cxn ang="0">
                  <a:pos x="45" y="0"/>
                </a:cxn>
                <a:cxn ang="0">
                  <a:pos x="57" y="5"/>
                </a:cxn>
                <a:cxn ang="0">
                  <a:pos x="62" y="17"/>
                </a:cxn>
                <a:cxn ang="0">
                  <a:pos x="104" y="96"/>
                </a:cxn>
                <a:cxn ang="0">
                  <a:pos x="59" y="86"/>
                </a:cxn>
                <a:cxn ang="0">
                  <a:pos x="37" y="111"/>
                </a:cxn>
                <a:cxn ang="0">
                  <a:pos x="37" y="154"/>
                </a:cxn>
                <a:cxn ang="0">
                  <a:pos x="59" y="178"/>
                </a:cxn>
                <a:cxn ang="0">
                  <a:pos x="105" y="169"/>
                </a:cxn>
                <a:cxn ang="0">
                  <a:pos x="121" y="17"/>
                </a:cxn>
                <a:cxn ang="0">
                  <a:pos x="116" y="28"/>
                </a:cxn>
                <a:cxn ang="0">
                  <a:pos x="104" y="33"/>
                </a:cxn>
                <a:cxn ang="0">
                  <a:pos x="91" y="28"/>
                </a:cxn>
                <a:cxn ang="0">
                  <a:pos x="87" y="17"/>
                </a:cxn>
                <a:cxn ang="0">
                  <a:pos x="92" y="5"/>
                </a:cxn>
                <a:cxn ang="0">
                  <a:pos x="104" y="0"/>
                </a:cxn>
                <a:cxn ang="0">
                  <a:pos x="116" y="5"/>
                </a:cxn>
                <a:cxn ang="0">
                  <a:pos x="121" y="17"/>
                </a:cxn>
              </a:cxnLst>
              <a:rect l="0" t="0" r="r" b="b"/>
              <a:pathLst>
                <a:path w="148" h="208">
                  <a:moveTo>
                    <a:pt x="148" y="131"/>
                  </a:moveTo>
                  <a:cubicBezTo>
                    <a:pt x="148" y="143"/>
                    <a:pt x="146" y="153"/>
                    <a:pt x="143" y="163"/>
                  </a:cubicBezTo>
                  <a:cubicBezTo>
                    <a:pt x="139" y="172"/>
                    <a:pt x="134" y="181"/>
                    <a:pt x="128" y="187"/>
                  </a:cubicBezTo>
                  <a:cubicBezTo>
                    <a:pt x="121" y="194"/>
                    <a:pt x="113" y="199"/>
                    <a:pt x="104" y="202"/>
                  </a:cubicBezTo>
                  <a:cubicBezTo>
                    <a:pt x="95" y="206"/>
                    <a:pt x="84" y="208"/>
                    <a:pt x="73" y="208"/>
                  </a:cubicBezTo>
                  <a:cubicBezTo>
                    <a:pt x="62" y="208"/>
                    <a:pt x="52" y="206"/>
                    <a:pt x="43" y="202"/>
                  </a:cubicBezTo>
                  <a:cubicBezTo>
                    <a:pt x="34" y="199"/>
                    <a:pt x="26" y="194"/>
                    <a:pt x="20" y="188"/>
                  </a:cubicBezTo>
                  <a:cubicBezTo>
                    <a:pt x="14" y="181"/>
                    <a:pt x="9" y="174"/>
                    <a:pt x="5" y="164"/>
                  </a:cubicBezTo>
                  <a:cubicBezTo>
                    <a:pt x="2" y="155"/>
                    <a:pt x="0" y="145"/>
                    <a:pt x="0" y="134"/>
                  </a:cubicBezTo>
                  <a:cubicBezTo>
                    <a:pt x="0" y="121"/>
                    <a:pt x="2" y="110"/>
                    <a:pt x="6" y="101"/>
                  </a:cubicBezTo>
                  <a:cubicBezTo>
                    <a:pt x="10" y="91"/>
                    <a:pt x="15" y="83"/>
                    <a:pt x="22" y="76"/>
                  </a:cubicBezTo>
                  <a:cubicBezTo>
                    <a:pt x="28" y="70"/>
                    <a:pt x="36" y="65"/>
                    <a:pt x="46" y="62"/>
                  </a:cubicBezTo>
                  <a:cubicBezTo>
                    <a:pt x="55" y="58"/>
                    <a:pt x="65" y="57"/>
                    <a:pt x="77" y="57"/>
                  </a:cubicBezTo>
                  <a:cubicBezTo>
                    <a:pt x="88" y="57"/>
                    <a:pt x="99" y="59"/>
                    <a:pt x="107" y="62"/>
                  </a:cubicBezTo>
                  <a:cubicBezTo>
                    <a:pt x="116" y="66"/>
                    <a:pt x="124" y="71"/>
                    <a:pt x="130" y="77"/>
                  </a:cubicBezTo>
                  <a:cubicBezTo>
                    <a:pt x="136" y="84"/>
                    <a:pt x="141" y="92"/>
                    <a:pt x="144" y="101"/>
                  </a:cubicBezTo>
                  <a:cubicBezTo>
                    <a:pt x="147" y="110"/>
                    <a:pt x="148" y="120"/>
                    <a:pt x="148" y="131"/>
                  </a:cubicBezTo>
                  <a:close/>
                  <a:moveTo>
                    <a:pt x="62" y="17"/>
                  </a:moveTo>
                  <a:cubicBezTo>
                    <a:pt x="62" y="19"/>
                    <a:pt x="61" y="21"/>
                    <a:pt x="61" y="23"/>
                  </a:cubicBezTo>
                  <a:cubicBezTo>
                    <a:pt x="60" y="25"/>
                    <a:pt x="59" y="27"/>
                    <a:pt x="57" y="28"/>
                  </a:cubicBezTo>
                  <a:cubicBezTo>
                    <a:pt x="56" y="30"/>
                    <a:pt x="54" y="31"/>
                    <a:pt x="52" y="32"/>
                  </a:cubicBezTo>
                  <a:cubicBezTo>
                    <a:pt x="49" y="33"/>
                    <a:pt x="47" y="33"/>
                    <a:pt x="45" y="33"/>
                  </a:cubicBezTo>
                  <a:cubicBezTo>
                    <a:pt x="42" y="33"/>
                    <a:pt x="40" y="33"/>
                    <a:pt x="38" y="32"/>
                  </a:cubicBezTo>
                  <a:cubicBezTo>
                    <a:pt x="36" y="31"/>
                    <a:pt x="34" y="30"/>
                    <a:pt x="32" y="28"/>
                  </a:cubicBezTo>
                  <a:cubicBezTo>
                    <a:pt x="31" y="27"/>
                    <a:pt x="29" y="25"/>
                    <a:pt x="28" y="23"/>
                  </a:cubicBezTo>
                  <a:cubicBezTo>
                    <a:pt x="28" y="21"/>
                    <a:pt x="27" y="19"/>
                    <a:pt x="27" y="17"/>
                  </a:cubicBezTo>
                  <a:cubicBezTo>
                    <a:pt x="27" y="14"/>
                    <a:pt x="28" y="12"/>
                    <a:pt x="28" y="10"/>
                  </a:cubicBezTo>
                  <a:cubicBezTo>
                    <a:pt x="29" y="8"/>
                    <a:pt x="31" y="6"/>
                    <a:pt x="32" y="5"/>
                  </a:cubicBezTo>
                  <a:cubicBezTo>
                    <a:pt x="34" y="3"/>
                    <a:pt x="36" y="2"/>
                    <a:pt x="38" y="1"/>
                  </a:cubicBezTo>
                  <a:cubicBezTo>
                    <a:pt x="40" y="0"/>
                    <a:pt x="42" y="0"/>
                    <a:pt x="45" y="0"/>
                  </a:cubicBezTo>
                  <a:cubicBezTo>
                    <a:pt x="47" y="0"/>
                    <a:pt x="49" y="0"/>
                    <a:pt x="51" y="1"/>
                  </a:cubicBezTo>
                  <a:cubicBezTo>
                    <a:pt x="54" y="2"/>
                    <a:pt x="55" y="3"/>
                    <a:pt x="57" y="5"/>
                  </a:cubicBezTo>
                  <a:cubicBezTo>
                    <a:pt x="58" y="6"/>
                    <a:pt x="60" y="8"/>
                    <a:pt x="61" y="10"/>
                  </a:cubicBezTo>
                  <a:cubicBezTo>
                    <a:pt x="61" y="12"/>
                    <a:pt x="62" y="14"/>
                    <a:pt x="62" y="17"/>
                  </a:cubicBezTo>
                  <a:close/>
                  <a:moveTo>
                    <a:pt x="115" y="132"/>
                  </a:moveTo>
                  <a:cubicBezTo>
                    <a:pt x="115" y="116"/>
                    <a:pt x="111" y="104"/>
                    <a:pt x="104" y="96"/>
                  </a:cubicBezTo>
                  <a:cubicBezTo>
                    <a:pt x="97" y="88"/>
                    <a:pt x="87" y="83"/>
                    <a:pt x="75" y="83"/>
                  </a:cubicBezTo>
                  <a:cubicBezTo>
                    <a:pt x="69" y="83"/>
                    <a:pt x="64" y="84"/>
                    <a:pt x="59" y="86"/>
                  </a:cubicBezTo>
                  <a:cubicBezTo>
                    <a:pt x="54" y="88"/>
                    <a:pt x="49" y="91"/>
                    <a:pt x="46" y="95"/>
                  </a:cubicBezTo>
                  <a:cubicBezTo>
                    <a:pt x="42" y="99"/>
                    <a:pt x="39" y="105"/>
                    <a:pt x="37" y="111"/>
                  </a:cubicBezTo>
                  <a:cubicBezTo>
                    <a:pt x="35" y="117"/>
                    <a:pt x="34" y="124"/>
                    <a:pt x="34" y="133"/>
                  </a:cubicBezTo>
                  <a:cubicBezTo>
                    <a:pt x="34" y="141"/>
                    <a:pt x="35" y="148"/>
                    <a:pt x="37" y="154"/>
                  </a:cubicBezTo>
                  <a:cubicBezTo>
                    <a:pt x="39" y="160"/>
                    <a:pt x="42" y="165"/>
                    <a:pt x="46" y="169"/>
                  </a:cubicBezTo>
                  <a:cubicBezTo>
                    <a:pt x="49" y="173"/>
                    <a:pt x="54" y="176"/>
                    <a:pt x="59" y="178"/>
                  </a:cubicBezTo>
                  <a:cubicBezTo>
                    <a:pt x="64" y="180"/>
                    <a:pt x="69" y="181"/>
                    <a:pt x="75" y="181"/>
                  </a:cubicBezTo>
                  <a:cubicBezTo>
                    <a:pt x="88" y="181"/>
                    <a:pt x="98" y="177"/>
                    <a:pt x="105" y="169"/>
                  </a:cubicBezTo>
                  <a:cubicBezTo>
                    <a:pt x="111" y="160"/>
                    <a:pt x="115" y="148"/>
                    <a:pt x="115" y="132"/>
                  </a:cubicBezTo>
                  <a:close/>
                  <a:moveTo>
                    <a:pt x="121" y="17"/>
                  </a:moveTo>
                  <a:cubicBezTo>
                    <a:pt x="121" y="19"/>
                    <a:pt x="121" y="21"/>
                    <a:pt x="120" y="23"/>
                  </a:cubicBezTo>
                  <a:cubicBezTo>
                    <a:pt x="119" y="25"/>
                    <a:pt x="118" y="27"/>
                    <a:pt x="116" y="28"/>
                  </a:cubicBezTo>
                  <a:cubicBezTo>
                    <a:pt x="115" y="30"/>
                    <a:pt x="113" y="31"/>
                    <a:pt x="111" y="32"/>
                  </a:cubicBezTo>
                  <a:cubicBezTo>
                    <a:pt x="109" y="33"/>
                    <a:pt x="106" y="33"/>
                    <a:pt x="104" y="33"/>
                  </a:cubicBezTo>
                  <a:cubicBezTo>
                    <a:pt x="101" y="33"/>
                    <a:pt x="99" y="33"/>
                    <a:pt x="97" y="32"/>
                  </a:cubicBezTo>
                  <a:cubicBezTo>
                    <a:pt x="95" y="31"/>
                    <a:pt x="93" y="30"/>
                    <a:pt x="91" y="28"/>
                  </a:cubicBezTo>
                  <a:cubicBezTo>
                    <a:pt x="90" y="27"/>
                    <a:pt x="89" y="25"/>
                    <a:pt x="88" y="23"/>
                  </a:cubicBezTo>
                  <a:cubicBezTo>
                    <a:pt x="87" y="21"/>
                    <a:pt x="87" y="19"/>
                    <a:pt x="87" y="17"/>
                  </a:cubicBezTo>
                  <a:cubicBezTo>
                    <a:pt x="87" y="14"/>
                    <a:pt x="87" y="12"/>
                    <a:pt x="88" y="10"/>
                  </a:cubicBezTo>
                  <a:cubicBezTo>
                    <a:pt x="89" y="8"/>
                    <a:pt x="90" y="6"/>
                    <a:pt x="92" y="5"/>
                  </a:cubicBezTo>
                  <a:cubicBezTo>
                    <a:pt x="93" y="3"/>
                    <a:pt x="95" y="2"/>
                    <a:pt x="97" y="1"/>
                  </a:cubicBezTo>
                  <a:cubicBezTo>
                    <a:pt x="99" y="0"/>
                    <a:pt x="101" y="0"/>
                    <a:pt x="104" y="0"/>
                  </a:cubicBezTo>
                  <a:cubicBezTo>
                    <a:pt x="106" y="0"/>
                    <a:pt x="109" y="0"/>
                    <a:pt x="111" y="1"/>
                  </a:cubicBezTo>
                  <a:cubicBezTo>
                    <a:pt x="113" y="2"/>
                    <a:pt x="115" y="3"/>
                    <a:pt x="116" y="5"/>
                  </a:cubicBezTo>
                  <a:cubicBezTo>
                    <a:pt x="118" y="6"/>
                    <a:pt x="119" y="8"/>
                    <a:pt x="120" y="10"/>
                  </a:cubicBezTo>
                  <a:cubicBezTo>
                    <a:pt x="121" y="12"/>
                    <a:pt x="121" y="14"/>
                    <a:pt x="121" y="17"/>
                  </a:cubicBez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182" name="Freeform 28">
              <a:extLst>
                <a:ext uri="{FF2B5EF4-FFF2-40B4-BE49-F238E27FC236}">
                  <a16:creationId xmlns:a16="http://schemas.microsoft.com/office/drawing/2014/main" id="{D52E70B9-8E4B-43A4-8C76-0B5AE6C3D909}"/>
                </a:ext>
              </a:extLst>
            </p:cNvPr>
            <p:cNvSpPr>
              <a:spLocks/>
            </p:cNvSpPr>
            <p:nvPr/>
          </p:nvSpPr>
          <p:spPr bwMode="black">
            <a:xfrm>
              <a:off x="10424608" y="6263552"/>
              <a:ext cx="107803" cy="123866"/>
            </a:xfrm>
            <a:custGeom>
              <a:avLst/>
              <a:gdLst/>
              <a:ahLst/>
              <a:cxnLst>
                <a:cxn ang="0">
                  <a:pos x="95" y="147"/>
                </a:cxn>
                <a:cxn ang="0">
                  <a:pos x="95" y="66"/>
                </a:cxn>
                <a:cxn ang="0">
                  <a:pos x="89" y="36"/>
                </a:cxn>
                <a:cxn ang="0">
                  <a:pos x="67" y="26"/>
                </a:cxn>
                <a:cxn ang="0">
                  <a:pos x="53" y="29"/>
                </a:cxn>
                <a:cxn ang="0">
                  <a:pos x="42" y="37"/>
                </a:cxn>
                <a:cxn ang="0">
                  <a:pos x="35" y="50"/>
                </a:cxn>
                <a:cxn ang="0">
                  <a:pos x="33" y="65"/>
                </a:cxn>
                <a:cxn ang="0">
                  <a:pos x="33" y="147"/>
                </a:cxn>
                <a:cxn ang="0">
                  <a:pos x="0" y="147"/>
                </a:cxn>
                <a:cxn ang="0">
                  <a:pos x="0" y="3"/>
                </a:cxn>
                <a:cxn ang="0">
                  <a:pos x="33" y="3"/>
                </a:cxn>
                <a:cxn ang="0">
                  <a:pos x="33" y="26"/>
                </a:cxn>
                <a:cxn ang="0">
                  <a:pos x="33" y="26"/>
                </a:cxn>
                <a:cxn ang="0">
                  <a:pos x="54" y="6"/>
                </a:cxn>
                <a:cxn ang="0">
                  <a:pos x="80" y="0"/>
                </a:cxn>
                <a:cxn ang="0">
                  <a:pos x="115" y="14"/>
                </a:cxn>
                <a:cxn ang="0">
                  <a:pos x="128" y="59"/>
                </a:cxn>
                <a:cxn ang="0">
                  <a:pos x="128" y="147"/>
                </a:cxn>
                <a:cxn ang="0">
                  <a:pos x="95" y="147"/>
                </a:cxn>
              </a:cxnLst>
              <a:rect l="0" t="0" r="r" b="b"/>
              <a:pathLst>
                <a:path w="128" h="147">
                  <a:moveTo>
                    <a:pt x="95" y="147"/>
                  </a:moveTo>
                  <a:cubicBezTo>
                    <a:pt x="95" y="66"/>
                    <a:pt x="95" y="66"/>
                    <a:pt x="95" y="66"/>
                  </a:cubicBezTo>
                  <a:cubicBezTo>
                    <a:pt x="95" y="53"/>
                    <a:pt x="93" y="43"/>
                    <a:pt x="89" y="36"/>
                  </a:cubicBezTo>
                  <a:cubicBezTo>
                    <a:pt x="84" y="30"/>
                    <a:pt x="77" y="26"/>
                    <a:pt x="67" y="26"/>
                  </a:cubicBezTo>
                  <a:cubicBezTo>
                    <a:pt x="62" y="26"/>
                    <a:pt x="57" y="27"/>
                    <a:pt x="53" y="29"/>
                  </a:cubicBezTo>
                  <a:cubicBezTo>
                    <a:pt x="49" y="31"/>
                    <a:pt x="45" y="34"/>
                    <a:pt x="42" y="37"/>
                  </a:cubicBezTo>
                  <a:cubicBezTo>
                    <a:pt x="39" y="41"/>
                    <a:pt x="37" y="45"/>
                    <a:pt x="35" y="50"/>
                  </a:cubicBezTo>
                  <a:cubicBezTo>
                    <a:pt x="34" y="54"/>
                    <a:pt x="33" y="60"/>
                    <a:pt x="33" y="65"/>
                  </a:cubicBezTo>
                  <a:cubicBezTo>
                    <a:pt x="33" y="147"/>
                    <a:pt x="33" y="147"/>
                    <a:pt x="33" y="147"/>
                  </a:cubicBezTo>
                  <a:cubicBezTo>
                    <a:pt x="0" y="147"/>
                    <a:pt x="0" y="147"/>
                    <a:pt x="0" y="147"/>
                  </a:cubicBezTo>
                  <a:cubicBezTo>
                    <a:pt x="0" y="3"/>
                    <a:pt x="0" y="3"/>
                    <a:pt x="0" y="3"/>
                  </a:cubicBezTo>
                  <a:cubicBezTo>
                    <a:pt x="33" y="3"/>
                    <a:pt x="33" y="3"/>
                    <a:pt x="33" y="3"/>
                  </a:cubicBezTo>
                  <a:cubicBezTo>
                    <a:pt x="33" y="26"/>
                    <a:pt x="33" y="26"/>
                    <a:pt x="33" y="26"/>
                  </a:cubicBezTo>
                  <a:cubicBezTo>
                    <a:pt x="33" y="26"/>
                    <a:pt x="33" y="26"/>
                    <a:pt x="33" y="26"/>
                  </a:cubicBezTo>
                  <a:cubicBezTo>
                    <a:pt x="39" y="17"/>
                    <a:pt x="46" y="10"/>
                    <a:pt x="54" y="6"/>
                  </a:cubicBezTo>
                  <a:cubicBezTo>
                    <a:pt x="61" y="2"/>
                    <a:pt x="70" y="0"/>
                    <a:pt x="80" y="0"/>
                  </a:cubicBezTo>
                  <a:cubicBezTo>
                    <a:pt x="95" y="0"/>
                    <a:pt x="107" y="5"/>
                    <a:pt x="115" y="14"/>
                  </a:cubicBezTo>
                  <a:cubicBezTo>
                    <a:pt x="124" y="24"/>
                    <a:pt x="128" y="39"/>
                    <a:pt x="128" y="59"/>
                  </a:cubicBezTo>
                  <a:cubicBezTo>
                    <a:pt x="128" y="147"/>
                    <a:pt x="128" y="147"/>
                    <a:pt x="128" y="147"/>
                  </a:cubicBezTo>
                  <a:lnTo>
                    <a:pt x="95" y="147"/>
                  </a:ln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183" name="Freeform 29">
              <a:extLst>
                <a:ext uri="{FF2B5EF4-FFF2-40B4-BE49-F238E27FC236}">
                  <a16:creationId xmlns:a16="http://schemas.microsoft.com/office/drawing/2014/main" id="{1C88EB7E-DB30-415C-8348-8FEF3D2EAD8B}"/>
                </a:ext>
              </a:extLst>
            </p:cNvPr>
            <p:cNvSpPr>
              <a:spLocks noEditPoints="1"/>
            </p:cNvSpPr>
            <p:nvPr/>
          </p:nvSpPr>
          <p:spPr bwMode="black">
            <a:xfrm>
              <a:off x="10552761" y="6215358"/>
              <a:ext cx="124937" cy="175269"/>
            </a:xfrm>
            <a:custGeom>
              <a:avLst/>
              <a:gdLst/>
              <a:ahLst/>
              <a:cxnLst>
                <a:cxn ang="0">
                  <a:pos x="142" y="163"/>
                </a:cxn>
                <a:cxn ang="0">
                  <a:pos x="103" y="202"/>
                </a:cxn>
                <a:cxn ang="0">
                  <a:pos x="42" y="202"/>
                </a:cxn>
                <a:cxn ang="0">
                  <a:pos x="5" y="164"/>
                </a:cxn>
                <a:cxn ang="0">
                  <a:pos x="5" y="101"/>
                </a:cxn>
                <a:cxn ang="0">
                  <a:pos x="45" y="62"/>
                </a:cxn>
                <a:cxn ang="0">
                  <a:pos x="107" y="62"/>
                </a:cxn>
                <a:cxn ang="0">
                  <a:pos x="143" y="101"/>
                </a:cxn>
                <a:cxn ang="0">
                  <a:pos x="61" y="17"/>
                </a:cxn>
                <a:cxn ang="0">
                  <a:pos x="56" y="28"/>
                </a:cxn>
                <a:cxn ang="0">
                  <a:pos x="44" y="33"/>
                </a:cxn>
                <a:cxn ang="0">
                  <a:pos x="31" y="28"/>
                </a:cxn>
                <a:cxn ang="0">
                  <a:pos x="26" y="17"/>
                </a:cxn>
                <a:cxn ang="0">
                  <a:pos x="31" y="5"/>
                </a:cxn>
                <a:cxn ang="0">
                  <a:pos x="44" y="0"/>
                </a:cxn>
                <a:cxn ang="0">
                  <a:pos x="56" y="5"/>
                </a:cxn>
                <a:cxn ang="0">
                  <a:pos x="61" y="17"/>
                </a:cxn>
                <a:cxn ang="0">
                  <a:pos x="103" y="96"/>
                </a:cxn>
                <a:cxn ang="0">
                  <a:pos x="58" y="86"/>
                </a:cxn>
                <a:cxn ang="0">
                  <a:pos x="37" y="111"/>
                </a:cxn>
                <a:cxn ang="0">
                  <a:pos x="36" y="154"/>
                </a:cxn>
                <a:cxn ang="0">
                  <a:pos x="58" y="178"/>
                </a:cxn>
                <a:cxn ang="0">
                  <a:pos x="104" y="169"/>
                </a:cxn>
                <a:cxn ang="0">
                  <a:pos x="121" y="17"/>
                </a:cxn>
                <a:cxn ang="0">
                  <a:pos x="116" y="28"/>
                </a:cxn>
                <a:cxn ang="0">
                  <a:pos x="103" y="33"/>
                </a:cxn>
                <a:cxn ang="0">
                  <a:pos x="91" y="28"/>
                </a:cxn>
                <a:cxn ang="0">
                  <a:pos x="86" y="17"/>
                </a:cxn>
                <a:cxn ang="0">
                  <a:pos x="91" y="5"/>
                </a:cxn>
                <a:cxn ang="0">
                  <a:pos x="103" y="0"/>
                </a:cxn>
                <a:cxn ang="0">
                  <a:pos x="116" y="5"/>
                </a:cxn>
                <a:cxn ang="0">
                  <a:pos x="121" y="17"/>
                </a:cxn>
              </a:cxnLst>
              <a:rect l="0" t="0" r="r" b="b"/>
              <a:pathLst>
                <a:path w="148" h="208">
                  <a:moveTo>
                    <a:pt x="148" y="131"/>
                  </a:moveTo>
                  <a:cubicBezTo>
                    <a:pt x="148" y="143"/>
                    <a:pt x="146" y="153"/>
                    <a:pt x="142" y="163"/>
                  </a:cubicBezTo>
                  <a:cubicBezTo>
                    <a:pt x="139" y="172"/>
                    <a:pt x="134" y="181"/>
                    <a:pt x="127" y="187"/>
                  </a:cubicBezTo>
                  <a:cubicBezTo>
                    <a:pt x="120" y="194"/>
                    <a:pt x="113" y="199"/>
                    <a:pt x="103" y="202"/>
                  </a:cubicBezTo>
                  <a:cubicBezTo>
                    <a:pt x="94" y="206"/>
                    <a:pt x="84" y="208"/>
                    <a:pt x="72" y="208"/>
                  </a:cubicBezTo>
                  <a:cubicBezTo>
                    <a:pt x="61" y="208"/>
                    <a:pt x="51" y="206"/>
                    <a:pt x="42" y="202"/>
                  </a:cubicBezTo>
                  <a:cubicBezTo>
                    <a:pt x="33" y="199"/>
                    <a:pt x="26" y="194"/>
                    <a:pt x="19" y="188"/>
                  </a:cubicBezTo>
                  <a:cubicBezTo>
                    <a:pt x="13" y="181"/>
                    <a:pt x="8" y="174"/>
                    <a:pt x="5" y="164"/>
                  </a:cubicBezTo>
                  <a:cubicBezTo>
                    <a:pt x="1" y="155"/>
                    <a:pt x="0" y="145"/>
                    <a:pt x="0" y="134"/>
                  </a:cubicBezTo>
                  <a:cubicBezTo>
                    <a:pt x="0" y="121"/>
                    <a:pt x="2" y="110"/>
                    <a:pt x="5" y="101"/>
                  </a:cubicBezTo>
                  <a:cubicBezTo>
                    <a:pt x="9" y="91"/>
                    <a:pt x="14" y="83"/>
                    <a:pt x="21" y="76"/>
                  </a:cubicBezTo>
                  <a:cubicBezTo>
                    <a:pt x="28" y="70"/>
                    <a:pt x="36" y="65"/>
                    <a:pt x="45" y="62"/>
                  </a:cubicBezTo>
                  <a:cubicBezTo>
                    <a:pt x="54" y="58"/>
                    <a:pt x="65" y="57"/>
                    <a:pt x="76" y="57"/>
                  </a:cubicBezTo>
                  <a:cubicBezTo>
                    <a:pt x="88" y="57"/>
                    <a:pt x="98" y="59"/>
                    <a:pt x="107" y="62"/>
                  </a:cubicBezTo>
                  <a:cubicBezTo>
                    <a:pt x="116" y="66"/>
                    <a:pt x="123" y="71"/>
                    <a:pt x="129" y="77"/>
                  </a:cubicBezTo>
                  <a:cubicBezTo>
                    <a:pt x="135" y="84"/>
                    <a:pt x="140" y="92"/>
                    <a:pt x="143" y="101"/>
                  </a:cubicBezTo>
                  <a:cubicBezTo>
                    <a:pt x="146" y="110"/>
                    <a:pt x="148" y="120"/>
                    <a:pt x="148" y="131"/>
                  </a:cubicBezTo>
                  <a:close/>
                  <a:moveTo>
                    <a:pt x="61" y="17"/>
                  </a:moveTo>
                  <a:cubicBezTo>
                    <a:pt x="61" y="19"/>
                    <a:pt x="61" y="21"/>
                    <a:pt x="60" y="23"/>
                  </a:cubicBezTo>
                  <a:cubicBezTo>
                    <a:pt x="59" y="25"/>
                    <a:pt x="58" y="27"/>
                    <a:pt x="56" y="28"/>
                  </a:cubicBezTo>
                  <a:cubicBezTo>
                    <a:pt x="55" y="30"/>
                    <a:pt x="53" y="31"/>
                    <a:pt x="51" y="32"/>
                  </a:cubicBezTo>
                  <a:cubicBezTo>
                    <a:pt x="49" y="33"/>
                    <a:pt x="47" y="33"/>
                    <a:pt x="44" y="33"/>
                  </a:cubicBezTo>
                  <a:cubicBezTo>
                    <a:pt x="41" y="33"/>
                    <a:pt x="39" y="33"/>
                    <a:pt x="37" y="32"/>
                  </a:cubicBezTo>
                  <a:cubicBezTo>
                    <a:pt x="35" y="31"/>
                    <a:pt x="33" y="30"/>
                    <a:pt x="31" y="28"/>
                  </a:cubicBezTo>
                  <a:cubicBezTo>
                    <a:pt x="30" y="27"/>
                    <a:pt x="29" y="25"/>
                    <a:pt x="28" y="23"/>
                  </a:cubicBezTo>
                  <a:cubicBezTo>
                    <a:pt x="27" y="21"/>
                    <a:pt x="26" y="19"/>
                    <a:pt x="26" y="17"/>
                  </a:cubicBezTo>
                  <a:cubicBezTo>
                    <a:pt x="26" y="14"/>
                    <a:pt x="27" y="12"/>
                    <a:pt x="28" y="10"/>
                  </a:cubicBezTo>
                  <a:cubicBezTo>
                    <a:pt x="29" y="8"/>
                    <a:pt x="30" y="6"/>
                    <a:pt x="31" y="5"/>
                  </a:cubicBezTo>
                  <a:cubicBezTo>
                    <a:pt x="33" y="3"/>
                    <a:pt x="35" y="2"/>
                    <a:pt x="37" y="1"/>
                  </a:cubicBezTo>
                  <a:cubicBezTo>
                    <a:pt x="39" y="0"/>
                    <a:pt x="41" y="0"/>
                    <a:pt x="44" y="0"/>
                  </a:cubicBezTo>
                  <a:cubicBezTo>
                    <a:pt x="46" y="0"/>
                    <a:pt x="49" y="0"/>
                    <a:pt x="51" y="1"/>
                  </a:cubicBezTo>
                  <a:cubicBezTo>
                    <a:pt x="53" y="2"/>
                    <a:pt x="55" y="3"/>
                    <a:pt x="56" y="5"/>
                  </a:cubicBezTo>
                  <a:cubicBezTo>
                    <a:pt x="58" y="6"/>
                    <a:pt x="59" y="8"/>
                    <a:pt x="60" y="10"/>
                  </a:cubicBezTo>
                  <a:cubicBezTo>
                    <a:pt x="61" y="12"/>
                    <a:pt x="61" y="14"/>
                    <a:pt x="61" y="17"/>
                  </a:cubicBezTo>
                  <a:close/>
                  <a:moveTo>
                    <a:pt x="114" y="132"/>
                  </a:moveTo>
                  <a:cubicBezTo>
                    <a:pt x="114" y="116"/>
                    <a:pt x="110" y="104"/>
                    <a:pt x="103" y="96"/>
                  </a:cubicBezTo>
                  <a:cubicBezTo>
                    <a:pt x="96" y="88"/>
                    <a:pt x="87" y="83"/>
                    <a:pt x="74" y="83"/>
                  </a:cubicBezTo>
                  <a:cubicBezTo>
                    <a:pt x="68" y="83"/>
                    <a:pt x="63" y="84"/>
                    <a:pt x="58" y="86"/>
                  </a:cubicBezTo>
                  <a:cubicBezTo>
                    <a:pt x="53" y="88"/>
                    <a:pt x="49" y="91"/>
                    <a:pt x="45" y="95"/>
                  </a:cubicBezTo>
                  <a:cubicBezTo>
                    <a:pt x="41" y="99"/>
                    <a:pt x="39" y="105"/>
                    <a:pt x="37" y="111"/>
                  </a:cubicBezTo>
                  <a:cubicBezTo>
                    <a:pt x="34" y="117"/>
                    <a:pt x="33" y="124"/>
                    <a:pt x="33" y="133"/>
                  </a:cubicBezTo>
                  <a:cubicBezTo>
                    <a:pt x="33" y="141"/>
                    <a:pt x="34" y="148"/>
                    <a:pt x="36" y="154"/>
                  </a:cubicBezTo>
                  <a:cubicBezTo>
                    <a:pt x="38" y="160"/>
                    <a:pt x="41" y="165"/>
                    <a:pt x="45" y="169"/>
                  </a:cubicBezTo>
                  <a:cubicBezTo>
                    <a:pt x="49" y="173"/>
                    <a:pt x="53" y="176"/>
                    <a:pt x="58" y="178"/>
                  </a:cubicBezTo>
                  <a:cubicBezTo>
                    <a:pt x="63" y="180"/>
                    <a:pt x="68" y="181"/>
                    <a:pt x="74" y="181"/>
                  </a:cubicBezTo>
                  <a:cubicBezTo>
                    <a:pt x="87" y="181"/>
                    <a:pt x="97" y="177"/>
                    <a:pt x="104" y="169"/>
                  </a:cubicBezTo>
                  <a:cubicBezTo>
                    <a:pt x="111" y="160"/>
                    <a:pt x="114" y="148"/>
                    <a:pt x="114" y="132"/>
                  </a:cubicBezTo>
                  <a:close/>
                  <a:moveTo>
                    <a:pt x="121" y="17"/>
                  </a:moveTo>
                  <a:cubicBezTo>
                    <a:pt x="121" y="19"/>
                    <a:pt x="120" y="21"/>
                    <a:pt x="119" y="23"/>
                  </a:cubicBezTo>
                  <a:cubicBezTo>
                    <a:pt x="119" y="25"/>
                    <a:pt x="117" y="27"/>
                    <a:pt x="116" y="28"/>
                  </a:cubicBezTo>
                  <a:cubicBezTo>
                    <a:pt x="114" y="30"/>
                    <a:pt x="112" y="31"/>
                    <a:pt x="110" y="32"/>
                  </a:cubicBezTo>
                  <a:cubicBezTo>
                    <a:pt x="108" y="33"/>
                    <a:pt x="106" y="33"/>
                    <a:pt x="103" y="33"/>
                  </a:cubicBezTo>
                  <a:cubicBezTo>
                    <a:pt x="101" y="33"/>
                    <a:pt x="98" y="33"/>
                    <a:pt x="96" y="32"/>
                  </a:cubicBezTo>
                  <a:cubicBezTo>
                    <a:pt x="94" y="31"/>
                    <a:pt x="92" y="30"/>
                    <a:pt x="91" y="28"/>
                  </a:cubicBezTo>
                  <a:cubicBezTo>
                    <a:pt x="89" y="27"/>
                    <a:pt x="88" y="25"/>
                    <a:pt x="87" y="23"/>
                  </a:cubicBezTo>
                  <a:cubicBezTo>
                    <a:pt x="86" y="21"/>
                    <a:pt x="86" y="19"/>
                    <a:pt x="86" y="17"/>
                  </a:cubicBezTo>
                  <a:cubicBezTo>
                    <a:pt x="86" y="14"/>
                    <a:pt x="86" y="12"/>
                    <a:pt x="87" y="10"/>
                  </a:cubicBezTo>
                  <a:cubicBezTo>
                    <a:pt x="88" y="8"/>
                    <a:pt x="89" y="6"/>
                    <a:pt x="91" y="5"/>
                  </a:cubicBezTo>
                  <a:cubicBezTo>
                    <a:pt x="92" y="3"/>
                    <a:pt x="94" y="2"/>
                    <a:pt x="96" y="1"/>
                  </a:cubicBezTo>
                  <a:cubicBezTo>
                    <a:pt x="99" y="0"/>
                    <a:pt x="101" y="0"/>
                    <a:pt x="103" y="0"/>
                  </a:cubicBezTo>
                  <a:cubicBezTo>
                    <a:pt x="106" y="0"/>
                    <a:pt x="108" y="0"/>
                    <a:pt x="110" y="1"/>
                  </a:cubicBezTo>
                  <a:cubicBezTo>
                    <a:pt x="112" y="2"/>
                    <a:pt x="114" y="3"/>
                    <a:pt x="116" y="5"/>
                  </a:cubicBezTo>
                  <a:cubicBezTo>
                    <a:pt x="117" y="6"/>
                    <a:pt x="119" y="8"/>
                    <a:pt x="119" y="10"/>
                  </a:cubicBezTo>
                  <a:cubicBezTo>
                    <a:pt x="120" y="12"/>
                    <a:pt x="121" y="14"/>
                    <a:pt x="121" y="17"/>
                  </a:cubicBez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184" name="Freeform 30">
              <a:extLst>
                <a:ext uri="{FF2B5EF4-FFF2-40B4-BE49-F238E27FC236}">
                  <a16:creationId xmlns:a16="http://schemas.microsoft.com/office/drawing/2014/main" id="{2B816C4F-D7D2-444A-AC4E-4BD29A0ED4B4}"/>
                </a:ext>
              </a:extLst>
            </p:cNvPr>
            <p:cNvSpPr>
              <a:spLocks/>
            </p:cNvSpPr>
            <p:nvPr/>
          </p:nvSpPr>
          <p:spPr bwMode="black">
            <a:xfrm>
              <a:off x="10701255" y="6263552"/>
              <a:ext cx="180266" cy="123866"/>
            </a:xfrm>
            <a:custGeom>
              <a:avLst/>
              <a:gdLst/>
              <a:ahLst/>
              <a:cxnLst>
                <a:cxn ang="0">
                  <a:pos x="182" y="147"/>
                </a:cxn>
                <a:cxn ang="0">
                  <a:pos x="182" y="66"/>
                </a:cxn>
                <a:cxn ang="0">
                  <a:pos x="180" y="46"/>
                </a:cxn>
                <a:cxn ang="0">
                  <a:pos x="174" y="34"/>
                </a:cxn>
                <a:cxn ang="0">
                  <a:pos x="165" y="28"/>
                </a:cxn>
                <a:cxn ang="0">
                  <a:pos x="153" y="26"/>
                </a:cxn>
                <a:cxn ang="0">
                  <a:pos x="141" y="30"/>
                </a:cxn>
                <a:cxn ang="0">
                  <a:pos x="131" y="38"/>
                </a:cxn>
                <a:cxn ang="0">
                  <a:pos x="125" y="51"/>
                </a:cxn>
                <a:cxn ang="0">
                  <a:pos x="123" y="66"/>
                </a:cxn>
                <a:cxn ang="0">
                  <a:pos x="123" y="147"/>
                </a:cxn>
                <a:cxn ang="0">
                  <a:pos x="90" y="147"/>
                </a:cxn>
                <a:cxn ang="0">
                  <a:pos x="90" y="63"/>
                </a:cxn>
                <a:cxn ang="0">
                  <a:pos x="88" y="46"/>
                </a:cxn>
                <a:cxn ang="0">
                  <a:pos x="83" y="35"/>
                </a:cxn>
                <a:cxn ang="0">
                  <a:pos x="74" y="28"/>
                </a:cxn>
                <a:cxn ang="0">
                  <a:pos x="62" y="26"/>
                </a:cxn>
                <a:cxn ang="0">
                  <a:pos x="50" y="29"/>
                </a:cxn>
                <a:cxn ang="0">
                  <a:pos x="41" y="37"/>
                </a:cxn>
                <a:cxn ang="0">
                  <a:pos x="34" y="50"/>
                </a:cxn>
                <a:cxn ang="0">
                  <a:pos x="32" y="66"/>
                </a:cxn>
                <a:cxn ang="0">
                  <a:pos x="32" y="147"/>
                </a:cxn>
                <a:cxn ang="0">
                  <a:pos x="0" y="147"/>
                </a:cxn>
                <a:cxn ang="0">
                  <a:pos x="0" y="3"/>
                </a:cxn>
                <a:cxn ang="0">
                  <a:pos x="32" y="3"/>
                </a:cxn>
                <a:cxn ang="0">
                  <a:pos x="32" y="26"/>
                </a:cxn>
                <a:cxn ang="0">
                  <a:pos x="33" y="26"/>
                </a:cxn>
                <a:cxn ang="0">
                  <a:pos x="52" y="6"/>
                </a:cxn>
                <a:cxn ang="0">
                  <a:pos x="78" y="0"/>
                </a:cxn>
                <a:cxn ang="0">
                  <a:pos x="92" y="2"/>
                </a:cxn>
                <a:cxn ang="0">
                  <a:pos x="104" y="7"/>
                </a:cxn>
                <a:cxn ang="0">
                  <a:pos x="113" y="16"/>
                </a:cxn>
                <a:cxn ang="0">
                  <a:pos x="119" y="28"/>
                </a:cxn>
                <a:cxn ang="0">
                  <a:pos x="140" y="7"/>
                </a:cxn>
                <a:cxn ang="0">
                  <a:pos x="167" y="0"/>
                </a:cxn>
                <a:cxn ang="0">
                  <a:pos x="202" y="14"/>
                </a:cxn>
                <a:cxn ang="0">
                  <a:pos x="214" y="58"/>
                </a:cxn>
                <a:cxn ang="0">
                  <a:pos x="214" y="147"/>
                </a:cxn>
                <a:cxn ang="0">
                  <a:pos x="182" y="147"/>
                </a:cxn>
              </a:cxnLst>
              <a:rect l="0" t="0" r="r" b="b"/>
              <a:pathLst>
                <a:path w="214" h="147">
                  <a:moveTo>
                    <a:pt x="182" y="147"/>
                  </a:moveTo>
                  <a:cubicBezTo>
                    <a:pt x="182" y="66"/>
                    <a:pt x="182" y="66"/>
                    <a:pt x="182" y="66"/>
                  </a:cubicBezTo>
                  <a:cubicBezTo>
                    <a:pt x="182" y="58"/>
                    <a:pt x="181" y="52"/>
                    <a:pt x="180" y="46"/>
                  </a:cubicBezTo>
                  <a:cubicBezTo>
                    <a:pt x="178" y="41"/>
                    <a:pt x="176" y="37"/>
                    <a:pt x="174" y="34"/>
                  </a:cubicBezTo>
                  <a:cubicBezTo>
                    <a:pt x="172" y="31"/>
                    <a:pt x="169" y="29"/>
                    <a:pt x="165" y="28"/>
                  </a:cubicBezTo>
                  <a:cubicBezTo>
                    <a:pt x="162" y="27"/>
                    <a:pt x="158" y="26"/>
                    <a:pt x="153" y="26"/>
                  </a:cubicBezTo>
                  <a:cubicBezTo>
                    <a:pt x="149" y="26"/>
                    <a:pt x="145" y="27"/>
                    <a:pt x="141" y="30"/>
                  </a:cubicBezTo>
                  <a:cubicBezTo>
                    <a:pt x="137" y="32"/>
                    <a:pt x="134" y="35"/>
                    <a:pt x="131" y="38"/>
                  </a:cubicBezTo>
                  <a:cubicBezTo>
                    <a:pt x="129" y="42"/>
                    <a:pt x="127" y="46"/>
                    <a:pt x="125" y="51"/>
                  </a:cubicBezTo>
                  <a:cubicBezTo>
                    <a:pt x="124" y="56"/>
                    <a:pt x="123" y="61"/>
                    <a:pt x="123" y="66"/>
                  </a:cubicBezTo>
                  <a:cubicBezTo>
                    <a:pt x="123" y="147"/>
                    <a:pt x="123" y="147"/>
                    <a:pt x="123" y="147"/>
                  </a:cubicBezTo>
                  <a:cubicBezTo>
                    <a:pt x="90" y="147"/>
                    <a:pt x="90" y="147"/>
                    <a:pt x="90" y="147"/>
                  </a:cubicBezTo>
                  <a:cubicBezTo>
                    <a:pt x="90" y="63"/>
                    <a:pt x="90" y="63"/>
                    <a:pt x="90" y="63"/>
                  </a:cubicBezTo>
                  <a:cubicBezTo>
                    <a:pt x="90" y="56"/>
                    <a:pt x="90" y="51"/>
                    <a:pt x="88" y="46"/>
                  </a:cubicBezTo>
                  <a:cubicBezTo>
                    <a:pt x="87" y="41"/>
                    <a:pt x="85" y="38"/>
                    <a:pt x="83" y="35"/>
                  </a:cubicBezTo>
                  <a:cubicBezTo>
                    <a:pt x="80" y="32"/>
                    <a:pt x="77" y="30"/>
                    <a:pt x="74" y="28"/>
                  </a:cubicBezTo>
                  <a:cubicBezTo>
                    <a:pt x="70" y="27"/>
                    <a:pt x="67" y="26"/>
                    <a:pt x="62" y="26"/>
                  </a:cubicBezTo>
                  <a:cubicBezTo>
                    <a:pt x="58" y="26"/>
                    <a:pt x="54" y="27"/>
                    <a:pt x="50" y="29"/>
                  </a:cubicBezTo>
                  <a:cubicBezTo>
                    <a:pt x="46" y="31"/>
                    <a:pt x="43" y="34"/>
                    <a:pt x="41" y="37"/>
                  </a:cubicBezTo>
                  <a:cubicBezTo>
                    <a:pt x="38" y="41"/>
                    <a:pt x="36" y="45"/>
                    <a:pt x="34" y="50"/>
                  </a:cubicBezTo>
                  <a:cubicBezTo>
                    <a:pt x="33" y="55"/>
                    <a:pt x="32" y="60"/>
                    <a:pt x="32" y="66"/>
                  </a:cubicBezTo>
                  <a:cubicBezTo>
                    <a:pt x="32" y="147"/>
                    <a:pt x="32" y="147"/>
                    <a:pt x="32" y="147"/>
                  </a:cubicBezTo>
                  <a:cubicBezTo>
                    <a:pt x="0" y="147"/>
                    <a:pt x="0" y="147"/>
                    <a:pt x="0" y="147"/>
                  </a:cubicBezTo>
                  <a:cubicBezTo>
                    <a:pt x="0" y="3"/>
                    <a:pt x="0" y="3"/>
                    <a:pt x="0" y="3"/>
                  </a:cubicBezTo>
                  <a:cubicBezTo>
                    <a:pt x="32" y="3"/>
                    <a:pt x="32" y="3"/>
                    <a:pt x="32" y="3"/>
                  </a:cubicBezTo>
                  <a:cubicBezTo>
                    <a:pt x="32" y="26"/>
                    <a:pt x="32" y="26"/>
                    <a:pt x="32" y="26"/>
                  </a:cubicBezTo>
                  <a:cubicBezTo>
                    <a:pt x="33" y="26"/>
                    <a:pt x="33" y="26"/>
                    <a:pt x="33" y="26"/>
                  </a:cubicBezTo>
                  <a:cubicBezTo>
                    <a:pt x="38" y="17"/>
                    <a:pt x="44" y="11"/>
                    <a:pt x="52" y="6"/>
                  </a:cubicBezTo>
                  <a:cubicBezTo>
                    <a:pt x="59" y="2"/>
                    <a:pt x="68" y="0"/>
                    <a:pt x="78" y="0"/>
                  </a:cubicBezTo>
                  <a:cubicBezTo>
                    <a:pt x="83" y="0"/>
                    <a:pt x="88" y="1"/>
                    <a:pt x="92" y="2"/>
                  </a:cubicBezTo>
                  <a:cubicBezTo>
                    <a:pt x="96" y="3"/>
                    <a:pt x="100" y="5"/>
                    <a:pt x="104" y="7"/>
                  </a:cubicBezTo>
                  <a:cubicBezTo>
                    <a:pt x="107" y="10"/>
                    <a:pt x="110" y="13"/>
                    <a:pt x="113" y="16"/>
                  </a:cubicBezTo>
                  <a:cubicBezTo>
                    <a:pt x="115" y="20"/>
                    <a:pt x="117" y="24"/>
                    <a:pt x="119" y="28"/>
                  </a:cubicBezTo>
                  <a:cubicBezTo>
                    <a:pt x="125" y="18"/>
                    <a:pt x="132" y="11"/>
                    <a:pt x="140" y="7"/>
                  </a:cubicBezTo>
                  <a:cubicBezTo>
                    <a:pt x="147" y="2"/>
                    <a:pt x="157" y="0"/>
                    <a:pt x="167" y="0"/>
                  </a:cubicBezTo>
                  <a:cubicBezTo>
                    <a:pt x="182" y="0"/>
                    <a:pt x="194" y="4"/>
                    <a:pt x="202" y="14"/>
                  </a:cubicBezTo>
                  <a:cubicBezTo>
                    <a:pt x="210" y="23"/>
                    <a:pt x="214" y="38"/>
                    <a:pt x="214" y="58"/>
                  </a:cubicBezTo>
                  <a:cubicBezTo>
                    <a:pt x="214" y="147"/>
                    <a:pt x="214" y="147"/>
                    <a:pt x="214" y="147"/>
                  </a:cubicBezTo>
                  <a:lnTo>
                    <a:pt x="182" y="147"/>
                  </a:ln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grpSp>
      <p:grpSp>
        <p:nvGrpSpPr>
          <p:cNvPr id="185" name="Group 184">
            <a:extLst>
              <a:ext uri="{FF2B5EF4-FFF2-40B4-BE49-F238E27FC236}">
                <a16:creationId xmlns:a16="http://schemas.microsoft.com/office/drawing/2014/main" id="{CE54990E-EDEF-49A5-91AB-98E42607B6DA}"/>
              </a:ext>
            </a:extLst>
          </p:cNvPr>
          <p:cNvGrpSpPr/>
          <p:nvPr/>
        </p:nvGrpSpPr>
        <p:grpSpPr bwMode="black">
          <a:xfrm>
            <a:off x="5653945" y="2851472"/>
            <a:ext cx="1206048" cy="240225"/>
            <a:chOff x="4381738" y="6174707"/>
            <a:chExt cx="1235264" cy="254570"/>
          </a:xfrm>
          <a:solidFill>
            <a:schemeClr val="accent6">
              <a:lumMod val="50000"/>
            </a:schemeClr>
          </a:solidFill>
          <a:effectLst/>
        </p:grpSpPr>
        <p:sp>
          <p:nvSpPr>
            <p:cNvPr id="186" name="Freeform 5">
              <a:extLst>
                <a:ext uri="{FF2B5EF4-FFF2-40B4-BE49-F238E27FC236}">
                  <a16:creationId xmlns:a16="http://schemas.microsoft.com/office/drawing/2014/main" id="{68C38562-79BF-4333-A0D4-3C75CB0D8170}"/>
                </a:ext>
              </a:extLst>
            </p:cNvPr>
            <p:cNvSpPr>
              <a:spLocks noEditPoints="1"/>
            </p:cNvSpPr>
            <p:nvPr/>
          </p:nvSpPr>
          <p:spPr bwMode="black">
            <a:xfrm>
              <a:off x="5494268" y="6226972"/>
              <a:ext cx="122734" cy="148573"/>
            </a:xfrm>
            <a:custGeom>
              <a:avLst/>
              <a:gdLst/>
              <a:ahLst/>
              <a:cxnLst>
                <a:cxn ang="0">
                  <a:pos x="372" y="102"/>
                </a:cxn>
                <a:cxn ang="0">
                  <a:pos x="372" y="278"/>
                </a:cxn>
                <a:cxn ang="0">
                  <a:pos x="136" y="238"/>
                </a:cxn>
                <a:cxn ang="0">
                  <a:pos x="148" y="122"/>
                </a:cxn>
                <a:cxn ang="0">
                  <a:pos x="372" y="102"/>
                </a:cxn>
                <a:cxn ang="0">
                  <a:pos x="32" y="210"/>
                </a:cxn>
                <a:cxn ang="0">
                  <a:pos x="176" y="346"/>
                </a:cxn>
                <a:cxn ang="0">
                  <a:pos x="0" y="562"/>
                </a:cxn>
                <a:cxn ang="0">
                  <a:pos x="108" y="562"/>
                </a:cxn>
                <a:cxn ang="0">
                  <a:pos x="372" y="358"/>
                </a:cxn>
                <a:cxn ang="0">
                  <a:pos x="372" y="562"/>
                </a:cxn>
                <a:cxn ang="0">
                  <a:pos x="464" y="562"/>
                </a:cxn>
                <a:cxn ang="0">
                  <a:pos x="464" y="26"/>
                </a:cxn>
                <a:cxn ang="0">
                  <a:pos x="32" y="210"/>
                </a:cxn>
              </a:cxnLst>
              <a:rect l="0" t="0" r="r" b="b"/>
              <a:pathLst>
                <a:path w="464" h="562">
                  <a:moveTo>
                    <a:pt x="372" y="102"/>
                  </a:moveTo>
                  <a:cubicBezTo>
                    <a:pt x="372" y="161"/>
                    <a:pt x="372" y="219"/>
                    <a:pt x="372" y="278"/>
                  </a:cubicBezTo>
                  <a:cubicBezTo>
                    <a:pt x="292" y="274"/>
                    <a:pt x="171" y="291"/>
                    <a:pt x="136" y="238"/>
                  </a:cubicBezTo>
                  <a:cubicBezTo>
                    <a:pt x="115" y="206"/>
                    <a:pt x="117" y="148"/>
                    <a:pt x="148" y="122"/>
                  </a:cubicBezTo>
                  <a:cubicBezTo>
                    <a:pt x="193" y="83"/>
                    <a:pt x="291" y="111"/>
                    <a:pt x="372" y="102"/>
                  </a:cubicBezTo>
                  <a:close/>
                  <a:moveTo>
                    <a:pt x="32" y="210"/>
                  </a:moveTo>
                  <a:cubicBezTo>
                    <a:pt x="41" y="280"/>
                    <a:pt x="103" y="335"/>
                    <a:pt x="176" y="346"/>
                  </a:cubicBezTo>
                  <a:cubicBezTo>
                    <a:pt x="86" y="387"/>
                    <a:pt x="56" y="487"/>
                    <a:pt x="0" y="562"/>
                  </a:cubicBezTo>
                  <a:cubicBezTo>
                    <a:pt x="36" y="562"/>
                    <a:pt x="72" y="562"/>
                    <a:pt x="108" y="562"/>
                  </a:cubicBezTo>
                  <a:cubicBezTo>
                    <a:pt x="182" y="482"/>
                    <a:pt x="197" y="323"/>
                    <a:pt x="372" y="358"/>
                  </a:cubicBezTo>
                  <a:cubicBezTo>
                    <a:pt x="372" y="426"/>
                    <a:pt x="372" y="494"/>
                    <a:pt x="372" y="562"/>
                  </a:cubicBezTo>
                  <a:cubicBezTo>
                    <a:pt x="403" y="562"/>
                    <a:pt x="433" y="562"/>
                    <a:pt x="464" y="562"/>
                  </a:cubicBezTo>
                  <a:cubicBezTo>
                    <a:pt x="464" y="383"/>
                    <a:pt x="464" y="205"/>
                    <a:pt x="464" y="26"/>
                  </a:cubicBezTo>
                  <a:cubicBezTo>
                    <a:pt x="257" y="19"/>
                    <a:pt x="4" y="0"/>
                    <a:pt x="32" y="210"/>
                  </a:cubicBez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187" name="Freeform 6">
              <a:extLst>
                <a:ext uri="{FF2B5EF4-FFF2-40B4-BE49-F238E27FC236}">
                  <a16:creationId xmlns:a16="http://schemas.microsoft.com/office/drawing/2014/main" id="{3A7A465E-785D-42E4-8D7B-AB2B9AB31CF3}"/>
                </a:ext>
              </a:extLst>
            </p:cNvPr>
            <p:cNvSpPr>
              <a:spLocks noEditPoints="1"/>
            </p:cNvSpPr>
            <p:nvPr/>
          </p:nvSpPr>
          <p:spPr bwMode="black">
            <a:xfrm>
              <a:off x="5044147" y="6233725"/>
              <a:ext cx="149160" cy="181752"/>
            </a:xfrm>
            <a:custGeom>
              <a:avLst/>
              <a:gdLst/>
              <a:ahLst/>
              <a:cxnLst>
                <a:cxn ang="0">
                  <a:pos x="412" y="76"/>
                </a:cxn>
                <a:cxn ang="0">
                  <a:pos x="412" y="460"/>
                </a:cxn>
                <a:cxn ang="0">
                  <a:pos x="136" y="460"/>
                </a:cxn>
                <a:cxn ang="0">
                  <a:pos x="216" y="76"/>
                </a:cxn>
                <a:cxn ang="0">
                  <a:pos x="412" y="76"/>
                </a:cxn>
                <a:cxn ang="0">
                  <a:pos x="140" y="0"/>
                </a:cxn>
                <a:cxn ang="0">
                  <a:pos x="44" y="460"/>
                </a:cxn>
                <a:cxn ang="0">
                  <a:pos x="0" y="460"/>
                </a:cxn>
                <a:cxn ang="0">
                  <a:pos x="0" y="688"/>
                </a:cxn>
                <a:cxn ang="0">
                  <a:pos x="76" y="688"/>
                </a:cxn>
                <a:cxn ang="0">
                  <a:pos x="76" y="536"/>
                </a:cxn>
                <a:cxn ang="0">
                  <a:pos x="488" y="540"/>
                </a:cxn>
                <a:cxn ang="0">
                  <a:pos x="488" y="688"/>
                </a:cxn>
                <a:cxn ang="0">
                  <a:pos x="564" y="688"/>
                </a:cxn>
                <a:cxn ang="0">
                  <a:pos x="564" y="460"/>
                </a:cxn>
                <a:cxn ang="0">
                  <a:pos x="504" y="456"/>
                </a:cxn>
                <a:cxn ang="0">
                  <a:pos x="504" y="0"/>
                </a:cxn>
                <a:cxn ang="0">
                  <a:pos x="140" y="0"/>
                </a:cxn>
              </a:cxnLst>
              <a:rect l="0" t="0" r="r" b="b"/>
              <a:pathLst>
                <a:path w="564" h="688">
                  <a:moveTo>
                    <a:pt x="412" y="76"/>
                  </a:moveTo>
                  <a:cubicBezTo>
                    <a:pt x="412" y="204"/>
                    <a:pt x="412" y="332"/>
                    <a:pt x="412" y="460"/>
                  </a:cubicBezTo>
                  <a:cubicBezTo>
                    <a:pt x="320" y="460"/>
                    <a:pt x="228" y="460"/>
                    <a:pt x="136" y="460"/>
                  </a:cubicBezTo>
                  <a:cubicBezTo>
                    <a:pt x="190" y="360"/>
                    <a:pt x="211" y="226"/>
                    <a:pt x="216" y="76"/>
                  </a:cubicBezTo>
                  <a:cubicBezTo>
                    <a:pt x="281" y="76"/>
                    <a:pt x="347" y="76"/>
                    <a:pt x="412" y="76"/>
                  </a:cubicBezTo>
                  <a:close/>
                  <a:moveTo>
                    <a:pt x="140" y="0"/>
                  </a:moveTo>
                  <a:cubicBezTo>
                    <a:pt x="139" y="184"/>
                    <a:pt x="127" y="358"/>
                    <a:pt x="44" y="460"/>
                  </a:cubicBezTo>
                  <a:cubicBezTo>
                    <a:pt x="29" y="460"/>
                    <a:pt x="15" y="460"/>
                    <a:pt x="0" y="460"/>
                  </a:cubicBezTo>
                  <a:cubicBezTo>
                    <a:pt x="0" y="536"/>
                    <a:pt x="0" y="612"/>
                    <a:pt x="0" y="688"/>
                  </a:cubicBezTo>
                  <a:cubicBezTo>
                    <a:pt x="25" y="688"/>
                    <a:pt x="51" y="688"/>
                    <a:pt x="76" y="688"/>
                  </a:cubicBezTo>
                  <a:cubicBezTo>
                    <a:pt x="76" y="637"/>
                    <a:pt x="76" y="587"/>
                    <a:pt x="76" y="536"/>
                  </a:cubicBezTo>
                  <a:cubicBezTo>
                    <a:pt x="212" y="539"/>
                    <a:pt x="359" y="531"/>
                    <a:pt x="488" y="540"/>
                  </a:cubicBezTo>
                  <a:cubicBezTo>
                    <a:pt x="488" y="589"/>
                    <a:pt x="488" y="639"/>
                    <a:pt x="488" y="688"/>
                  </a:cubicBezTo>
                  <a:cubicBezTo>
                    <a:pt x="513" y="688"/>
                    <a:pt x="539" y="688"/>
                    <a:pt x="564" y="688"/>
                  </a:cubicBezTo>
                  <a:cubicBezTo>
                    <a:pt x="564" y="612"/>
                    <a:pt x="564" y="536"/>
                    <a:pt x="564" y="460"/>
                  </a:cubicBezTo>
                  <a:cubicBezTo>
                    <a:pt x="545" y="457"/>
                    <a:pt x="516" y="465"/>
                    <a:pt x="504" y="456"/>
                  </a:cubicBezTo>
                  <a:cubicBezTo>
                    <a:pt x="504" y="304"/>
                    <a:pt x="504" y="152"/>
                    <a:pt x="504" y="0"/>
                  </a:cubicBezTo>
                  <a:cubicBezTo>
                    <a:pt x="383" y="0"/>
                    <a:pt x="261" y="0"/>
                    <a:pt x="140" y="0"/>
                  </a:cubicBez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188" name="Freeform 7">
              <a:extLst>
                <a:ext uri="{FF2B5EF4-FFF2-40B4-BE49-F238E27FC236}">
                  <a16:creationId xmlns:a16="http://schemas.microsoft.com/office/drawing/2014/main" id="{B7ABF080-B465-40BA-8619-4DF1C47816D4}"/>
                </a:ext>
              </a:extLst>
            </p:cNvPr>
            <p:cNvSpPr>
              <a:spLocks/>
            </p:cNvSpPr>
            <p:nvPr/>
          </p:nvSpPr>
          <p:spPr bwMode="black">
            <a:xfrm>
              <a:off x="4831566" y="6233725"/>
              <a:ext cx="81627" cy="141819"/>
            </a:xfrm>
            <a:custGeom>
              <a:avLst/>
              <a:gdLst/>
              <a:ahLst/>
              <a:cxnLst>
                <a:cxn ang="0">
                  <a:pos x="309" y="0"/>
                </a:cxn>
                <a:cxn ang="0">
                  <a:pos x="309" y="76"/>
                </a:cxn>
                <a:cxn ang="0">
                  <a:pos x="101" y="76"/>
                </a:cxn>
                <a:cxn ang="0">
                  <a:pos x="97" y="536"/>
                </a:cxn>
                <a:cxn ang="0">
                  <a:pos x="5" y="536"/>
                </a:cxn>
                <a:cxn ang="0">
                  <a:pos x="9" y="0"/>
                </a:cxn>
                <a:cxn ang="0">
                  <a:pos x="309" y="0"/>
                </a:cxn>
              </a:cxnLst>
              <a:rect l="0" t="0" r="r" b="b"/>
              <a:pathLst>
                <a:path w="309" h="536">
                  <a:moveTo>
                    <a:pt x="309" y="0"/>
                  </a:moveTo>
                  <a:cubicBezTo>
                    <a:pt x="309" y="25"/>
                    <a:pt x="309" y="51"/>
                    <a:pt x="309" y="76"/>
                  </a:cubicBezTo>
                  <a:cubicBezTo>
                    <a:pt x="240" y="76"/>
                    <a:pt x="170" y="76"/>
                    <a:pt x="101" y="76"/>
                  </a:cubicBezTo>
                  <a:cubicBezTo>
                    <a:pt x="92" y="221"/>
                    <a:pt x="100" y="384"/>
                    <a:pt x="97" y="536"/>
                  </a:cubicBezTo>
                  <a:cubicBezTo>
                    <a:pt x="66" y="536"/>
                    <a:pt x="36" y="536"/>
                    <a:pt x="5" y="536"/>
                  </a:cubicBezTo>
                  <a:cubicBezTo>
                    <a:pt x="8" y="359"/>
                    <a:pt x="0" y="171"/>
                    <a:pt x="9" y="0"/>
                  </a:cubicBezTo>
                  <a:cubicBezTo>
                    <a:pt x="109" y="0"/>
                    <a:pt x="209" y="0"/>
                    <a:pt x="309" y="0"/>
                  </a:cubicBez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189" name="Freeform 8">
              <a:extLst>
                <a:ext uri="{FF2B5EF4-FFF2-40B4-BE49-F238E27FC236}">
                  <a16:creationId xmlns:a16="http://schemas.microsoft.com/office/drawing/2014/main" id="{0A48FC0D-5100-43B3-BA0D-0BBE986A8699}"/>
                </a:ext>
              </a:extLst>
            </p:cNvPr>
            <p:cNvSpPr>
              <a:spLocks/>
            </p:cNvSpPr>
            <p:nvPr/>
          </p:nvSpPr>
          <p:spPr bwMode="black">
            <a:xfrm>
              <a:off x="4517097" y="6233725"/>
              <a:ext cx="135066" cy="160611"/>
            </a:xfrm>
            <a:custGeom>
              <a:avLst/>
              <a:gdLst/>
              <a:ahLst/>
              <a:cxnLst>
                <a:cxn ang="0">
                  <a:pos x="512" y="0"/>
                </a:cxn>
                <a:cxn ang="0">
                  <a:pos x="512" y="540"/>
                </a:cxn>
                <a:cxn ang="0">
                  <a:pos x="420" y="540"/>
                </a:cxn>
                <a:cxn ang="0">
                  <a:pos x="420" y="76"/>
                </a:cxn>
                <a:cxn ang="0">
                  <a:pos x="192" y="76"/>
                </a:cxn>
                <a:cxn ang="0">
                  <a:pos x="0" y="532"/>
                </a:cxn>
                <a:cxn ang="0">
                  <a:pos x="0" y="456"/>
                </a:cxn>
                <a:cxn ang="0">
                  <a:pos x="88" y="448"/>
                </a:cxn>
                <a:cxn ang="0">
                  <a:pos x="104" y="0"/>
                </a:cxn>
                <a:cxn ang="0">
                  <a:pos x="512" y="0"/>
                </a:cxn>
              </a:cxnLst>
              <a:rect l="0" t="0" r="r" b="b"/>
              <a:pathLst>
                <a:path w="512" h="608">
                  <a:moveTo>
                    <a:pt x="512" y="0"/>
                  </a:moveTo>
                  <a:cubicBezTo>
                    <a:pt x="512" y="180"/>
                    <a:pt x="512" y="360"/>
                    <a:pt x="512" y="540"/>
                  </a:cubicBezTo>
                  <a:cubicBezTo>
                    <a:pt x="481" y="540"/>
                    <a:pt x="451" y="540"/>
                    <a:pt x="420" y="540"/>
                  </a:cubicBezTo>
                  <a:cubicBezTo>
                    <a:pt x="420" y="385"/>
                    <a:pt x="420" y="231"/>
                    <a:pt x="420" y="76"/>
                  </a:cubicBezTo>
                  <a:cubicBezTo>
                    <a:pt x="344" y="76"/>
                    <a:pt x="268" y="76"/>
                    <a:pt x="192" y="76"/>
                  </a:cubicBezTo>
                  <a:cubicBezTo>
                    <a:pt x="172" y="270"/>
                    <a:pt x="277" y="608"/>
                    <a:pt x="0" y="532"/>
                  </a:cubicBezTo>
                  <a:cubicBezTo>
                    <a:pt x="0" y="507"/>
                    <a:pt x="0" y="481"/>
                    <a:pt x="0" y="456"/>
                  </a:cubicBezTo>
                  <a:cubicBezTo>
                    <a:pt x="33" y="457"/>
                    <a:pt x="65" y="457"/>
                    <a:pt x="88" y="448"/>
                  </a:cubicBezTo>
                  <a:cubicBezTo>
                    <a:pt x="117" y="323"/>
                    <a:pt x="88" y="138"/>
                    <a:pt x="104" y="0"/>
                  </a:cubicBezTo>
                  <a:cubicBezTo>
                    <a:pt x="240" y="0"/>
                    <a:pt x="376" y="0"/>
                    <a:pt x="512" y="0"/>
                  </a:cubicBez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190" name="Freeform 9">
              <a:extLst>
                <a:ext uri="{FF2B5EF4-FFF2-40B4-BE49-F238E27FC236}">
                  <a16:creationId xmlns:a16="http://schemas.microsoft.com/office/drawing/2014/main" id="{7D710DA1-4811-4AE0-872F-8E85F3A4B000}"/>
                </a:ext>
              </a:extLst>
            </p:cNvPr>
            <p:cNvSpPr>
              <a:spLocks noEditPoints="1"/>
            </p:cNvSpPr>
            <p:nvPr/>
          </p:nvSpPr>
          <p:spPr bwMode="black">
            <a:xfrm>
              <a:off x="5362432" y="6222861"/>
              <a:ext cx="143287" cy="206416"/>
            </a:xfrm>
            <a:custGeom>
              <a:avLst/>
              <a:gdLst/>
              <a:ahLst/>
              <a:cxnLst>
                <a:cxn ang="0">
                  <a:pos x="208" y="105"/>
                </a:cxn>
                <a:cxn ang="0">
                  <a:pos x="348" y="437"/>
                </a:cxn>
                <a:cxn ang="0">
                  <a:pos x="224" y="513"/>
                </a:cxn>
                <a:cxn ang="0">
                  <a:pos x="112" y="169"/>
                </a:cxn>
                <a:cxn ang="0">
                  <a:pos x="208" y="105"/>
                </a:cxn>
                <a:cxn ang="0">
                  <a:pos x="208" y="589"/>
                </a:cxn>
                <a:cxn ang="0">
                  <a:pos x="392" y="89"/>
                </a:cxn>
                <a:cxn ang="0">
                  <a:pos x="152" y="45"/>
                </a:cxn>
                <a:cxn ang="0">
                  <a:pos x="84" y="105"/>
                </a:cxn>
                <a:cxn ang="0">
                  <a:pos x="84" y="41"/>
                </a:cxn>
                <a:cxn ang="0">
                  <a:pos x="0" y="41"/>
                </a:cxn>
                <a:cxn ang="0">
                  <a:pos x="0" y="781"/>
                </a:cxn>
                <a:cxn ang="0">
                  <a:pos x="92" y="781"/>
                </a:cxn>
                <a:cxn ang="0">
                  <a:pos x="92" y="525"/>
                </a:cxn>
                <a:cxn ang="0">
                  <a:pos x="208" y="589"/>
                </a:cxn>
              </a:cxnLst>
              <a:rect l="0" t="0" r="r" b="b"/>
              <a:pathLst>
                <a:path w="543" h="781">
                  <a:moveTo>
                    <a:pt x="208" y="105"/>
                  </a:moveTo>
                  <a:cubicBezTo>
                    <a:pt x="358" y="80"/>
                    <a:pt x="415" y="310"/>
                    <a:pt x="348" y="437"/>
                  </a:cubicBezTo>
                  <a:cubicBezTo>
                    <a:pt x="325" y="480"/>
                    <a:pt x="274" y="513"/>
                    <a:pt x="224" y="513"/>
                  </a:cubicBezTo>
                  <a:cubicBezTo>
                    <a:pt x="75" y="512"/>
                    <a:pt x="42" y="279"/>
                    <a:pt x="112" y="169"/>
                  </a:cubicBezTo>
                  <a:cubicBezTo>
                    <a:pt x="131" y="139"/>
                    <a:pt x="161" y="113"/>
                    <a:pt x="208" y="105"/>
                  </a:cubicBezTo>
                  <a:close/>
                  <a:moveTo>
                    <a:pt x="208" y="589"/>
                  </a:moveTo>
                  <a:cubicBezTo>
                    <a:pt x="461" y="617"/>
                    <a:pt x="543" y="244"/>
                    <a:pt x="392" y="89"/>
                  </a:cubicBezTo>
                  <a:cubicBezTo>
                    <a:pt x="348" y="44"/>
                    <a:pt x="242" y="0"/>
                    <a:pt x="152" y="45"/>
                  </a:cubicBezTo>
                  <a:cubicBezTo>
                    <a:pt x="126" y="58"/>
                    <a:pt x="105" y="92"/>
                    <a:pt x="84" y="105"/>
                  </a:cubicBezTo>
                  <a:cubicBezTo>
                    <a:pt x="84" y="84"/>
                    <a:pt x="84" y="62"/>
                    <a:pt x="84" y="41"/>
                  </a:cubicBezTo>
                  <a:cubicBezTo>
                    <a:pt x="56" y="41"/>
                    <a:pt x="28" y="41"/>
                    <a:pt x="0" y="41"/>
                  </a:cubicBezTo>
                  <a:cubicBezTo>
                    <a:pt x="0" y="288"/>
                    <a:pt x="0" y="534"/>
                    <a:pt x="0" y="781"/>
                  </a:cubicBezTo>
                  <a:cubicBezTo>
                    <a:pt x="31" y="781"/>
                    <a:pt x="61" y="781"/>
                    <a:pt x="92" y="781"/>
                  </a:cubicBezTo>
                  <a:cubicBezTo>
                    <a:pt x="92" y="696"/>
                    <a:pt x="92" y="610"/>
                    <a:pt x="92" y="525"/>
                  </a:cubicBezTo>
                  <a:cubicBezTo>
                    <a:pt x="135" y="560"/>
                    <a:pt x="154" y="583"/>
                    <a:pt x="208" y="589"/>
                  </a:cubicBez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191" name="Freeform 10">
              <a:extLst>
                <a:ext uri="{FF2B5EF4-FFF2-40B4-BE49-F238E27FC236}">
                  <a16:creationId xmlns:a16="http://schemas.microsoft.com/office/drawing/2014/main" id="{81581CE4-BAF6-4281-B4FC-FEE50EB18D11}"/>
                </a:ext>
              </a:extLst>
            </p:cNvPr>
            <p:cNvSpPr>
              <a:spLocks noEditPoints="1"/>
            </p:cNvSpPr>
            <p:nvPr/>
          </p:nvSpPr>
          <p:spPr bwMode="black">
            <a:xfrm>
              <a:off x="5201822" y="6218457"/>
              <a:ext cx="136240" cy="168832"/>
            </a:xfrm>
            <a:custGeom>
              <a:avLst/>
              <a:gdLst/>
              <a:ahLst/>
              <a:cxnLst>
                <a:cxn ang="0">
                  <a:pos x="395" y="326"/>
                </a:cxn>
                <a:cxn ang="0">
                  <a:pos x="383" y="454"/>
                </a:cxn>
                <a:cxn ang="0">
                  <a:pos x="139" y="502"/>
                </a:cxn>
                <a:cxn ang="0">
                  <a:pos x="143" y="394"/>
                </a:cxn>
                <a:cxn ang="0">
                  <a:pos x="395" y="326"/>
                </a:cxn>
                <a:cxn ang="0">
                  <a:pos x="487" y="182"/>
                </a:cxn>
                <a:cxn ang="0">
                  <a:pos x="91" y="102"/>
                </a:cxn>
                <a:cxn ang="0">
                  <a:pos x="39" y="210"/>
                </a:cxn>
                <a:cxn ang="0">
                  <a:pos x="131" y="222"/>
                </a:cxn>
                <a:cxn ang="0">
                  <a:pos x="399" y="254"/>
                </a:cxn>
                <a:cxn ang="0">
                  <a:pos x="27" y="478"/>
                </a:cxn>
                <a:cxn ang="0">
                  <a:pos x="403" y="530"/>
                </a:cxn>
                <a:cxn ang="0">
                  <a:pos x="423" y="594"/>
                </a:cxn>
                <a:cxn ang="0">
                  <a:pos x="515" y="590"/>
                </a:cxn>
                <a:cxn ang="0">
                  <a:pos x="487" y="182"/>
                </a:cxn>
              </a:cxnLst>
              <a:rect l="0" t="0" r="r" b="b"/>
              <a:pathLst>
                <a:path w="515" h="639">
                  <a:moveTo>
                    <a:pt x="395" y="326"/>
                  </a:moveTo>
                  <a:cubicBezTo>
                    <a:pt x="404" y="352"/>
                    <a:pt x="398" y="423"/>
                    <a:pt x="383" y="454"/>
                  </a:cubicBezTo>
                  <a:cubicBezTo>
                    <a:pt x="344" y="534"/>
                    <a:pt x="192" y="567"/>
                    <a:pt x="139" y="502"/>
                  </a:cubicBezTo>
                  <a:cubicBezTo>
                    <a:pt x="116" y="474"/>
                    <a:pt x="117" y="421"/>
                    <a:pt x="143" y="394"/>
                  </a:cubicBezTo>
                  <a:cubicBezTo>
                    <a:pt x="196" y="339"/>
                    <a:pt x="327" y="372"/>
                    <a:pt x="395" y="326"/>
                  </a:cubicBezTo>
                  <a:close/>
                  <a:moveTo>
                    <a:pt x="487" y="182"/>
                  </a:moveTo>
                  <a:cubicBezTo>
                    <a:pt x="468" y="26"/>
                    <a:pt x="199" y="0"/>
                    <a:pt x="91" y="102"/>
                  </a:cubicBezTo>
                  <a:cubicBezTo>
                    <a:pt x="62" y="130"/>
                    <a:pt x="54" y="156"/>
                    <a:pt x="39" y="210"/>
                  </a:cubicBezTo>
                  <a:cubicBezTo>
                    <a:pt x="70" y="214"/>
                    <a:pt x="99" y="219"/>
                    <a:pt x="131" y="222"/>
                  </a:cubicBezTo>
                  <a:cubicBezTo>
                    <a:pt x="132" y="86"/>
                    <a:pt x="437" y="77"/>
                    <a:pt x="399" y="254"/>
                  </a:cubicBezTo>
                  <a:cubicBezTo>
                    <a:pt x="250" y="300"/>
                    <a:pt x="0" y="265"/>
                    <a:pt x="27" y="478"/>
                  </a:cubicBezTo>
                  <a:cubicBezTo>
                    <a:pt x="48" y="639"/>
                    <a:pt x="318" y="632"/>
                    <a:pt x="403" y="530"/>
                  </a:cubicBezTo>
                  <a:cubicBezTo>
                    <a:pt x="407" y="554"/>
                    <a:pt x="412" y="577"/>
                    <a:pt x="423" y="594"/>
                  </a:cubicBezTo>
                  <a:cubicBezTo>
                    <a:pt x="452" y="591"/>
                    <a:pt x="492" y="599"/>
                    <a:pt x="515" y="590"/>
                  </a:cubicBezTo>
                  <a:cubicBezTo>
                    <a:pt x="460" y="498"/>
                    <a:pt x="502" y="313"/>
                    <a:pt x="487" y="182"/>
                  </a:cubicBez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192" name="Freeform 11">
              <a:extLst>
                <a:ext uri="{FF2B5EF4-FFF2-40B4-BE49-F238E27FC236}">
                  <a16:creationId xmlns:a16="http://schemas.microsoft.com/office/drawing/2014/main" id="{9EE3868A-6FE4-4978-829C-1A2004FDBDB4}"/>
                </a:ext>
              </a:extLst>
            </p:cNvPr>
            <p:cNvSpPr>
              <a:spLocks noEditPoints="1"/>
            </p:cNvSpPr>
            <p:nvPr/>
          </p:nvSpPr>
          <p:spPr bwMode="black">
            <a:xfrm>
              <a:off x="4907613" y="6227559"/>
              <a:ext cx="141232" cy="161786"/>
            </a:xfrm>
            <a:custGeom>
              <a:avLst/>
              <a:gdLst/>
              <a:ahLst/>
              <a:cxnLst>
                <a:cxn ang="0">
                  <a:pos x="245" y="92"/>
                </a:cxn>
                <a:cxn ang="0">
                  <a:pos x="377" y="448"/>
                </a:cxn>
                <a:cxn ang="0">
                  <a:pos x="137" y="420"/>
                </a:cxn>
                <a:cxn ang="0">
                  <a:pos x="245" y="92"/>
                </a:cxn>
                <a:cxn ang="0">
                  <a:pos x="61" y="116"/>
                </a:cxn>
                <a:cxn ang="0">
                  <a:pos x="57" y="460"/>
                </a:cxn>
                <a:cxn ang="0">
                  <a:pos x="485" y="448"/>
                </a:cxn>
                <a:cxn ang="0">
                  <a:pos x="477" y="124"/>
                </a:cxn>
                <a:cxn ang="0">
                  <a:pos x="229" y="16"/>
                </a:cxn>
                <a:cxn ang="0">
                  <a:pos x="61" y="116"/>
                </a:cxn>
              </a:cxnLst>
              <a:rect l="0" t="0" r="r" b="b"/>
              <a:pathLst>
                <a:path w="534" h="613">
                  <a:moveTo>
                    <a:pt x="245" y="92"/>
                  </a:moveTo>
                  <a:cubicBezTo>
                    <a:pt x="414" y="67"/>
                    <a:pt x="479" y="328"/>
                    <a:pt x="377" y="448"/>
                  </a:cubicBezTo>
                  <a:cubicBezTo>
                    <a:pt x="306" y="532"/>
                    <a:pt x="182" y="504"/>
                    <a:pt x="137" y="420"/>
                  </a:cubicBezTo>
                  <a:cubicBezTo>
                    <a:pt x="69" y="292"/>
                    <a:pt x="123" y="110"/>
                    <a:pt x="245" y="92"/>
                  </a:cubicBezTo>
                  <a:close/>
                  <a:moveTo>
                    <a:pt x="61" y="116"/>
                  </a:moveTo>
                  <a:cubicBezTo>
                    <a:pt x="19" y="181"/>
                    <a:pt x="0" y="361"/>
                    <a:pt x="57" y="460"/>
                  </a:cubicBezTo>
                  <a:cubicBezTo>
                    <a:pt x="146" y="613"/>
                    <a:pt x="405" y="609"/>
                    <a:pt x="485" y="448"/>
                  </a:cubicBezTo>
                  <a:cubicBezTo>
                    <a:pt x="534" y="350"/>
                    <a:pt x="522" y="201"/>
                    <a:pt x="477" y="124"/>
                  </a:cubicBezTo>
                  <a:cubicBezTo>
                    <a:pt x="440" y="61"/>
                    <a:pt x="351" y="0"/>
                    <a:pt x="229" y="16"/>
                  </a:cubicBezTo>
                  <a:cubicBezTo>
                    <a:pt x="150" y="26"/>
                    <a:pt x="93" y="67"/>
                    <a:pt x="61" y="116"/>
                  </a:cubicBez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193" name="Freeform 12">
              <a:extLst>
                <a:ext uri="{FF2B5EF4-FFF2-40B4-BE49-F238E27FC236}">
                  <a16:creationId xmlns:a16="http://schemas.microsoft.com/office/drawing/2014/main" id="{E9F79901-FCF0-441E-A3D8-6791EAD2F212}"/>
                </a:ext>
              </a:extLst>
            </p:cNvPr>
            <p:cNvSpPr>
              <a:spLocks noEditPoints="1"/>
            </p:cNvSpPr>
            <p:nvPr/>
          </p:nvSpPr>
          <p:spPr bwMode="black">
            <a:xfrm>
              <a:off x="4671542" y="6218457"/>
              <a:ext cx="135947" cy="168832"/>
            </a:xfrm>
            <a:custGeom>
              <a:avLst/>
              <a:gdLst/>
              <a:ahLst/>
              <a:cxnLst>
                <a:cxn ang="0">
                  <a:pos x="395" y="326"/>
                </a:cxn>
                <a:cxn ang="0">
                  <a:pos x="383" y="454"/>
                </a:cxn>
                <a:cxn ang="0">
                  <a:pos x="139" y="502"/>
                </a:cxn>
                <a:cxn ang="0">
                  <a:pos x="143" y="394"/>
                </a:cxn>
                <a:cxn ang="0">
                  <a:pos x="395" y="326"/>
                </a:cxn>
                <a:cxn ang="0">
                  <a:pos x="487" y="182"/>
                </a:cxn>
                <a:cxn ang="0">
                  <a:pos x="91" y="102"/>
                </a:cxn>
                <a:cxn ang="0">
                  <a:pos x="39" y="210"/>
                </a:cxn>
                <a:cxn ang="0">
                  <a:pos x="131" y="222"/>
                </a:cxn>
                <a:cxn ang="0">
                  <a:pos x="399" y="254"/>
                </a:cxn>
                <a:cxn ang="0">
                  <a:pos x="27" y="478"/>
                </a:cxn>
                <a:cxn ang="0">
                  <a:pos x="403" y="530"/>
                </a:cxn>
                <a:cxn ang="0">
                  <a:pos x="423" y="594"/>
                </a:cxn>
                <a:cxn ang="0">
                  <a:pos x="515" y="590"/>
                </a:cxn>
                <a:cxn ang="0">
                  <a:pos x="487" y="182"/>
                </a:cxn>
              </a:cxnLst>
              <a:rect l="0" t="0" r="r" b="b"/>
              <a:pathLst>
                <a:path w="515" h="639">
                  <a:moveTo>
                    <a:pt x="395" y="326"/>
                  </a:moveTo>
                  <a:cubicBezTo>
                    <a:pt x="404" y="352"/>
                    <a:pt x="398" y="423"/>
                    <a:pt x="383" y="454"/>
                  </a:cubicBezTo>
                  <a:cubicBezTo>
                    <a:pt x="344" y="534"/>
                    <a:pt x="192" y="567"/>
                    <a:pt x="139" y="502"/>
                  </a:cubicBezTo>
                  <a:cubicBezTo>
                    <a:pt x="116" y="474"/>
                    <a:pt x="117" y="421"/>
                    <a:pt x="143" y="394"/>
                  </a:cubicBezTo>
                  <a:cubicBezTo>
                    <a:pt x="196" y="339"/>
                    <a:pt x="327" y="372"/>
                    <a:pt x="395" y="326"/>
                  </a:cubicBezTo>
                  <a:close/>
                  <a:moveTo>
                    <a:pt x="487" y="182"/>
                  </a:moveTo>
                  <a:cubicBezTo>
                    <a:pt x="468" y="26"/>
                    <a:pt x="199" y="0"/>
                    <a:pt x="91" y="102"/>
                  </a:cubicBezTo>
                  <a:cubicBezTo>
                    <a:pt x="62" y="130"/>
                    <a:pt x="54" y="156"/>
                    <a:pt x="39" y="210"/>
                  </a:cubicBezTo>
                  <a:cubicBezTo>
                    <a:pt x="70" y="214"/>
                    <a:pt x="99" y="219"/>
                    <a:pt x="131" y="222"/>
                  </a:cubicBezTo>
                  <a:cubicBezTo>
                    <a:pt x="132" y="86"/>
                    <a:pt x="437" y="77"/>
                    <a:pt x="399" y="254"/>
                  </a:cubicBezTo>
                  <a:cubicBezTo>
                    <a:pt x="250" y="300"/>
                    <a:pt x="0" y="265"/>
                    <a:pt x="27" y="478"/>
                  </a:cubicBezTo>
                  <a:cubicBezTo>
                    <a:pt x="48" y="639"/>
                    <a:pt x="318" y="632"/>
                    <a:pt x="403" y="530"/>
                  </a:cubicBezTo>
                  <a:cubicBezTo>
                    <a:pt x="407" y="554"/>
                    <a:pt x="412" y="577"/>
                    <a:pt x="423" y="594"/>
                  </a:cubicBezTo>
                  <a:cubicBezTo>
                    <a:pt x="452" y="591"/>
                    <a:pt x="492" y="599"/>
                    <a:pt x="515" y="590"/>
                  </a:cubicBezTo>
                  <a:cubicBezTo>
                    <a:pt x="460" y="498"/>
                    <a:pt x="502" y="313"/>
                    <a:pt x="487" y="182"/>
                  </a:cubicBez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194" name="Freeform 13">
              <a:extLst>
                <a:ext uri="{FF2B5EF4-FFF2-40B4-BE49-F238E27FC236}">
                  <a16:creationId xmlns:a16="http://schemas.microsoft.com/office/drawing/2014/main" id="{ABCCDA64-6B4B-4CA3-8803-D3E63B261BC1}"/>
                </a:ext>
              </a:extLst>
            </p:cNvPr>
            <p:cNvSpPr>
              <a:spLocks noEditPoints="1"/>
            </p:cNvSpPr>
            <p:nvPr/>
          </p:nvSpPr>
          <p:spPr bwMode="black">
            <a:xfrm>
              <a:off x="4381738" y="6174707"/>
              <a:ext cx="150040" cy="211408"/>
            </a:xfrm>
            <a:custGeom>
              <a:avLst/>
              <a:gdLst/>
              <a:ahLst/>
              <a:cxnLst>
                <a:cxn ang="0">
                  <a:pos x="244" y="307"/>
                </a:cxn>
                <a:cxn ang="0">
                  <a:pos x="288" y="699"/>
                </a:cxn>
                <a:cxn ang="0">
                  <a:pos x="244" y="307"/>
                </a:cxn>
                <a:cxn ang="0">
                  <a:pos x="432" y="3"/>
                </a:cxn>
                <a:cxn ang="0">
                  <a:pos x="260" y="23"/>
                </a:cxn>
                <a:cxn ang="0">
                  <a:pos x="8" y="439"/>
                </a:cxn>
                <a:cxn ang="0">
                  <a:pos x="100" y="715"/>
                </a:cxn>
                <a:cxn ang="0">
                  <a:pos x="388" y="747"/>
                </a:cxn>
                <a:cxn ang="0">
                  <a:pos x="408" y="263"/>
                </a:cxn>
                <a:cxn ang="0">
                  <a:pos x="164" y="251"/>
                </a:cxn>
                <a:cxn ang="0">
                  <a:pos x="84" y="323"/>
                </a:cxn>
                <a:cxn ang="0">
                  <a:pos x="148" y="143"/>
                </a:cxn>
                <a:cxn ang="0">
                  <a:pos x="504" y="7"/>
                </a:cxn>
                <a:cxn ang="0">
                  <a:pos x="432" y="3"/>
                </a:cxn>
              </a:cxnLst>
              <a:rect l="0" t="0" r="r" b="b"/>
              <a:pathLst>
                <a:path w="568" h="799">
                  <a:moveTo>
                    <a:pt x="244" y="307"/>
                  </a:moveTo>
                  <a:cubicBezTo>
                    <a:pt x="485" y="274"/>
                    <a:pt x="471" y="678"/>
                    <a:pt x="288" y="699"/>
                  </a:cubicBezTo>
                  <a:cubicBezTo>
                    <a:pt x="63" y="725"/>
                    <a:pt x="46" y="334"/>
                    <a:pt x="244" y="307"/>
                  </a:cubicBezTo>
                  <a:close/>
                  <a:moveTo>
                    <a:pt x="432" y="3"/>
                  </a:moveTo>
                  <a:cubicBezTo>
                    <a:pt x="406" y="36"/>
                    <a:pt x="317" y="19"/>
                    <a:pt x="260" y="23"/>
                  </a:cubicBezTo>
                  <a:cubicBezTo>
                    <a:pt x="39" y="40"/>
                    <a:pt x="0" y="201"/>
                    <a:pt x="8" y="439"/>
                  </a:cubicBezTo>
                  <a:cubicBezTo>
                    <a:pt x="12" y="559"/>
                    <a:pt x="40" y="658"/>
                    <a:pt x="100" y="715"/>
                  </a:cubicBezTo>
                  <a:cubicBezTo>
                    <a:pt x="156" y="768"/>
                    <a:pt x="292" y="799"/>
                    <a:pt x="388" y="747"/>
                  </a:cubicBezTo>
                  <a:cubicBezTo>
                    <a:pt x="541" y="665"/>
                    <a:pt x="568" y="367"/>
                    <a:pt x="408" y="263"/>
                  </a:cubicBezTo>
                  <a:cubicBezTo>
                    <a:pt x="354" y="228"/>
                    <a:pt x="246" y="206"/>
                    <a:pt x="164" y="251"/>
                  </a:cubicBezTo>
                  <a:cubicBezTo>
                    <a:pt x="131" y="270"/>
                    <a:pt x="118" y="292"/>
                    <a:pt x="84" y="323"/>
                  </a:cubicBezTo>
                  <a:cubicBezTo>
                    <a:pt x="95" y="231"/>
                    <a:pt x="96" y="181"/>
                    <a:pt x="148" y="143"/>
                  </a:cubicBezTo>
                  <a:cubicBezTo>
                    <a:pt x="254" y="66"/>
                    <a:pt x="517" y="178"/>
                    <a:pt x="504" y="7"/>
                  </a:cubicBezTo>
                  <a:cubicBezTo>
                    <a:pt x="478" y="8"/>
                    <a:pt x="460" y="0"/>
                    <a:pt x="432" y="3"/>
                  </a:cubicBez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grpSp>
      <p:grpSp>
        <p:nvGrpSpPr>
          <p:cNvPr id="195" name="Group 194">
            <a:extLst>
              <a:ext uri="{FF2B5EF4-FFF2-40B4-BE49-F238E27FC236}">
                <a16:creationId xmlns:a16="http://schemas.microsoft.com/office/drawing/2014/main" id="{895F30A9-3755-4069-BC29-60E0B1C4F095}"/>
              </a:ext>
            </a:extLst>
          </p:cNvPr>
          <p:cNvGrpSpPr/>
          <p:nvPr/>
        </p:nvGrpSpPr>
        <p:grpSpPr bwMode="black">
          <a:xfrm>
            <a:off x="9487055" y="4937655"/>
            <a:ext cx="648120" cy="234818"/>
            <a:chOff x="11218145" y="6191686"/>
            <a:chExt cx="663815" cy="248839"/>
          </a:xfrm>
          <a:solidFill>
            <a:schemeClr val="accent6">
              <a:lumMod val="50000"/>
            </a:schemeClr>
          </a:solidFill>
          <a:effectLst/>
        </p:grpSpPr>
        <p:sp>
          <p:nvSpPr>
            <p:cNvPr id="196" name="Freeform 18">
              <a:extLst>
                <a:ext uri="{FF2B5EF4-FFF2-40B4-BE49-F238E27FC236}">
                  <a16:creationId xmlns:a16="http://schemas.microsoft.com/office/drawing/2014/main" id="{93ECEC50-57D4-4106-9757-E8E8D413E1D1}"/>
                </a:ext>
              </a:extLst>
            </p:cNvPr>
            <p:cNvSpPr>
              <a:spLocks noEditPoints="1"/>
            </p:cNvSpPr>
            <p:nvPr/>
          </p:nvSpPr>
          <p:spPr bwMode="black">
            <a:xfrm>
              <a:off x="11218145" y="6205715"/>
              <a:ext cx="148048" cy="175369"/>
            </a:xfrm>
            <a:custGeom>
              <a:avLst/>
              <a:gdLst/>
              <a:ahLst/>
              <a:cxnLst>
                <a:cxn ang="0">
                  <a:pos x="170" y="98"/>
                </a:cxn>
                <a:cxn ang="0">
                  <a:pos x="163" y="140"/>
                </a:cxn>
                <a:cxn ang="0">
                  <a:pos x="141" y="173"/>
                </a:cxn>
                <a:cxn ang="0">
                  <a:pos x="106" y="194"/>
                </a:cxn>
                <a:cxn ang="0">
                  <a:pos x="61" y="201"/>
                </a:cxn>
                <a:cxn ang="0">
                  <a:pos x="0" y="201"/>
                </a:cxn>
                <a:cxn ang="0">
                  <a:pos x="0" y="0"/>
                </a:cxn>
                <a:cxn ang="0">
                  <a:pos x="62" y="0"/>
                </a:cxn>
                <a:cxn ang="0">
                  <a:pos x="143" y="25"/>
                </a:cxn>
                <a:cxn ang="0">
                  <a:pos x="170" y="98"/>
                </a:cxn>
                <a:cxn ang="0">
                  <a:pos x="135" y="99"/>
                </a:cxn>
                <a:cxn ang="0">
                  <a:pos x="130" y="69"/>
                </a:cxn>
                <a:cxn ang="0">
                  <a:pos x="116" y="47"/>
                </a:cxn>
                <a:cxn ang="0">
                  <a:pos x="93" y="33"/>
                </a:cxn>
                <a:cxn ang="0">
                  <a:pos x="61" y="29"/>
                </a:cxn>
                <a:cxn ang="0">
                  <a:pos x="34" y="29"/>
                </a:cxn>
                <a:cxn ang="0">
                  <a:pos x="34" y="172"/>
                </a:cxn>
                <a:cxn ang="0">
                  <a:pos x="61" y="172"/>
                </a:cxn>
                <a:cxn ang="0">
                  <a:pos x="93" y="167"/>
                </a:cxn>
                <a:cxn ang="0">
                  <a:pos x="116" y="152"/>
                </a:cxn>
                <a:cxn ang="0">
                  <a:pos x="130" y="129"/>
                </a:cxn>
                <a:cxn ang="0">
                  <a:pos x="135" y="99"/>
                </a:cxn>
              </a:cxnLst>
              <a:rect l="0" t="0" r="r" b="b"/>
              <a:pathLst>
                <a:path w="170" h="201">
                  <a:moveTo>
                    <a:pt x="170" y="98"/>
                  </a:moveTo>
                  <a:cubicBezTo>
                    <a:pt x="170" y="113"/>
                    <a:pt x="168" y="128"/>
                    <a:pt x="163" y="140"/>
                  </a:cubicBezTo>
                  <a:cubicBezTo>
                    <a:pt x="157" y="153"/>
                    <a:pt x="150" y="164"/>
                    <a:pt x="141" y="173"/>
                  </a:cubicBezTo>
                  <a:cubicBezTo>
                    <a:pt x="131" y="182"/>
                    <a:pt x="119" y="189"/>
                    <a:pt x="106" y="194"/>
                  </a:cubicBezTo>
                  <a:cubicBezTo>
                    <a:pt x="92" y="199"/>
                    <a:pt x="77" y="201"/>
                    <a:pt x="61" y="201"/>
                  </a:cubicBezTo>
                  <a:cubicBezTo>
                    <a:pt x="0" y="201"/>
                    <a:pt x="0" y="201"/>
                    <a:pt x="0" y="201"/>
                  </a:cubicBezTo>
                  <a:cubicBezTo>
                    <a:pt x="0" y="0"/>
                    <a:pt x="0" y="0"/>
                    <a:pt x="0" y="0"/>
                  </a:cubicBezTo>
                  <a:cubicBezTo>
                    <a:pt x="62" y="0"/>
                    <a:pt x="62" y="0"/>
                    <a:pt x="62" y="0"/>
                  </a:cubicBezTo>
                  <a:cubicBezTo>
                    <a:pt x="98" y="0"/>
                    <a:pt x="125" y="8"/>
                    <a:pt x="143" y="25"/>
                  </a:cubicBezTo>
                  <a:cubicBezTo>
                    <a:pt x="161" y="41"/>
                    <a:pt x="170" y="66"/>
                    <a:pt x="170" y="98"/>
                  </a:cubicBezTo>
                  <a:close/>
                  <a:moveTo>
                    <a:pt x="135" y="99"/>
                  </a:moveTo>
                  <a:cubicBezTo>
                    <a:pt x="135" y="87"/>
                    <a:pt x="133" y="77"/>
                    <a:pt x="130" y="69"/>
                  </a:cubicBezTo>
                  <a:cubicBezTo>
                    <a:pt x="127" y="60"/>
                    <a:pt x="122" y="53"/>
                    <a:pt x="116" y="47"/>
                  </a:cubicBezTo>
                  <a:cubicBezTo>
                    <a:pt x="110" y="41"/>
                    <a:pt x="102" y="36"/>
                    <a:pt x="93" y="33"/>
                  </a:cubicBezTo>
                  <a:cubicBezTo>
                    <a:pt x="84" y="30"/>
                    <a:pt x="73" y="29"/>
                    <a:pt x="61" y="29"/>
                  </a:cubicBezTo>
                  <a:cubicBezTo>
                    <a:pt x="34" y="29"/>
                    <a:pt x="34" y="29"/>
                    <a:pt x="34" y="29"/>
                  </a:cubicBezTo>
                  <a:cubicBezTo>
                    <a:pt x="34" y="172"/>
                    <a:pt x="34" y="172"/>
                    <a:pt x="34" y="172"/>
                  </a:cubicBezTo>
                  <a:cubicBezTo>
                    <a:pt x="61" y="172"/>
                    <a:pt x="61" y="172"/>
                    <a:pt x="61" y="172"/>
                  </a:cubicBezTo>
                  <a:cubicBezTo>
                    <a:pt x="73" y="172"/>
                    <a:pt x="83" y="171"/>
                    <a:pt x="93" y="167"/>
                  </a:cubicBezTo>
                  <a:cubicBezTo>
                    <a:pt x="102" y="164"/>
                    <a:pt x="110" y="159"/>
                    <a:pt x="116" y="152"/>
                  </a:cubicBezTo>
                  <a:cubicBezTo>
                    <a:pt x="122" y="146"/>
                    <a:pt x="127" y="138"/>
                    <a:pt x="130" y="129"/>
                  </a:cubicBezTo>
                  <a:cubicBezTo>
                    <a:pt x="133" y="120"/>
                    <a:pt x="135" y="110"/>
                    <a:pt x="135" y="99"/>
                  </a:cubicBez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197" name="Freeform 19">
              <a:extLst>
                <a:ext uri="{FF2B5EF4-FFF2-40B4-BE49-F238E27FC236}">
                  <a16:creationId xmlns:a16="http://schemas.microsoft.com/office/drawing/2014/main" id="{A8C4A591-0B9F-457C-859D-C3AC66857AFD}"/>
                </a:ext>
              </a:extLst>
            </p:cNvPr>
            <p:cNvSpPr>
              <a:spLocks noEditPoints="1"/>
            </p:cNvSpPr>
            <p:nvPr/>
          </p:nvSpPr>
          <p:spPr bwMode="black">
            <a:xfrm>
              <a:off x="11382068" y="6191686"/>
              <a:ext cx="114451" cy="192721"/>
            </a:xfrm>
            <a:custGeom>
              <a:avLst/>
              <a:gdLst/>
              <a:ahLst/>
              <a:cxnLst>
                <a:cxn ang="0">
                  <a:pos x="33" y="155"/>
                </a:cxn>
                <a:cxn ang="0">
                  <a:pos x="45" y="185"/>
                </a:cxn>
                <a:cxn ang="0">
                  <a:pos x="76" y="195"/>
                </a:cxn>
                <a:cxn ang="0">
                  <a:pos x="100" y="191"/>
                </a:cxn>
                <a:cxn ang="0">
                  <a:pos x="119" y="181"/>
                </a:cxn>
                <a:cxn ang="0">
                  <a:pos x="119" y="209"/>
                </a:cxn>
                <a:cxn ang="0">
                  <a:pos x="112" y="213"/>
                </a:cxn>
                <a:cxn ang="0">
                  <a:pos x="100" y="216"/>
                </a:cxn>
                <a:cxn ang="0">
                  <a:pos x="86" y="219"/>
                </a:cxn>
                <a:cxn ang="0">
                  <a:pos x="68" y="221"/>
                </a:cxn>
                <a:cxn ang="0">
                  <a:pos x="40" y="216"/>
                </a:cxn>
                <a:cxn ang="0">
                  <a:pos x="18" y="202"/>
                </a:cxn>
                <a:cxn ang="0">
                  <a:pos x="4" y="178"/>
                </a:cxn>
                <a:cxn ang="0">
                  <a:pos x="0" y="147"/>
                </a:cxn>
                <a:cxn ang="0">
                  <a:pos x="6" y="112"/>
                </a:cxn>
                <a:cxn ang="0">
                  <a:pos x="22" y="88"/>
                </a:cxn>
                <a:cxn ang="0">
                  <a:pos x="44" y="74"/>
                </a:cxn>
                <a:cxn ang="0">
                  <a:pos x="68" y="70"/>
                </a:cxn>
                <a:cxn ang="0">
                  <a:pos x="95" y="75"/>
                </a:cxn>
                <a:cxn ang="0">
                  <a:pos x="115" y="89"/>
                </a:cxn>
                <a:cxn ang="0">
                  <a:pos x="127" y="111"/>
                </a:cxn>
                <a:cxn ang="0">
                  <a:pos x="131" y="139"/>
                </a:cxn>
                <a:cxn ang="0">
                  <a:pos x="131" y="155"/>
                </a:cxn>
                <a:cxn ang="0">
                  <a:pos x="33" y="155"/>
                </a:cxn>
                <a:cxn ang="0">
                  <a:pos x="83" y="46"/>
                </a:cxn>
                <a:cxn ang="0">
                  <a:pos x="55" y="46"/>
                </a:cxn>
                <a:cxn ang="0">
                  <a:pos x="24" y="0"/>
                </a:cxn>
                <a:cxn ang="0">
                  <a:pos x="46" y="0"/>
                </a:cxn>
                <a:cxn ang="0">
                  <a:pos x="69" y="30"/>
                </a:cxn>
                <a:cxn ang="0">
                  <a:pos x="92" y="0"/>
                </a:cxn>
                <a:cxn ang="0">
                  <a:pos x="114" y="0"/>
                </a:cxn>
                <a:cxn ang="0">
                  <a:pos x="83" y="46"/>
                </a:cxn>
                <a:cxn ang="0">
                  <a:pos x="97" y="116"/>
                </a:cxn>
                <a:cxn ang="0">
                  <a:pos x="91" y="105"/>
                </a:cxn>
                <a:cxn ang="0">
                  <a:pos x="82" y="98"/>
                </a:cxn>
                <a:cxn ang="0">
                  <a:pos x="68" y="95"/>
                </a:cxn>
                <a:cxn ang="0">
                  <a:pos x="56" y="98"/>
                </a:cxn>
                <a:cxn ang="0">
                  <a:pos x="45" y="105"/>
                </a:cxn>
                <a:cxn ang="0">
                  <a:pos x="37" y="116"/>
                </a:cxn>
                <a:cxn ang="0">
                  <a:pos x="33" y="130"/>
                </a:cxn>
                <a:cxn ang="0">
                  <a:pos x="98" y="130"/>
                </a:cxn>
                <a:cxn ang="0">
                  <a:pos x="97" y="116"/>
                </a:cxn>
              </a:cxnLst>
              <a:rect l="0" t="0" r="r" b="b"/>
              <a:pathLst>
                <a:path w="131" h="221">
                  <a:moveTo>
                    <a:pt x="33" y="155"/>
                  </a:moveTo>
                  <a:cubicBezTo>
                    <a:pt x="33" y="168"/>
                    <a:pt x="38" y="178"/>
                    <a:pt x="45" y="185"/>
                  </a:cubicBezTo>
                  <a:cubicBezTo>
                    <a:pt x="52" y="192"/>
                    <a:pt x="63" y="195"/>
                    <a:pt x="76" y="195"/>
                  </a:cubicBezTo>
                  <a:cubicBezTo>
                    <a:pt x="84" y="195"/>
                    <a:pt x="92" y="194"/>
                    <a:pt x="100" y="191"/>
                  </a:cubicBezTo>
                  <a:cubicBezTo>
                    <a:pt x="107" y="189"/>
                    <a:pt x="114" y="185"/>
                    <a:pt x="119" y="181"/>
                  </a:cubicBezTo>
                  <a:cubicBezTo>
                    <a:pt x="119" y="209"/>
                    <a:pt x="119" y="209"/>
                    <a:pt x="119" y="209"/>
                  </a:cubicBezTo>
                  <a:cubicBezTo>
                    <a:pt x="117" y="210"/>
                    <a:pt x="115" y="211"/>
                    <a:pt x="112" y="213"/>
                  </a:cubicBezTo>
                  <a:cubicBezTo>
                    <a:pt x="108" y="214"/>
                    <a:pt x="105" y="215"/>
                    <a:pt x="100" y="216"/>
                  </a:cubicBezTo>
                  <a:cubicBezTo>
                    <a:pt x="96" y="218"/>
                    <a:pt x="91" y="219"/>
                    <a:pt x="86" y="219"/>
                  </a:cubicBezTo>
                  <a:cubicBezTo>
                    <a:pt x="80" y="220"/>
                    <a:pt x="74" y="221"/>
                    <a:pt x="68" y="221"/>
                  </a:cubicBezTo>
                  <a:cubicBezTo>
                    <a:pt x="58" y="221"/>
                    <a:pt x="48" y="219"/>
                    <a:pt x="40" y="216"/>
                  </a:cubicBezTo>
                  <a:cubicBezTo>
                    <a:pt x="31" y="213"/>
                    <a:pt x="24" y="208"/>
                    <a:pt x="18" y="202"/>
                  </a:cubicBezTo>
                  <a:cubicBezTo>
                    <a:pt x="12" y="195"/>
                    <a:pt x="8" y="188"/>
                    <a:pt x="4" y="178"/>
                  </a:cubicBezTo>
                  <a:cubicBezTo>
                    <a:pt x="1" y="169"/>
                    <a:pt x="0" y="159"/>
                    <a:pt x="0" y="147"/>
                  </a:cubicBezTo>
                  <a:cubicBezTo>
                    <a:pt x="0" y="133"/>
                    <a:pt x="2" y="122"/>
                    <a:pt x="6" y="112"/>
                  </a:cubicBezTo>
                  <a:cubicBezTo>
                    <a:pt x="10" y="103"/>
                    <a:pt x="15" y="95"/>
                    <a:pt x="22" y="88"/>
                  </a:cubicBezTo>
                  <a:cubicBezTo>
                    <a:pt x="28" y="82"/>
                    <a:pt x="35" y="77"/>
                    <a:pt x="44" y="74"/>
                  </a:cubicBezTo>
                  <a:cubicBezTo>
                    <a:pt x="52" y="71"/>
                    <a:pt x="60" y="70"/>
                    <a:pt x="68" y="70"/>
                  </a:cubicBezTo>
                  <a:cubicBezTo>
                    <a:pt x="78" y="70"/>
                    <a:pt x="88" y="72"/>
                    <a:pt x="95" y="75"/>
                  </a:cubicBezTo>
                  <a:cubicBezTo>
                    <a:pt x="103" y="78"/>
                    <a:pt x="110" y="83"/>
                    <a:pt x="115" y="89"/>
                  </a:cubicBezTo>
                  <a:cubicBezTo>
                    <a:pt x="120" y="95"/>
                    <a:pt x="124" y="102"/>
                    <a:pt x="127" y="111"/>
                  </a:cubicBezTo>
                  <a:cubicBezTo>
                    <a:pt x="129" y="119"/>
                    <a:pt x="131" y="129"/>
                    <a:pt x="131" y="139"/>
                  </a:cubicBezTo>
                  <a:cubicBezTo>
                    <a:pt x="131" y="155"/>
                    <a:pt x="131" y="155"/>
                    <a:pt x="131" y="155"/>
                  </a:cubicBezTo>
                  <a:lnTo>
                    <a:pt x="33" y="155"/>
                  </a:lnTo>
                  <a:close/>
                  <a:moveTo>
                    <a:pt x="83" y="46"/>
                  </a:moveTo>
                  <a:cubicBezTo>
                    <a:pt x="55" y="46"/>
                    <a:pt x="55" y="46"/>
                    <a:pt x="55" y="46"/>
                  </a:cubicBezTo>
                  <a:cubicBezTo>
                    <a:pt x="24" y="0"/>
                    <a:pt x="24" y="0"/>
                    <a:pt x="24" y="0"/>
                  </a:cubicBezTo>
                  <a:cubicBezTo>
                    <a:pt x="46" y="0"/>
                    <a:pt x="46" y="0"/>
                    <a:pt x="46" y="0"/>
                  </a:cubicBezTo>
                  <a:cubicBezTo>
                    <a:pt x="69" y="30"/>
                    <a:pt x="69" y="30"/>
                    <a:pt x="69" y="30"/>
                  </a:cubicBezTo>
                  <a:cubicBezTo>
                    <a:pt x="92" y="0"/>
                    <a:pt x="92" y="0"/>
                    <a:pt x="92" y="0"/>
                  </a:cubicBezTo>
                  <a:cubicBezTo>
                    <a:pt x="114" y="0"/>
                    <a:pt x="114" y="0"/>
                    <a:pt x="114" y="0"/>
                  </a:cubicBezTo>
                  <a:lnTo>
                    <a:pt x="83" y="46"/>
                  </a:lnTo>
                  <a:close/>
                  <a:moveTo>
                    <a:pt x="97" y="116"/>
                  </a:moveTo>
                  <a:cubicBezTo>
                    <a:pt x="96" y="112"/>
                    <a:pt x="94" y="108"/>
                    <a:pt x="91" y="105"/>
                  </a:cubicBezTo>
                  <a:cubicBezTo>
                    <a:pt x="89" y="102"/>
                    <a:pt x="86" y="100"/>
                    <a:pt x="82" y="98"/>
                  </a:cubicBezTo>
                  <a:cubicBezTo>
                    <a:pt x="78" y="96"/>
                    <a:pt x="73" y="95"/>
                    <a:pt x="68" y="95"/>
                  </a:cubicBezTo>
                  <a:cubicBezTo>
                    <a:pt x="64" y="95"/>
                    <a:pt x="59" y="96"/>
                    <a:pt x="56" y="98"/>
                  </a:cubicBezTo>
                  <a:cubicBezTo>
                    <a:pt x="52" y="99"/>
                    <a:pt x="48" y="102"/>
                    <a:pt x="45" y="105"/>
                  </a:cubicBezTo>
                  <a:cubicBezTo>
                    <a:pt x="42" y="108"/>
                    <a:pt x="39" y="112"/>
                    <a:pt x="37" y="116"/>
                  </a:cubicBezTo>
                  <a:cubicBezTo>
                    <a:pt x="35" y="120"/>
                    <a:pt x="34" y="125"/>
                    <a:pt x="33" y="130"/>
                  </a:cubicBezTo>
                  <a:cubicBezTo>
                    <a:pt x="98" y="130"/>
                    <a:pt x="98" y="130"/>
                    <a:pt x="98" y="130"/>
                  </a:cubicBezTo>
                  <a:cubicBezTo>
                    <a:pt x="98" y="125"/>
                    <a:pt x="98" y="121"/>
                    <a:pt x="97" y="116"/>
                  </a:cubicBez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198" name="Freeform 20">
              <a:extLst>
                <a:ext uri="{FF2B5EF4-FFF2-40B4-BE49-F238E27FC236}">
                  <a16:creationId xmlns:a16="http://schemas.microsoft.com/office/drawing/2014/main" id="{0C5F83E1-D781-4ED4-B07E-0692316C65D6}"/>
                </a:ext>
              </a:extLst>
            </p:cNvPr>
            <p:cNvSpPr>
              <a:spLocks/>
            </p:cNvSpPr>
            <p:nvPr/>
          </p:nvSpPr>
          <p:spPr bwMode="black">
            <a:xfrm>
              <a:off x="11518302" y="6195378"/>
              <a:ext cx="114820" cy="185706"/>
            </a:xfrm>
            <a:custGeom>
              <a:avLst/>
              <a:gdLst/>
              <a:ahLst/>
              <a:cxnLst>
                <a:cxn ang="0">
                  <a:pos x="210" y="503"/>
                </a:cxn>
                <a:cxn ang="0">
                  <a:pos x="78" y="340"/>
                </a:cxn>
                <a:cxn ang="0">
                  <a:pos x="75" y="340"/>
                </a:cxn>
                <a:cxn ang="0">
                  <a:pos x="75" y="503"/>
                </a:cxn>
                <a:cxn ang="0">
                  <a:pos x="0" y="503"/>
                </a:cxn>
                <a:cxn ang="0">
                  <a:pos x="0" y="0"/>
                </a:cxn>
                <a:cxn ang="0">
                  <a:pos x="75" y="0"/>
                </a:cxn>
                <a:cxn ang="0">
                  <a:pos x="75" y="319"/>
                </a:cxn>
                <a:cxn ang="0">
                  <a:pos x="78" y="319"/>
                </a:cxn>
                <a:cxn ang="0">
                  <a:pos x="203" y="163"/>
                </a:cxn>
                <a:cxn ang="0">
                  <a:pos x="300" y="163"/>
                </a:cxn>
                <a:cxn ang="0">
                  <a:pos x="156" y="326"/>
                </a:cxn>
                <a:cxn ang="0">
                  <a:pos x="311" y="503"/>
                </a:cxn>
                <a:cxn ang="0">
                  <a:pos x="210" y="503"/>
                </a:cxn>
              </a:cxnLst>
              <a:rect l="0" t="0" r="r" b="b"/>
              <a:pathLst>
                <a:path w="311" h="503">
                  <a:moveTo>
                    <a:pt x="210" y="503"/>
                  </a:moveTo>
                  <a:lnTo>
                    <a:pt x="78" y="340"/>
                  </a:lnTo>
                  <a:lnTo>
                    <a:pt x="75" y="340"/>
                  </a:lnTo>
                  <a:lnTo>
                    <a:pt x="75" y="503"/>
                  </a:lnTo>
                  <a:lnTo>
                    <a:pt x="0" y="503"/>
                  </a:lnTo>
                  <a:lnTo>
                    <a:pt x="0" y="0"/>
                  </a:lnTo>
                  <a:lnTo>
                    <a:pt x="75" y="0"/>
                  </a:lnTo>
                  <a:lnTo>
                    <a:pt x="75" y="319"/>
                  </a:lnTo>
                  <a:lnTo>
                    <a:pt x="78" y="319"/>
                  </a:lnTo>
                  <a:lnTo>
                    <a:pt x="203" y="163"/>
                  </a:lnTo>
                  <a:lnTo>
                    <a:pt x="300" y="163"/>
                  </a:lnTo>
                  <a:lnTo>
                    <a:pt x="156" y="326"/>
                  </a:lnTo>
                  <a:lnTo>
                    <a:pt x="311" y="503"/>
                  </a:lnTo>
                  <a:lnTo>
                    <a:pt x="210" y="503"/>
                  </a:ln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199" name="Freeform 21">
              <a:extLst>
                <a:ext uri="{FF2B5EF4-FFF2-40B4-BE49-F238E27FC236}">
                  <a16:creationId xmlns:a16="http://schemas.microsoft.com/office/drawing/2014/main" id="{F1A24671-209B-4C18-8DA2-CC40758B2617}"/>
                </a:ext>
              </a:extLst>
            </p:cNvPr>
            <p:cNvSpPr>
              <a:spLocks/>
            </p:cNvSpPr>
            <p:nvPr/>
          </p:nvSpPr>
          <p:spPr bwMode="black">
            <a:xfrm>
              <a:off x="11643828" y="6255557"/>
              <a:ext cx="111497" cy="128850"/>
            </a:xfrm>
            <a:custGeom>
              <a:avLst/>
              <a:gdLst/>
              <a:ahLst/>
              <a:cxnLst>
                <a:cxn ang="0">
                  <a:pos x="95" y="144"/>
                </a:cxn>
                <a:cxn ang="0">
                  <a:pos x="95" y="123"/>
                </a:cxn>
                <a:cxn ang="0">
                  <a:pos x="95" y="123"/>
                </a:cxn>
                <a:cxn ang="0">
                  <a:pos x="88" y="132"/>
                </a:cxn>
                <a:cxn ang="0">
                  <a:pos x="78" y="140"/>
                </a:cxn>
                <a:cxn ang="0">
                  <a:pos x="66" y="146"/>
                </a:cxn>
                <a:cxn ang="0">
                  <a:pos x="51" y="148"/>
                </a:cxn>
                <a:cxn ang="0">
                  <a:pos x="13" y="133"/>
                </a:cxn>
                <a:cxn ang="0">
                  <a:pos x="0" y="88"/>
                </a:cxn>
                <a:cxn ang="0">
                  <a:pos x="0" y="0"/>
                </a:cxn>
                <a:cxn ang="0">
                  <a:pos x="33" y="0"/>
                </a:cxn>
                <a:cxn ang="0">
                  <a:pos x="33" y="84"/>
                </a:cxn>
                <a:cxn ang="0">
                  <a:pos x="35" y="101"/>
                </a:cxn>
                <a:cxn ang="0">
                  <a:pos x="41" y="113"/>
                </a:cxn>
                <a:cxn ang="0">
                  <a:pos x="51" y="119"/>
                </a:cxn>
                <a:cxn ang="0">
                  <a:pos x="63" y="121"/>
                </a:cxn>
                <a:cxn ang="0">
                  <a:pos x="75" y="119"/>
                </a:cxn>
                <a:cxn ang="0">
                  <a:pos x="86" y="111"/>
                </a:cxn>
                <a:cxn ang="0">
                  <a:pos x="93" y="100"/>
                </a:cxn>
                <a:cxn ang="0">
                  <a:pos x="95" y="84"/>
                </a:cxn>
                <a:cxn ang="0">
                  <a:pos x="95" y="0"/>
                </a:cxn>
                <a:cxn ang="0">
                  <a:pos x="128" y="0"/>
                </a:cxn>
                <a:cxn ang="0">
                  <a:pos x="128" y="144"/>
                </a:cxn>
                <a:cxn ang="0">
                  <a:pos x="95" y="144"/>
                </a:cxn>
              </a:cxnLst>
              <a:rect l="0" t="0" r="r" b="b"/>
              <a:pathLst>
                <a:path w="128" h="148">
                  <a:moveTo>
                    <a:pt x="95" y="144"/>
                  </a:moveTo>
                  <a:cubicBezTo>
                    <a:pt x="95" y="123"/>
                    <a:pt x="95" y="123"/>
                    <a:pt x="95" y="123"/>
                  </a:cubicBezTo>
                  <a:cubicBezTo>
                    <a:pt x="95" y="123"/>
                    <a:pt x="95" y="123"/>
                    <a:pt x="95" y="123"/>
                  </a:cubicBezTo>
                  <a:cubicBezTo>
                    <a:pt x="93" y="126"/>
                    <a:pt x="90" y="129"/>
                    <a:pt x="88" y="132"/>
                  </a:cubicBezTo>
                  <a:cubicBezTo>
                    <a:pt x="85" y="135"/>
                    <a:pt x="81" y="138"/>
                    <a:pt x="78" y="140"/>
                  </a:cubicBezTo>
                  <a:cubicBezTo>
                    <a:pt x="74" y="143"/>
                    <a:pt x="70" y="144"/>
                    <a:pt x="66" y="146"/>
                  </a:cubicBezTo>
                  <a:cubicBezTo>
                    <a:pt x="61" y="147"/>
                    <a:pt x="56" y="148"/>
                    <a:pt x="51" y="148"/>
                  </a:cubicBezTo>
                  <a:cubicBezTo>
                    <a:pt x="35" y="148"/>
                    <a:pt x="22" y="143"/>
                    <a:pt x="13" y="133"/>
                  </a:cubicBezTo>
                  <a:cubicBezTo>
                    <a:pt x="4" y="123"/>
                    <a:pt x="0" y="108"/>
                    <a:pt x="0" y="88"/>
                  </a:cubicBezTo>
                  <a:cubicBezTo>
                    <a:pt x="0" y="0"/>
                    <a:pt x="0" y="0"/>
                    <a:pt x="0" y="0"/>
                  </a:cubicBezTo>
                  <a:cubicBezTo>
                    <a:pt x="33" y="0"/>
                    <a:pt x="33" y="0"/>
                    <a:pt x="33" y="0"/>
                  </a:cubicBezTo>
                  <a:cubicBezTo>
                    <a:pt x="33" y="84"/>
                    <a:pt x="33" y="84"/>
                    <a:pt x="33" y="84"/>
                  </a:cubicBezTo>
                  <a:cubicBezTo>
                    <a:pt x="33" y="90"/>
                    <a:pt x="33" y="96"/>
                    <a:pt x="35" y="101"/>
                  </a:cubicBezTo>
                  <a:cubicBezTo>
                    <a:pt x="36" y="106"/>
                    <a:pt x="38" y="110"/>
                    <a:pt x="41" y="113"/>
                  </a:cubicBezTo>
                  <a:cubicBezTo>
                    <a:pt x="44" y="116"/>
                    <a:pt x="47" y="118"/>
                    <a:pt x="51" y="119"/>
                  </a:cubicBezTo>
                  <a:cubicBezTo>
                    <a:pt x="54" y="120"/>
                    <a:pt x="58" y="121"/>
                    <a:pt x="63" y="121"/>
                  </a:cubicBezTo>
                  <a:cubicBezTo>
                    <a:pt x="67" y="121"/>
                    <a:pt x="71" y="120"/>
                    <a:pt x="75" y="119"/>
                  </a:cubicBezTo>
                  <a:cubicBezTo>
                    <a:pt x="79" y="117"/>
                    <a:pt x="83" y="115"/>
                    <a:pt x="86" y="111"/>
                  </a:cubicBezTo>
                  <a:cubicBezTo>
                    <a:pt x="89" y="108"/>
                    <a:pt x="91" y="104"/>
                    <a:pt x="93" y="100"/>
                  </a:cubicBezTo>
                  <a:cubicBezTo>
                    <a:pt x="94" y="95"/>
                    <a:pt x="95" y="89"/>
                    <a:pt x="95" y="84"/>
                  </a:cubicBezTo>
                  <a:cubicBezTo>
                    <a:pt x="95" y="0"/>
                    <a:pt x="95" y="0"/>
                    <a:pt x="95" y="0"/>
                  </a:cubicBezTo>
                  <a:cubicBezTo>
                    <a:pt x="128" y="0"/>
                    <a:pt x="128" y="0"/>
                    <a:pt x="128" y="0"/>
                  </a:cubicBezTo>
                  <a:cubicBezTo>
                    <a:pt x="128" y="144"/>
                    <a:pt x="128" y="144"/>
                    <a:pt x="128" y="144"/>
                  </a:cubicBezTo>
                  <a:lnTo>
                    <a:pt x="95" y="144"/>
                  </a:ln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200" name="Freeform 22">
              <a:extLst>
                <a:ext uri="{FF2B5EF4-FFF2-40B4-BE49-F238E27FC236}">
                  <a16:creationId xmlns:a16="http://schemas.microsoft.com/office/drawing/2014/main" id="{8C05E026-C07A-4BE4-967D-B2FE871EE466}"/>
                </a:ext>
              </a:extLst>
            </p:cNvPr>
            <p:cNvSpPr>
              <a:spLocks noEditPoints="1"/>
            </p:cNvSpPr>
            <p:nvPr/>
          </p:nvSpPr>
          <p:spPr bwMode="black">
            <a:xfrm>
              <a:off x="11749418" y="6194270"/>
              <a:ext cx="70517" cy="246255"/>
            </a:xfrm>
            <a:custGeom>
              <a:avLst/>
              <a:gdLst/>
              <a:ahLst/>
              <a:cxnLst>
                <a:cxn ang="0">
                  <a:pos x="74" y="238"/>
                </a:cxn>
                <a:cxn ang="0">
                  <a:pos x="63" y="261"/>
                </a:cxn>
                <a:cxn ang="0">
                  <a:pos x="45" y="276"/>
                </a:cxn>
                <a:cxn ang="0">
                  <a:pos x="19" y="282"/>
                </a:cxn>
                <a:cxn ang="0">
                  <a:pos x="14" y="281"/>
                </a:cxn>
                <a:cxn ang="0">
                  <a:pos x="9" y="280"/>
                </a:cxn>
                <a:cxn ang="0">
                  <a:pos x="4" y="279"/>
                </a:cxn>
                <a:cxn ang="0">
                  <a:pos x="0" y="278"/>
                </a:cxn>
                <a:cxn ang="0">
                  <a:pos x="0" y="250"/>
                </a:cxn>
                <a:cxn ang="0">
                  <a:pos x="9" y="254"/>
                </a:cxn>
                <a:cxn ang="0">
                  <a:pos x="18" y="255"/>
                </a:cxn>
                <a:cxn ang="0">
                  <a:pos x="28" y="253"/>
                </a:cxn>
                <a:cxn ang="0">
                  <a:pos x="37" y="246"/>
                </a:cxn>
                <a:cxn ang="0">
                  <a:pos x="43" y="232"/>
                </a:cxn>
                <a:cxn ang="0">
                  <a:pos x="45" y="213"/>
                </a:cxn>
                <a:cxn ang="0">
                  <a:pos x="45" y="70"/>
                </a:cxn>
                <a:cxn ang="0">
                  <a:pos x="77" y="70"/>
                </a:cxn>
                <a:cxn ang="0">
                  <a:pos x="77" y="209"/>
                </a:cxn>
                <a:cxn ang="0">
                  <a:pos x="74" y="238"/>
                </a:cxn>
                <a:cxn ang="0">
                  <a:pos x="81" y="20"/>
                </a:cxn>
                <a:cxn ang="0">
                  <a:pos x="80" y="27"/>
                </a:cxn>
                <a:cxn ang="0">
                  <a:pos x="76" y="33"/>
                </a:cxn>
                <a:cxn ang="0">
                  <a:pos x="69" y="37"/>
                </a:cxn>
                <a:cxn ang="0">
                  <a:pos x="61" y="38"/>
                </a:cxn>
                <a:cxn ang="0">
                  <a:pos x="53" y="37"/>
                </a:cxn>
                <a:cxn ang="0">
                  <a:pos x="47" y="33"/>
                </a:cxn>
                <a:cxn ang="0">
                  <a:pos x="43" y="27"/>
                </a:cxn>
                <a:cxn ang="0">
                  <a:pos x="42" y="20"/>
                </a:cxn>
                <a:cxn ang="0">
                  <a:pos x="43" y="12"/>
                </a:cxn>
                <a:cxn ang="0">
                  <a:pos x="47" y="6"/>
                </a:cxn>
                <a:cxn ang="0">
                  <a:pos x="54" y="2"/>
                </a:cxn>
                <a:cxn ang="0">
                  <a:pos x="61" y="0"/>
                </a:cxn>
                <a:cxn ang="0">
                  <a:pos x="69" y="2"/>
                </a:cxn>
                <a:cxn ang="0">
                  <a:pos x="76" y="6"/>
                </a:cxn>
                <a:cxn ang="0">
                  <a:pos x="80" y="12"/>
                </a:cxn>
                <a:cxn ang="0">
                  <a:pos x="81" y="20"/>
                </a:cxn>
              </a:cxnLst>
              <a:rect l="0" t="0" r="r" b="b"/>
              <a:pathLst>
                <a:path w="81" h="282">
                  <a:moveTo>
                    <a:pt x="74" y="238"/>
                  </a:moveTo>
                  <a:cubicBezTo>
                    <a:pt x="71" y="247"/>
                    <a:pt x="68" y="255"/>
                    <a:pt x="63" y="261"/>
                  </a:cubicBezTo>
                  <a:cubicBezTo>
                    <a:pt x="58" y="268"/>
                    <a:pt x="52" y="273"/>
                    <a:pt x="45" y="276"/>
                  </a:cubicBezTo>
                  <a:cubicBezTo>
                    <a:pt x="37" y="280"/>
                    <a:pt x="29" y="282"/>
                    <a:pt x="19" y="282"/>
                  </a:cubicBezTo>
                  <a:cubicBezTo>
                    <a:pt x="18" y="282"/>
                    <a:pt x="16" y="282"/>
                    <a:pt x="14" y="281"/>
                  </a:cubicBezTo>
                  <a:cubicBezTo>
                    <a:pt x="12" y="281"/>
                    <a:pt x="11" y="281"/>
                    <a:pt x="9" y="280"/>
                  </a:cubicBezTo>
                  <a:cubicBezTo>
                    <a:pt x="7" y="280"/>
                    <a:pt x="6" y="280"/>
                    <a:pt x="4" y="279"/>
                  </a:cubicBezTo>
                  <a:cubicBezTo>
                    <a:pt x="2" y="279"/>
                    <a:pt x="1" y="278"/>
                    <a:pt x="0" y="278"/>
                  </a:cubicBezTo>
                  <a:cubicBezTo>
                    <a:pt x="0" y="250"/>
                    <a:pt x="0" y="250"/>
                    <a:pt x="0" y="250"/>
                  </a:cubicBezTo>
                  <a:cubicBezTo>
                    <a:pt x="2" y="251"/>
                    <a:pt x="5" y="252"/>
                    <a:pt x="9" y="254"/>
                  </a:cubicBezTo>
                  <a:cubicBezTo>
                    <a:pt x="12" y="255"/>
                    <a:pt x="15" y="255"/>
                    <a:pt x="18" y="255"/>
                  </a:cubicBezTo>
                  <a:cubicBezTo>
                    <a:pt x="22" y="255"/>
                    <a:pt x="25" y="255"/>
                    <a:pt x="28" y="253"/>
                  </a:cubicBezTo>
                  <a:cubicBezTo>
                    <a:pt x="32" y="251"/>
                    <a:pt x="34" y="249"/>
                    <a:pt x="37" y="246"/>
                  </a:cubicBezTo>
                  <a:cubicBezTo>
                    <a:pt x="39" y="242"/>
                    <a:pt x="41" y="238"/>
                    <a:pt x="43" y="232"/>
                  </a:cubicBezTo>
                  <a:cubicBezTo>
                    <a:pt x="44" y="227"/>
                    <a:pt x="45" y="220"/>
                    <a:pt x="45" y="213"/>
                  </a:cubicBezTo>
                  <a:cubicBezTo>
                    <a:pt x="45" y="70"/>
                    <a:pt x="45" y="70"/>
                    <a:pt x="45" y="70"/>
                  </a:cubicBezTo>
                  <a:cubicBezTo>
                    <a:pt x="77" y="70"/>
                    <a:pt x="77" y="70"/>
                    <a:pt x="77" y="70"/>
                  </a:cubicBezTo>
                  <a:cubicBezTo>
                    <a:pt x="77" y="209"/>
                    <a:pt x="77" y="209"/>
                    <a:pt x="77" y="209"/>
                  </a:cubicBezTo>
                  <a:cubicBezTo>
                    <a:pt x="77" y="220"/>
                    <a:pt x="76" y="229"/>
                    <a:pt x="74" y="238"/>
                  </a:cubicBezTo>
                  <a:close/>
                  <a:moveTo>
                    <a:pt x="81" y="20"/>
                  </a:moveTo>
                  <a:cubicBezTo>
                    <a:pt x="81" y="22"/>
                    <a:pt x="81" y="24"/>
                    <a:pt x="80" y="27"/>
                  </a:cubicBezTo>
                  <a:cubicBezTo>
                    <a:pt x="79" y="29"/>
                    <a:pt x="77" y="31"/>
                    <a:pt x="76" y="33"/>
                  </a:cubicBezTo>
                  <a:cubicBezTo>
                    <a:pt x="74" y="34"/>
                    <a:pt x="72" y="36"/>
                    <a:pt x="69" y="37"/>
                  </a:cubicBezTo>
                  <a:cubicBezTo>
                    <a:pt x="67" y="38"/>
                    <a:pt x="64" y="38"/>
                    <a:pt x="61" y="38"/>
                  </a:cubicBezTo>
                  <a:cubicBezTo>
                    <a:pt x="59" y="38"/>
                    <a:pt x="56" y="38"/>
                    <a:pt x="53" y="37"/>
                  </a:cubicBezTo>
                  <a:cubicBezTo>
                    <a:pt x="51" y="36"/>
                    <a:pt x="49" y="34"/>
                    <a:pt x="47" y="33"/>
                  </a:cubicBezTo>
                  <a:cubicBezTo>
                    <a:pt x="45" y="31"/>
                    <a:pt x="44" y="29"/>
                    <a:pt x="43" y="27"/>
                  </a:cubicBezTo>
                  <a:cubicBezTo>
                    <a:pt x="42" y="24"/>
                    <a:pt x="42" y="22"/>
                    <a:pt x="42" y="20"/>
                  </a:cubicBezTo>
                  <a:cubicBezTo>
                    <a:pt x="42" y="17"/>
                    <a:pt x="42" y="14"/>
                    <a:pt x="43" y="12"/>
                  </a:cubicBezTo>
                  <a:cubicBezTo>
                    <a:pt x="44" y="10"/>
                    <a:pt x="46" y="8"/>
                    <a:pt x="47" y="6"/>
                  </a:cubicBezTo>
                  <a:cubicBezTo>
                    <a:pt x="49" y="4"/>
                    <a:pt x="51" y="3"/>
                    <a:pt x="54" y="2"/>
                  </a:cubicBezTo>
                  <a:cubicBezTo>
                    <a:pt x="56" y="1"/>
                    <a:pt x="59" y="0"/>
                    <a:pt x="61" y="0"/>
                  </a:cubicBezTo>
                  <a:cubicBezTo>
                    <a:pt x="64" y="0"/>
                    <a:pt x="67" y="1"/>
                    <a:pt x="69" y="2"/>
                  </a:cubicBezTo>
                  <a:cubicBezTo>
                    <a:pt x="72" y="3"/>
                    <a:pt x="74" y="4"/>
                    <a:pt x="76" y="6"/>
                  </a:cubicBezTo>
                  <a:cubicBezTo>
                    <a:pt x="77" y="8"/>
                    <a:pt x="79" y="10"/>
                    <a:pt x="80" y="12"/>
                  </a:cubicBezTo>
                  <a:cubicBezTo>
                    <a:pt x="81" y="14"/>
                    <a:pt x="81" y="17"/>
                    <a:pt x="81" y="20"/>
                  </a:cubicBez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201" name="Freeform 23">
              <a:extLst>
                <a:ext uri="{FF2B5EF4-FFF2-40B4-BE49-F238E27FC236}">
                  <a16:creationId xmlns:a16="http://schemas.microsoft.com/office/drawing/2014/main" id="{7413F25E-7459-4167-9518-32D3EBF55871}"/>
                </a:ext>
              </a:extLst>
            </p:cNvPr>
            <p:cNvSpPr>
              <a:spLocks noEditPoints="1"/>
            </p:cNvSpPr>
            <p:nvPr/>
          </p:nvSpPr>
          <p:spPr bwMode="black">
            <a:xfrm>
              <a:off x="11846886" y="6194270"/>
              <a:ext cx="35074" cy="186814"/>
            </a:xfrm>
            <a:custGeom>
              <a:avLst/>
              <a:gdLst/>
              <a:ahLst/>
              <a:cxnLst>
                <a:cxn ang="0">
                  <a:pos x="40" y="20"/>
                </a:cxn>
                <a:cxn ang="0">
                  <a:pos x="38" y="27"/>
                </a:cxn>
                <a:cxn ang="0">
                  <a:pos x="34" y="33"/>
                </a:cxn>
                <a:cxn ang="0">
                  <a:pos x="28" y="37"/>
                </a:cxn>
                <a:cxn ang="0">
                  <a:pos x="20" y="38"/>
                </a:cxn>
                <a:cxn ang="0">
                  <a:pos x="12" y="37"/>
                </a:cxn>
                <a:cxn ang="0">
                  <a:pos x="6" y="33"/>
                </a:cxn>
                <a:cxn ang="0">
                  <a:pos x="2" y="27"/>
                </a:cxn>
                <a:cxn ang="0">
                  <a:pos x="0" y="20"/>
                </a:cxn>
                <a:cxn ang="0">
                  <a:pos x="2" y="12"/>
                </a:cxn>
                <a:cxn ang="0">
                  <a:pos x="6" y="6"/>
                </a:cxn>
                <a:cxn ang="0">
                  <a:pos x="12" y="2"/>
                </a:cxn>
                <a:cxn ang="0">
                  <a:pos x="20" y="0"/>
                </a:cxn>
                <a:cxn ang="0">
                  <a:pos x="28" y="2"/>
                </a:cxn>
                <a:cxn ang="0">
                  <a:pos x="34" y="6"/>
                </a:cxn>
                <a:cxn ang="0">
                  <a:pos x="38" y="12"/>
                </a:cxn>
                <a:cxn ang="0">
                  <a:pos x="40" y="20"/>
                </a:cxn>
                <a:cxn ang="0">
                  <a:pos x="3" y="214"/>
                </a:cxn>
                <a:cxn ang="0">
                  <a:pos x="3" y="70"/>
                </a:cxn>
                <a:cxn ang="0">
                  <a:pos x="36" y="70"/>
                </a:cxn>
                <a:cxn ang="0">
                  <a:pos x="36" y="214"/>
                </a:cxn>
                <a:cxn ang="0">
                  <a:pos x="3" y="214"/>
                </a:cxn>
              </a:cxnLst>
              <a:rect l="0" t="0" r="r" b="b"/>
              <a:pathLst>
                <a:path w="40" h="214">
                  <a:moveTo>
                    <a:pt x="40" y="20"/>
                  </a:moveTo>
                  <a:cubicBezTo>
                    <a:pt x="40" y="22"/>
                    <a:pt x="39" y="24"/>
                    <a:pt x="38" y="27"/>
                  </a:cubicBezTo>
                  <a:cubicBezTo>
                    <a:pt x="37" y="29"/>
                    <a:pt x="36" y="31"/>
                    <a:pt x="34" y="33"/>
                  </a:cubicBezTo>
                  <a:cubicBezTo>
                    <a:pt x="32" y="34"/>
                    <a:pt x="30" y="36"/>
                    <a:pt x="28" y="37"/>
                  </a:cubicBezTo>
                  <a:cubicBezTo>
                    <a:pt x="25" y="38"/>
                    <a:pt x="23" y="38"/>
                    <a:pt x="20" y="38"/>
                  </a:cubicBezTo>
                  <a:cubicBezTo>
                    <a:pt x="17" y="38"/>
                    <a:pt x="14" y="38"/>
                    <a:pt x="12" y="37"/>
                  </a:cubicBezTo>
                  <a:cubicBezTo>
                    <a:pt x="10" y="36"/>
                    <a:pt x="7" y="34"/>
                    <a:pt x="6" y="33"/>
                  </a:cubicBezTo>
                  <a:cubicBezTo>
                    <a:pt x="4" y="31"/>
                    <a:pt x="3" y="29"/>
                    <a:pt x="2" y="27"/>
                  </a:cubicBezTo>
                  <a:cubicBezTo>
                    <a:pt x="1" y="24"/>
                    <a:pt x="0" y="22"/>
                    <a:pt x="0" y="20"/>
                  </a:cubicBezTo>
                  <a:cubicBezTo>
                    <a:pt x="0" y="17"/>
                    <a:pt x="1" y="14"/>
                    <a:pt x="2" y="12"/>
                  </a:cubicBezTo>
                  <a:cubicBezTo>
                    <a:pt x="3" y="10"/>
                    <a:pt x="4" y="8"/>
                    <a:pt x="6" y="6"/>
                  </a:cubicBezTo>
                  <a:cubicBezTo>
                    <a:pt x="8" y="4"/>
                    <a:pt x="10" y="3"/>
                    <a:pt x="12" y="2"/>
                  </a:cubicBezTo>
                  <a:cubicBezTo>
                    <a:pt x="14" y="1"/>
                    <a:pt x="17" y="0"/>
                    <a:pt x="20" y="0"/>
                  </a:cubicBezTo>
                  <a:cubicBezTo>
                    <a:pt x="23" y="0"/>
                    <a:pt x="25" y="1"/>
                    <a:pt x="28" y="2"/>
                  </a:cubicBezTo>
                  <a:cubicBezTo>
                    <a:pt x="30" y="3"/>
                    <a:pt x="32" y="4"/>
                    <a:pt x="34" y="6"/>
                  </a:cubicBezTo>
                  <a:cubicBezTo>
                    <a:pt x="36" y="8"/>
                    <a:pt x="37" y="10"/>
                    <a:pt x="38" y="12"/>
                  </a:cubicBezTo>
                  <a:cubicBezTo>
                    <a:pt x="39" y="14"/>
                    <a:pt x="40" y="17"/>
                    <a:pt x="40" y="20"/>
                  </a:cubicBezTo>
                  <a:close/>
                  <a:moveTo>
                    <a:pt x="3" y="214"/>
                  </a:moveTo>
                  <a:cubicBezTo>
                    <a:pt x="3" y="70"/>
                    <a:pt x="3" y="70"/>
                    <a:pt x="3" y="70"/>
                  </a:cubicBezTo>
                  <a:cubicBezTo>
                    <a:pt x="36" y="70"/>
                    <a:pt x="36" y="70"/>
                    <a:pt x="36" y="70"/>
                  </a:cubicBezTo>
                  <a:cubicBezTo>
                    <a:pt x="36" y="214"/>
                    <a:pt x="36" y="214"/>
                    <a:pt x="36" y="214"/>
                  </a:cubicBezTo>
                  <a:lnTo>
                    <a:pt x="3" y="214"/>
                  </a:ln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grpSp>
      <p:grpSp>
        <p:nvGrpSpPr>
          <p:cNvPr id="202" name="Group 201">
            <a:extLst>
              <a:ext uri="{FF2B5EF4-FFF2-40B4-BE49-F238E27FC236}">
                <a16:creationId xmlns:a16="http://schemas.microsoft.com/office/drawing/2014/main" id="{900DF3E8-86CB-4E48-AC75-FF258F6D74D3}"/>
              </a:ext>
            </a:extLst>
          </p:cNvPr>
          <p:cNvGrpSpPr/>
          <p:nvPr/>
        </p:nvGrpSpPr>
        <p:grpSpPr bwMode="black">
          <a:xfrm>
            <a:off x="6970824" y="4927757"/>
            <a:ext cx="821616" cy="246285"/>
            <a:chOff x="1471737" y="6192453"/>
            <a:chExt cx="841520" cy="260991"/>
          </a:xfrm>
          <a:solidFill>
            <a:schemeClr val="accent6">
              <a:lumMod val="50000"/>
            </a:schemeClr>
          </a:solidFill>
          <a:effectLst/>
        </p:grpSpPr>
        <p:sp>
          <p:nvSpPr>
            <p:cNvPr id="203" name="Freeform 20">
              <a:extLst>
                <a:ext uri="{FF2B5EF4-FFF2-40B4-BE49-F238E27FC236}">
                  <a16:creationId xmlns:a16="http://schemas.microsoft.com/office/drawing/2014/main" id="{09F4AC89-2090-4269-B91C-0D3BC07CD76F}"/>
                </a:ext>
              </a:extLst>
            </p:cNvPr>
            <p:cNvSpPr>
              <a:spLocks noEditPoints="1"/>
            </p:cNvSpPr>
            <p:nvPr/>
          </p:nvSpPr>
          <p:spPr bwMode="black">
            <a:xfrm>
              <a:off x="1471737" y="6192453"/>
              <a:ext cx="132645" cy="207734"/>
            </a:xfrm>
            <a:custGeom>
              <a:avLst/>
              <a:gdLst/>
              <a:ahLst/>
              <a:cxnLst>
                <a:cxn ang="0">
                  <a:pos x="170" y="163"/>
                </a:cxn>
                <a:cxn ang="0">
                  <a:pos x="162" y="205"/>
                </a:cxn>
                <a:cxn ang="0">
                  <a:pos x="140" y="238"/>
                </a:cxn>
                <a:cxn ang="0">
                  <a:pos x="105" y="259"/>
                </a:cxn>
                <a:cxn ang="0">
                  <a:pos x="60" y="266"/>
                </a:cxn>
                <a:cxn ang="0">
                  <a:pos x="0" y="266"/>
                </a:cxn>
                <a:cxn ang="0">
                  <a:pos x="0" y="65"/>
                </a:cxn>
                <a:cxn ang="0">
                  <a:pos x="62" y="65"/>
                </a:cxn>
                <a:cxn ang="0">
                  <a:pos x="143" y="90"/>
                </a:cxn>
                <a:cxn ang="0">
                  <a:pos x="170" y="163"/>
                </a:cxn>
                <a:cxn ang="0">
                  <a:pos x="84" y="46"/>
                </a:cxn>
                <a:cxn ang="0">
                  <a:pos x="56" y="46"/>
                </a:cxn>
                <a:cxn ang="0">
                  <a:pos x="25" y="0"/>
                </a:cxn>
                <a:cxn ang="0">
                  <a:pos x="46" y="0"/>
                </a:cxn>
                <a:cxn ang="0">
                  <a:pos x="70" y="30"/>
                </a:cxn>
                <a:cxn ang="0">
                  <a:pos x="92" y="0"/>
                </a:cxn>
                <a:cxn ang="0">
                  <a:pos x="114" y="0"/>
                </a:cxn>
                <a:cxn ang="0">
                  <a:pos x="84" y="46"/>
                </a:cxn>
                <a:cxn ang="0">
                  <a:pos x="134" y="164"/>
                </a:cxn>
                <a:cxn ang="0">
                  <a:pos x="129" y="134"/>
                </a:cxn>
                <a:cxn ang="0">
                  <a:pos x="115" y="112"/>
                </a:cxn>
                <a:cxn ang="0">
                  <a:pos x="92" y="98"/>
                </a:cxn>
                <a:cxn ang="0">
                  <a:pos x="60" y="94"/>
                </a:cxn>
                <a:cxn ang="0">
                  <a:pos x="33" y="94"/>
                </a:cxn>
                <a:cxn ang="0">
                  <a:pos x="33" y="237"/>
                </a:cxn>
                <a:cxn ang="0">
                  <a:pos x="60" y="237"/>
                </a:cxn>
                <a:cxn ang="0">
                  <a:pos x="92" y="232"/>
                </a:cxn>
                <a:cxn ang="0">
                  <a:pos x="115" y="217"/>
                </a:cxn>
                <a:cxn ang="0">
                  <a:pos x="129" y="194"/>
                </a:cxn>
                <a:cxn ang="0">
                  <a:pos x="134" y="164"/>
                </a:cxn>
              </a:cxnLst>
              <a:rect l="0" t="0" r="r" b="b"/>
              <a:pathLst>
                <a:path w="170" h="266">
                  <a:moveTo>
                    <a:pt x="170" y="163"/>
                  </a:moveTo>
                  <a:cubicBezTo>
                    <a:pt x="170" y="178"/>
                    <a:pt x="167" y="193"/>
                    <a:pt x="162" y="205"/>
                  </a:cubicBezTo>
                  <a:cubicBezTo>
                    <a:pt x="157" y="218"/>
                    <a:pt x="149" y="229"/>
                    <a:pt x="140" y="238"/>
                  </a:cubicBezTo>
                  <a:cubicBezTo>
                    <a:pt x="130" y="247"/>
                    <a:pt x="119" y="254"/>
                    <a:pt x="105" y="259"/>
                  </a:cubicBezTo>
                  <a:cubicBezTo>
                    <a:pt x="92" y="264"/>
                    <a:pt x="77" y="266"/>
                    <a:pt x="60" y="266"/>
                  </a:cubicBezTo>
                  <a:cubicBezTo>
                    <a:pt x="0" y="266"/>
                    <a:pt x="0" y="266"/>
                    <a:pt x="0" y="266"/>
                  </a:cubicBezTo>
                  <a:cubicBezTo>
                    <a:pt x="0" y="65"/>
                    <a:pt x="0" y="65"/>
                    <a:pt x="0" y="65"/>
                  </a:cubicBezTo>
                  <a:cubicBezTo>
                    <a:pt x="62" y="65"/>
                    <a:pt x="62" y="65"/>
                    <a:pt x="62" y="65"/>
                  </a:cubicBezTo>
                  <a:cubicBezTo>
                    <a:pt x="98" y="65"/>
                    <a:pt x="125" y="73"/>
                    <a:pt x="143" y="90"/>
                  </a:cubicBezTo>
                  <a:cubicBezTo>
                    <a:pt x="161" y="106"/>
                    <a:pt x="170" y="131"/>
                    <a:pt x="170" y="163"/>
                  </a:cubicBezTo>
                  <a:close/>
                  <a:moveTo>
                    <a:pt x="84" y="46"/>
                  </a:moveTo>
                  <a:cubicBezTo>
                    <a:pt x="56" y="46"/>
                    <a:pt x="56" y="46"/>
                    <a:pt x="56" y="46"/>
                  </a:cubicBezTo>
                  <a:cubicBezTo>
                    <a:pt x="25" y="0"/>
                    <a:pt x="25" y="0"/>
                    <a:pt x="25" y="0"/>
                  </a:cubicBezTo>
                  <a:cubicBezTo>
                    <a:pt x="46" y="0"/>
                    <a:pt x="46" y="0"/>
                    <a:pt x="46" y="0"/>
                  </a:cubicBezTo>
                  <a:cubicBezTo>
                    <a:pt x="70" y="30"/>
                    <a:pt x="70" y="30"/>
                    <a:pt x="70" y="30"/>
                  </a:cubicBezTo>
                  <a:cubicBezTo>
                    <a:pt x="92" y="0"/>
                    <a:pt x="92" y="0"/>
                    <a:pt x="92" y="0"/>
                  </a:cubicBezTo>
                  <a:cubicBezTo>
                    <a:pt x="114" y="0"/>
                    <a:pt x="114" y="0"/>
                    <a:pt x="114" y="0"/>
                  </a:cubicBezTo>
                  <a:lnTo>
                    <a:pt x="84" y="46"/>
                  </a:lnTo>
                  <a:close/>
                  <a:moveTo>
                    <a:pt x="134" y="164"/>
                  </a:moveTo>
                  <a:cubicBezTo>
                    <a:pt x="134" y="152"/>
                    <a:pt x="133" y="142"/>
                    <a:pt x="129" y="134"/>
                  </a:cubicBezTo>
                  <a:cubicBezTo>
                    <a:pt x="126" y="125"/>
                    <a:pt x="122" y="118"/>
                    <a:pt x="115" y="112"/>
                  </a:cubicBezTo>
                  <a:cubicBezTo>
                    <a:pt x="109" y="106"/>
                    <a:pt x="101" y="101"/>
                    <a:pt x="92" y="98"/>
                  </a:cubicBezTo>
                  <a:cubicBezTo>
                    <a:pt x="83" y="95"/>
                    <a:pt x="72" y="94"/>
                    <a:pt x="60" y="94"/>
                  </a:cubicBezTo>
                  <a:cubicBezTo>
                    <a:pt x="33" y="94"/>
                    <a:pt x="33" y="94"/>
                    <a:pt x="33" y="94"/>
                  </a:cubicBezTo>
                  <a:cubicBezTo>
                    <a:pt x="33" y="237"/>
                    <a:pt x="33" y="237"/>
                    <a:pt x="33" y="237"/>
                  </a:cubicBezTo>
                  <a:cubicBezTo>
                    <a:pt x="60" y="237"/>
                    <a:pt x="60" y="237"/>
                    <a:pt x="60" y="237"/>
                  </a:cubicBezTo>
                  <a:cubicBezTo>
                    <a:pt x="72" y="237"/>
                    <a:pt x="83" y="236"/>
                    <a:pt x="92" y="232"/>
                  </a:cubicBezTo>
                  <a:cubicBezTo>
                    <a:pt x="101" y="229"/>
                    <a:pt x="109" y="224"/>
                    <a:pt x="115" y="217"/>
                  </a:cubicBezTo>
                  <a:cubicBezTo>
                    <a:pt x="121" y="211"/>
                    <a:pt x="126" y="203"/>
                    <a:pt x="129" y="194"/>
                  </a:cubicBezTo>
                  <a:cubicBezTo>
                    <a:pt x="133" y="185"/>
                    <a:pt x="134" y="175"/>
                    <a:pt x="134" y="164"/>
                  </a:cubicBez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204" name="Freeform 21">
              <a:extLst>
                <a:ext uri="{FF2B5EF4-FFF2-40B4-BE49-F238E27FC236}">
                  <a16:creationId xmlns:a16="http://schemas.microsoft.com/office/drawing/2014/main" id="{515FB9F0-B0E4-4C89-B409-310BC72AD7CF}"/>
                </a:ext>
              </a:extLst>
            </p:cNvPr>
            <p:cNvSpPr>
              <a:spLocks noEditPoints="1"/>
            </p:cNvSpPr>
            <p:nvPr/>
          </p:nvSpPr>
          <p:spPr bwMode="black">
            <a:xfrm>
              <a:off x="1616291" y="6285404"/>
              <a:ext cx="94274" cy="117760"/>
            </a:xfrm>
            <a:custGeom>
              <a:avLst/>
              <a:gdLst/>
              <a:ahLst/>
              <a:cxnLst>
                <a:cxn ang="0">
                  <a:pos x="89" y="147"/>
                </a:cxn>
                <a:cxn ang="0">
                  <a:pos x="89" y="127"/>
                </a:cxn>
                <a:cxn ang="0">
                  <a:pos x="88" y="127"/>
                </a:cxn>
                <a:cxn ang="0">
                  <a:pos x="70" y="145"/>
                </a:cxn>
                <a:cxn ang="0">
                  <a:pos x="46" y="151"/>
                </a:cxn>
                <a:cxn ang="0">
                  <a:pos x="26" y="148"/>
                </a:cxn>
                <a:cxn ang="0">
                  <a:pos x="12" y="139"/>
                </a:cxn>
                <a:cxn ang="0">
                  <a:pos x="3" y="125"/>
                </a:cxn>
                <a:cxn ang="0">
                  <a:pos x="0" y="108"/>
                </a:cxn>
                <a:cxn ang="0">
                  <a:pos x="3" y="91"/>
                </a:cxn>
                <a:cxn ang="0">
                  <a:pos x="11" y="76"/>
                </a:cxn>
                <a:cxn ang="0">
                  <a:pos x="26" y="66"/>
                </a:cxn>
                <a:cxn ang="0">
                  <a:pos x="47" y="60"/>
                </a:cxn>
                <a:cxn ang="0">
                  <a:pos x="89" y="55"/>
                </a:cxn>
                <a:cxn ang="0">
                  <a:pos x="82" y="32"/>
                </a:cxn>
                <a:cxn ang="0">
                  <a:pos x="62" y="25"/>
                </a:cxn>
                <a:cxn ang="0">
                  <a:pos x="36" y="30"/>
                </a:cxn>
                <a:cxn ang="0">
                  <a:pos x="14" y="41"/>
                </a:cxn>
                <a:cxn ang="0">
                  <a:pos x="14" y="13"/>
                </a:cxn>
                <a:cxn ang="0">
                  <a:pos x="23" y="8"/>
                </a:cxn>
                <a:cxn ang="0">
                  <a:pos x="35" y="4"/>
                </a:cxn>
                <a:cxn ang="0">
                  <a:pos x="50" y="1"/>
                </a:cxn>
                <a:cxn ang="0">
                  <a:pos x="65" y="0"/>
                </a:cxn>
                <a:cxn ang="0">
                  <a:pos x="90" y="4"/>
                </a:cxn>
                <a:cxn ang="0">
                  <a:pos x="107" y="15"/>
                </a:cxn>
                <a:cxn ang="0">
                  <a:pos x="117" y="32"/>
                </a:cxn>
                <a:cxn ang="0">
                  <a:pos x="121" y="56"/>
                </a:cxn>
                <a:cxn ang="0">
                  <a:pos x="121" y="147"/>
                </a:cxn>
                <a:cxn ang="0">
                  <a:pos x="89" y="147"/>
                </a:cxn>
                <a:cxn ang="0">
                  <a:pos x="58" y="81"/>
                </a:cxn>
                <a:cxn ang="0">
                  <a:pos x="45" y="84"/>
                </a:cxn>
                <a:cxn ang="0">
                  <a:pos x="37" y="89"/>
                </a:cxn>
                <a:cxn ang="0">
                  <a:pos x="33" y="96"/>
                </a:cxn>
                <a:cxn ang="0">
                  <a:pos x="32" y="105"/>
                </a:cxn>
                <a:cxn ang="0">
                  <a:pos x="33" y="113"/>
                </a:cxn>
                <a:cxn ang="0">
                  <a:pos x="38" y="119"/>
                </a:cxn>
                <a:cxn ang="0">
                  <a:pos x="46" y="123"/>
                </a:cxn>
                <a:cxn ang="0">
                  <a:pos x="56" y="125"/>
                </a:cxn>
                <a:cxn ang="0">
                  <a:pos x="69" y="122"/>
                </a:cxn>
                <a:cxn ang="0">
                  <a:pos x="80" y="115"/>
                </a:cxn>
                <a:cxn ang="0">
                  <a:pos x="87" y="104"/>
                </a:cxn>
                <a:cxn ang="0">
                  <a:pos x="89" y="90"/>
                </a:cxn>
                <a:cxn ang="0">
                  <a:pos x="89" y="77"/>
                </a:cxn>
                <a:cxn ang="0">
                  <a:pos x="58" y="81"/>
                </a:cxn>
              </a:cxnLst>
              <a:rect l="0" t="0" r="r" b="b"/>
              <a:pathLst>
                <a:path w="121" h="151">
                  <a:moveTo>
                    <a:pt x="89" y="147"/>
                  </a:moveTo>
                  <a:cubicBezTo>
                    <a:pt x="89" y="127"/>
                    <a:pt x="89" y="127"/>
                    <a:pt x="89" y="127"/>
                  </a:cubicBezTo>
                  <a:cubicBezTo>
                    <a:pt x="88" y="127"/>
                    <a:pt x="88" y="127"/>
                    <a:pt x="88" y="127"/>
                  </a:cubicBezTo>
                  <a:cubicBezTo>
                    <a:pt x="83" y="135"/>
                    <a:pt x="77" y="141"/>
                    <a:pt x="70" y="145"/>
                  </a:cubicBezTo>
                  <a:cubicBezTo>
                    <a:pt x="63" y="149"/>
                    <a:pt x="55" y="151"/>
                    <a:pt x="46" y="151"/>
                  </a:cubicBezTo>
                  <a:cubicBezTo>
                    <a:pt x="38" y="151"/>
                    <a:pt x="32" y="150"/>
                    <a:pt x="26" y="148"/>
                  </a:cubicBezTo>
                  <a:cubicBezTo>
                    <a:pt x="20" y="145"/>
                    <a:pt x="16" y="142"/>
                    <a:pt x="12" y="139"/>
                  </a:cubicBezTo>
                  <a:cubicBezTo>
                    <a:pt x="8" y="135"/>
                    <a:pt x="5" y="131"/>
                    <a:pt x="3" y="125"/>
                  </a:cubicBezTo>
                  <a:cubicBezTo>
                    <a:pt x="1" y="120"/>
                    <a:pt x="0" y="114"/>
                    <a:pt x="0" y="108"/>
                  </a:cubicBezTo>
                  <a:cubicBezTo>
                    <a:pt x="0" y="102"/>
                    <a:pt x="1" y="96"/>
                    <a:pt x="3" y="91"/>
                  </a:cubicBezTo>
                  <a:cubicBezTo>
                    <a:pt x="4" y="85"/>
                    <a:pt x="7" y="81"/>
                    <a:pt x="11" y="76"/>
                  </a:cubicBezTo>
                  <a:cubicBezTo>
                    <a:pt x="15" y="72"/>
                    <a:pt x="20" y="69"/>
                    <a:pt x="26" y="66"/>
                  </a:cubicBezTo>
                  <a:cubicBezTo>
                    <a:pt x="31" y="63"/>
                    <a:pt x="39" y="61"/>
                    <a:pt x="47" y="60"/>
                  </a:cubicBezTo>
                  <a:cubicBezTo>
                    <a:pt x="89" y="55"/>
                    <a:pt x="89" y="55"/>
                    <a:pt x="89" y="55"/>
                  </a:cubicBezTo>
                  <a:cubicBezTo>
                    <a:pt x="89" y="44"/>
                    <a:pt x="87" y="37"/>
                    <a:pt x="82" y="32"/>
                  </a:cubicBezTo>
                  <a:cubicBezTo>
                    <a:pt x="77" y="28"/>
                    <a:pt x="70" y="25"/>
                    <a:pt x="62" y="25"/>
                  </a:cubicBezTo>
                  <a:cubicBezTo>
                    <a:pt x="53" y="25"/>
                    <a:pt x="44" y="27"/>
                    <a:pt x="36" y="30"/>
                  </a:cubicBezTo>
                  <a:cubicBezTo>
                    <a:pt x="28" y="33"/>
                    <a:pt x="20" y="36"/>
                    <a:pt x="14" y="41"/>
                  </a:cubicBezTo>
                  <a:cubicBezTo>
                    <a:pt x="14" y="13"/>
                    <a:pt x="14" y="13"/>
                    <a:pt x="14" y="13"/>
                  </a:cubicBezTo>
                  <a:cubicBezTo>
                    <a:pt x="16" y="11"/>
                    <a:pt x="19" y="10"/>
                    <a:pt x="23" y="8"/>
                  </a:cubicBezTo>
                  <a:cubicBezTo>
                    <a:pt x="26" y="7"/>
                    <a:pt x="31" y="6"/>
                    <a:pt x="35" y="4"/>
                  </a:cubicBezTo>
                  <a:cubicBezTo>
                    <a:pt x="40" y="3"/>
                    <a:pt x="45" y="2"/>
                    <a:pt x="50" y="1"/>
                  </a:cubicBezTo>
                  <a:cubicBezTo>
                    <a:pt x="55" y="0"/>
                    <a:pt x="60" y="0"/>
                    <a:pt x="65" y="0"/>
                  </a:cubicBezTo>
                  <a:cubicBezTo>
                    <a:pt x="75" y="0"/>
                    <a:pt x="83" y="1"/>
                    <a:pt x="90" y="4"/>
                  </a:cubicBezTo>
                  <a:cubicBezTo>
                    <a:pt x="97" y="6"/>
                    <a:pt x="103" y="10"/>
                    <a:pt x="107" y="15"/>
                  </a:cubicBezTo>
                  <a:cubicBezTo>
                    <a:pt x="112" y="19"/>
                    <a:pt x="115" y="25"/>
                    <a:pt x="117" y="32"/>
                  </a:cubicBezTo>
                  <a:cubicBezTo>
                    <a:pt x="120" y="39"/>
                    <a:pt x="121" y="47"/>
                    <a:pt x="121" y="56"/>
                  </a:cubicBezTo>
                  <a:cubicBezTo>
                    <a:pt x="121" y="147"/>
                    <a:pt x="121" y="147"/>
                    <a:pt x="121" y="147"/>
                  </a:cubicBezTo>
                  <a:lnTo>
                    <a:pt x="89" y="147"/>
                  </a:lnTo>
                  <a:close/>
                  <a:moveTo>
                    <a:pt x="58" y="81"/>
                  </a:moveTo>
                  <a:cubicBezTo>
                    <a:pt x="53" y="82"/>
                    <a:pt x="48" y="83"/>
                    <a:pt x="45" y="84"/>
                  </a:cubicBezTo>
                  <a:cubicBezTo>
                    <a:pt x="41" y="86"/>
                    <a:pt x="39" y="87"/>
                    <a:pt x="37" y="89"/>
                  </a:cubicBezTo>
                  <a:cubicBezTo>
                    <a:pt x="35" y="91"/>
                    <a:pt x="34" y="93"/>
                    <a:pt x="33" y="96"/>
                  </a:cubicBezTo>
                  <a:cubicBezTo>
                    <a:pt x="32" y="98"/>
                    <a:pt x="32" y="101"/>
                    <a:pt x="32" y="105"/>
                  </a:cubicBezTo>
                  <a:cubicBezTo>
                    <a:pt x="32" y="108"/>
                    <a:pt x="32" y="110"/>
                    <a:pt x="33" y="113"/>
                  </a:cubicBezTo>
                  <a:cubicBezTo>
                    <a:pt x="35" y="115"/>
                    <a:pt x="36" y="117"/>
                    <a:pt x="38" y="119"/>
                  </a:cubicBezTo>
                  <a:cubicBezTo>
                    <a:pt x="40" y="121"/>
                    <a:pt x="43" y="122"/>
                    <a:pt x="46" y="123"/>
                  </a:cubicBezTo>
                  <a:cubicBezTo>
                    <a:pt x="49" y="124"/>
                    <a:pt x="52" y="125"/>
                    <a:pt x="56" y="125"/>
                  </a:cubicBezTo>
                  <a:cubicBezTo>
                    <a:pt x="61" y="125"/>
                    <a:pt x="65" y="124"/>
                    <a:pt x="69" y="122"/>
                  </a:cubicBezTo>
                  <a:cubicBezTo>
                    <a:pt x="73" y="120"/>
                    <a:pt x="77" y="118"/>
                    <a:pt x="80" y="115"/>
                  </a:cubicBezTo>
                  <a:cubicBezTo>
                    <a:pt x="83" y="112"/>
                    <a:pt x="85" y="108"/>
                    <a:pt x="87" y="104"/>
                  </a:cubicBezTo>
                  <a:cubicBezTo>
                    <a:pt x="88" y="100"/>
                    <a:pt x="89" y="95"/>
                    <a:pt x="89" y="90"/>
                  </a:cubicBezTo>
                  <a:cubicBezTo>
                    <a:pt x="89" y="77"/>
                    <a:pt x="89" y="77"/>
                    <a:pt x="89" y="77"/>
                  </a:cubicBezTo>
                  <a:lnTo>
                    <a:pt x="58" y="81"/>
                  </a:ln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205" name="Freeform 22">
              <a:extLst>
                <a:ext uri="{FF2B5EF4-FFF2-40B4-BE49-F238E27FC236}">
                  <a16:creationId xmlns:a16="http://schemas.microsoft.com/office/drawing/2014/main" id="{CFB7A42B-4C87-4548-98B2-374D5EC5BEAF}"/>
                </a:ext>
              </a:extLst>
            </p:cNvPr>
            <p:cNvSpPr>
              <a:spLocks/>
            </p:cNvSpPr>
            <p:nvPr/>
          </p:nvSpPr>
          <p:spPr bwMode="black">
            <a:xfrm>
              <a:off x="1735043" y="6233801"/>
              <a:ext cx="102875" cy="166386"/>
            </a:xfrm>
            <a:custGeom>
              <a:avLst/>
              <a:gdLst/>
              <a:ahLst/>
              <a:cxnLst>
                <a:cxn ang="0">
                  <a:pos x="210" y="503"/>
                </a:cxn>
                <a:cxn ang="0">
                  <a:pos x="78" y="340"/>
                </a:cxn>
                <a:cxn ang="0">
                  <a:pos x="75" y="340"/>
                </a:cxn>
                <a:cxn ang="0">
                  <a:pos x="75" y="503"/>
                </a:cxn>
                <a:cxn ang="0">
                  <a:pos x="0" y="503"/>
                </a:cxn>
                <a:cxn ang="0">
                  <a:pos x="0" y="0"/>
                </a:cxn>
                <a:cxn ang="0">
                  <a:pos x="75" y="0"/>
                </a:cxn>
                <a:cxn ang="0">
                  <a:pos x="75" y="319"/>
                </a:cxn>
                <a:cxn ang="0">
                  <a:pos x="78" y="319"/>
                </a:cxn>
                <a:cxn ang="0">
                  <a:pos x="203" y="163"/>
                </a:cxn>
                <a:cxn ang="0">
                  <a:pos x="300" y="163"/>
                </a:cxn>
                <a:cxn ang="0">
                  <a:pos x="156" y="326"/>
                </a:cxn>
                <a:cxn ang="0">
                  <a:pos x="311" y="503"/>
                </a:cxn>
                <a:cxn ang="0">
                  <a:pos x="210" y="503"/>
                </a:cxn>
              </a:cxnLst>
              <a:rect l="0" t="0" r="r" b="b"/>
              <a:pathLst>
                <a:path w="311" h="503">
                  <a:moveTo>
                    <a:pt x="210" y="503"/>
                  </a:moveTo>
                  <a:lnTo>
                    <a:pt x="78" y="340"/>
                  </a:lnTo>
                  <a:lnTo>
                    <a:pt x="75" y="340"/>
                  </a:lnTo>
                  <a:lnTo>
                    <a:pt x="75" y="503"/>
                  </a:lnTo>
                  <a:lnTo>
                    <a:pt x="0" y="503"/>
                  </a:lnTo>
                  <a:lnTo>
                    <a:pt x="0" y="0"/>
                  </a:lnTo>
                  <a:lnTo>
                    <a:pt x="75" y="0"/>
                  </a:lnTo>
                  <a:lnTo>
                    <a:pt x="75" y="319"/>
                  </a:lnTo>
                  <a:lnTo>
                    <a:pt x="78" y="319"/>
                  </a:lnTo>
                  <a:lnTo>
                    <a:pt x="203" y="163"/>
                  </a:lnTo>
                  <a:lnTo>
                    <a:pt x="300" y="163"/>
                  </a:lnTo>
                  <a:lnTo>
                    <a:pt x="156" y="326"/>
                  </a:lnTo>
                  <a:lnTo>
                    <a:pt x="311" y="503"/>
                  </a:lnTo>
                  <a:lnTo>
                    <a:pt x="210" y="503"/>
                  </a:ln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206" name="Freeform 23">
              <a:extLst>
                <a:ext uri="{FF2B5EF4-FFF2-40B4-BE49-F238E27FC236}">
                  <a16:creationId xmlns:a16="http://schemas.microsoft.com/office/drawing/2014/main" id="{7E5B11F1-2D85-4DCD-89D8-5DF763C391DE}"/>
                </a:ext>
              </a:extLst>
            </p:cNvPr>
            <p:cNvSpPr>
              <a:spLocks/>
            </p:cNvSpPr>
            <p:nvPr/>
          </p:nvSpPr>
          <p:spPr bwMode="black">
            <a:xfrm>
              <a:off x="1847510" y="6287720"/>
              <a:ext cx="99897" cy="115445"/>
            </a:xfrm>
            <a:custGeom>
              <a:avLst/>
              <a:gdLst/>
              <a:ahLst/>
              <a:cxnLst>
                <a:cxn ang="0">
                  <a:pos x="95" y="144"/>
                </a:cxn>
                <a:cxn ang="0">
                  <a:pos x="95" y="123"/>
                </a:cxn>
                <a:cxn ang="0">
                  <a:pos x="95" y="123"/>
                </a:cxn>
                <a:cxn ang="0">
                  <a:pos x="88" y="132"/>
                </a:cxn>
                <a:cxn ang="0">
                  <a:pos x="78" y="140"/>
                </a:cxn>
                <a:cxn ang="0">
                  <a:pos x="66" y="146"/>
                </a:cxn>
                <a:cxn ang="0">
                  <a:pos x="51" y="148"/>
                </a:cxn>
                <a:cxn ang="0">
                  <a:pos x="13" y="133"/>
                </a:cxn>
                <a:cxn ang="0">
                  <a:pos x="0" y="88"/>
                </a:cxn>
                <a:cxn ang="0">
                  <a:pos x="0" y="0"/>
                </a:cxn>
                <a:cxn ang="0">
                  <a:pos x="33" y="0"/>
                </a:cxn>
                <a:cxn ang="0">
                  <a:pos x="33" y="84"/>
                </a:cxn>
                <a:cxn ang="0">
                  <a:pos x="35" y="101"/>
                </a:cxn>
                <a:cxn ang="0">
                  <a:pos x="41" y="113"/>
                </a:cxn>
                <a:cxn ang="0">
                  <a:pos x="50" y="119"/>
                </a:cxn>
                <a:cxn ang="0">
                  <a:pos x="63" y="121"/>
                </a:cxn>
                <a:cxn ang="0">
                  <a:pos x="75" y="119"/>
                </a:cxn>
                <a:cxn ang="0">
                  <a:pos x="86" y="111"/>
                </a:cxn>
                <a:cxn ang="0">
                  <a:pos x="93" y="100"/>
                </a:cxn>
                <a:cxn ang="0">
                  <a:pos x="95" y="84"/>
                </a:cxn>
                <a:cxn ang="0">
                  <a:pos x="95" y="0"/>
                </a:cxn>
                <a:cxn ang="0">
                  <a:pos x="128" y="0"/>
                </a:cxn>
                <a:cxn ang="0">
                  <a:pos x="128" y="144"/>
                </a:cxn>
                <a:cxn ang="0">
                  <a:pos x="95" y="144"/>
                </a:cxn>
              </a:cxnLst>
              <a:rect l="0" t="0" r="r" b="b"/>
              <a:pathLst>
                <a:path w="128" h="148">
                  <a:moveTo>
                    <a:pt x="95" y="144"/>
                  </a:moveTo>
                  <a:cubicBezTo>
                    <a:pt x="95" y="123"/>
                    <a:pt x="95" y="123"/>
                    <a:pt x="95" y="123"/>
                  </a:cubicBezTo>
                  <a:cubicBezTo>
                    <a:pt x="95" y="123"/>
                    <a:pt x="95" y="123"/>
                    <a:pt x="95" y="123"/>
                  </a:cubicBezTo>
                  <a:cubicBezTo>
                    <a:pt x="93" y="126"/>
                    <a:pt x="90" y="129"/>
                    <a:pt x="88" y="132"/>
                  </a:cubicBezTo>
                  <a:cubicBezTo>
                    <a:pt x="85" y="135"/>
                    <a:pt x="81" y="138"/>
                    <a:pt x="78" y="140"/>
                  </a:cubicBezTo>
                  <a:cubicBezTo>
                    <a:pt x="74" y="143"/>
                    <a:pt x="70" y="144"/>
                    <a:pt x="66" y="146"/>
                  </a:cubicBezTo>
                  <a:cubicBezTo>
                    <a:pt x="61" y="147"/>
                    <a:pt x="56" y="148"/>
                    <a:pt x="51" y="148"/>
                  </a:cubicBezTo>
                  <a:cubicBezTo>
                    <a:pt x="35" y="148"/>
                    <a:pt x="22" y="143"/>
                    <a:pt x="13" y="133"/>
                  </a:cubicBezTo>
                  <a:cubicBezTo>
                    <a:pt x="4" y="123"/>
                    <a:pt x="0" y="108"/>
                    <a:pt x="0" y="88"/>
                  </a:cubicBezTo>
                  <a:cubicBezTo>
                    <a:pt x="0" y="0"/>
                    <a:pt x="0" y="0"/>
                    <a:pt x="0" y="0"/>
                  </a:cubicBezTo>
                  <a:cubicBezTo>
                    <a:pt x="33" y="0"/>
                    <a:pt x="33" y="0"/>
                    <a:pt x="33" y="0"/>
                  </a:cubicBezTo>
                  <a:cubicBezTo>
                    <a:pt x="33" y="84"/>
                    <a:pt x="33" y="84"/>
                    <a:pt x="33" y="84"/>
                  </a:cubicBezTo>
                  <a:cubicBezTo>
                    <a:pt x="33" y="90"/>
                    <a:pt x="33" y="96"/>
                    <a:pt x="35" y="101"/>
                  </a:cubicBezTo>
                  <a:cubicBezTo>
                    <a:pt x="36" y="106"/>
                    <a:pt x="38" y="110"/>
                    <a:pt x="41" y="113"/>
                  </a:cubicBezTo>
                  <a:cubicBezTo>
                    <a:pt x="44" y="116"/>
                    <a:pt x="47" y="118"/>
                    <a:pt x="50" y="119"/>
                  </a:cubicBezTo>
                  <a:cubicBezTo>
                    <a:pt x="54" y="120"/>
                    <a:pt x="58" y="121"/>
                    <a:pt x="63" y="121"/>
                  </a:cubicBezTo>
                  <a:cubicBezTo>
                    <a:pt x="67" y="121"/>
                    <a:pt x="71" y="120"/>
                    <a:pt x="75" y="119"/>
                  </a:cubicBezTo>
                  <a:cubicBezTo>
                    <a:pt x="79" y="117"/>
                    <a:pt x="83" y="115"/>
                    <a:pt x="86" y="111"/>
                  </a:cubicBezTo>
                  <a:cubicBezTo>
                    <a:pt x="89" y="108"/>
                    <a:pt x="91" y="104"/>
                    <a:pt x="93" y="100"/>
                  </a:cubicBezTo>
                  <a:cubicBezTo>
                    <a:pt x="94" y="95"/>
                    <a:pt x="95" y="89"/>
                    <a:pt x="95" y="84"/>
                  </a:cubicBezTo>
                  <a:cubicBezTo>
                    <a:pt x="95" y="0"/>
                    <a:pt x="95" y="0"/>
                    <a:pt x="95" y="0"/>
                  </a:cubicBezTo>
                  <a:cubicBezTo>
                    <a:pt x="128" y="0"/>
                    <a:pt x="128" y="0"/>
                    <a:pt x="128" y="0"/>
                  </a:cubicBezTo>
                  <a:cubicBezTo>
                    <a:pt x="128" y="144"/>
                    <a:pt x="128" y="144"/>
                    <a:pt x="128" y="144"/>
                  </a:cubicBezTo>
                  <a:lnTo>
                    <a:pt x="95" y="144"/>
                  </a:ln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207" name="Freeform 24">
              <a:extLst>
                <a:ext uri="{FF2B5EF4-FFF2-40B4-BE49-F238E27FC236}">
                  <a16:creationId xmlns:a16="http://schemas.microsoft.com/office/drawing/2014/main" id="{E3247C8A-D56E-428C-837A-D7FA9423CF4F}"/>
                </a:ext>
              </a:extLst>
            </p:cNvPr>
            <p:cNvSpPr>
              <a:spLocks noEditPoints="1"/>
            </p:cNvSpPr>
            <p:nvPr/>
          </p:nvSpPr>
          <p:spPr bwMode="black">
            <a:xfrm>
              <a:off x="1942115" y="6232809"/>
              <a:ext cx="63180" cy="220635"/>
            </a:xfrm>
            <a:custGeom>
              <a:avLst/>
              <a:gdLst/>
              <a:ahLst/>
              <a:cxnLst>
                <a:cxn ang="0">
                  <a:pos x="74" y="238"/>
                </a:cxn>
                <a:cxn ang="0">
                  <a:pos x="63" y="261"/>
                </a:cxn>
                <a:cxn ang="0">
                  <a:pos x="45" y="276"/>
                </a:cxn>
                <a:cxn ang="0">
                  <a:pos x="19" y="282"/>
                </a:cxn>
                <a:cxn ang="0">
                  <a:pos x="14" y="281"/>
                </a:cxn>
                <a:cxn ang="0">
                  <a:pos x="9" y="280"/>
                </a:cxn>
                <a:cxn ang="0">
                  <a:pos x="4" y="279"/>
                </a:cxn>
                <a:cxn ang="0">
                  <a:pos x="0" y="278"/>
                </a:cxn>
                <a:cxn ang="0">
                  <a:pos x="0" y="250"/>
                </a:cxn>
                <a:cxn ang="0">
                  <a:pos x="9" y="254"/>
                </a:cxn>
                <a:cxn ang="0">
                  <a:pos x="18" y="255"/>
                </a:cxn>
                <a:cxn ang="0">
                  <a:pos x="28" y="253"/>
                </a:cxn>
                <a:cxn ang="0">
                  <a:pos x="37" y="246"/>
                </a:cxn>
                <a:cxn ang="0">
                  <a:pos x="43" y="232"/>
                </a:cxn>
                <a:cxn ang="0">
                  <a:pos x="45" y="213"/>
                </a:cxn>
                <a:cxn ang="0">
                  <a:pos x="45" y="70"/>
                </a:cxn>
                <a:cxn ang="0">
                  <a:pos x="77" y="70"/>
                </a:cxn>
                <a:cxn ang="0">
                  <a:pos x="77" y="209"/>
                </a:cxn>
                <a:cxn ang="0">
                  <a:pos x="74" y="238"/>
                </a:cxn>
                <a:cxn ang="0">
                  <a:pos x="81" y="20"/>
                </a:cxn>
                <a:cxn ang="0">
                  <a:pos x="80" y="27"/>
                </a:cxn>
                <a:cxn ang="0">
                  <a:pos x="76" y="33"/>
                </a:cxn>
                <a:cxn ang="0">
                  <a:pos x="69" y="37"/>
                </a:cxn>
                <a:cxn ang="0">
                  <a:pos x="61" y="38"/>
                </a:cxn>
                <a:cxn ang="0">
                  <a:pos x="53" y="37"/>
                </a:cxn>
                <a:cxn ang="0">
                  <a:pos x="47" y="33"/>
                </a:cxn>
                <a:cxn ang="0">
                  <a:pos x="43" y="27"/>
                </a:cxn>
                <a:cxn ang="0">
                  <a:pos x="42" y="20"/>
                </a:cxn>
                <a:cxn ang="0">
                  <a:pos x="43" y="12"/>
                </a:cxn>
                <a:cxn ang="0">
                  <a:pos x="47" y="6"/>
                </a:cxn>
                <a:cxn ang="0">
                  <a:pos x="54" y="2"/>
                </a:cxn>
                <a:cxn ang="0">
                  <a:pos x="61" y="0"/>
                </a:cxn>
                <a:cxn ang="0">
                  <a:pos x="69" y="2"/>
                </a:cxn>
                <a:cxn ang="0">
                  <a:pos x="76" y="6"/>
                </a:cxn>
                <a:cxn ang="0">
                  <a:pos x="80" y="12"/>
                </a:cxn>
                <a:cxn ang="0">
                  <a:pos x="81" y="20"/>
                </a:cxn>
              </a:cxnLst>
              <a:rect l="0" t="0" r="r" b="b"/>
              <a:pathLst>
                <a:path w="81" h="282">
                  <a:moveTo>
                    <a:pt x="74" y="238"/>
                  </a:moveTo>
                  <a:cubicBezTo>
                    <a:pt x="71" y="247"/>
                    <a:pt x="68" y="255"/>
                    <a:pt x="63" y="261"/>
                  </a:cubicBezTo>
                  <a:cubicBezTo>
                    <a:pt x="58" y="268"/>
                    <a:pt x="52" y="273"/>
                    <a:pt x="45" y="276"/>
                  </a:cubicBezTo>
                  <a:cubicBezTo>
                    <a:pt x="37" y="280"/>
                    <a:pt x="29" y="282"/>
                    <a:pt x="19" y="282"/>
                  </a:cubicBezTo>
                  <a:cubicBezTo>
                    <a:pt x="18" y="282"/>
                    <a:pt x="16" y="282"/>
                    <a:pt x="14" y="281"/>
                  </a:cubicBezTo>
                  <a:cubicBezTo>
                    <a:pt x="12" y="281"/>
                    <a:pt x="11" y="281"/>
                    <a:pt x="9" y="280"/>
                  </a:cubicBezTo>
                  <a:cubicBezTo>
                    <a:pt x="7" y="280"/>
                    <a:pt x="6" y="280"/>
                    <a:pt x="4" y="279"/>
                  </a:cubicBezTo>
                  <a:cubicBezTo>
                    <a:pt x="2" y="279"/>
                    <a:pt x="1" y="278"/>
                    <a:pt x="0" y="278"/>
                  </a:cubicBezTo>
                  <a:cubicBezTo>
                    <a:pt x="0" y="250"/>
                    <a:pt x="0" y="250"/>
                    <a:pt x="0" y="250"/>
                  </a:cubicBezTo>
                  <a:cubicBezTo>
                    <a:pt x="2" y="251"/>
                    <a:pt x="5" y="252"/>
                    <a:pt x="9" y="254"/>
                  </a:cubicBezTo>
                  <a:cubicBezTo>
                    <a:pt x="12" y="255"/>
                    <a:pt x="15" y="255"/>
                    <a:pt x="18" y="255"/>
                  </a:cubicBezTo>
                  <a:cubicBezTo>
                    <a:pt x="22" y="255"/>
                    <a:pt x="25" y="255"/>
                    <a:pt x="28" y="253"/>
                  </a:cubicBezTo>
                  <a:cubicBezTo>
                    <a:pt x="32" y="251"/>
                    <a:pt x="34" y="249"/>
                    <a:pt x="37" y="246"/>
                  </a:cubicBezTo>
                  <a:cubicBezTo>
                    <a:pt x="39" y="242"/>
                    <a:pt x="41" y="238"/>
                    <a:pt x="43" y="232"/>
                  </a:cubicBezTo>
                  <a:cubicBezTo>
                    <a:pt x="44" y="227"/>
                    <a:pt x="45" y="220"/>
                    <a:pt x="45" y="213"/>
                  </a:cubicBezTo>
                  <a:cubicBezTo>
                    <a:pt x="45" y="70"/>
                    <a:pt x="45" y="70"/>
                    <a:pt x="45" y="70"/>
                  </a:cubicBezTo>
                  <a:cubicBezTo>
                    <a:pt x="77" y="70"/>
                    <a:pt x="77" y="70"/>
                    <a:pt x="77" y="70"/>
                  </a:cubicBezTo>
                  <a:cubicBezTo>
                    <a:pt x="77" y="209"/>
                    <a:pt x="77" y="209"/>
                    <a:pt x="77" y="209"/>
                  </a:cubicBezTo>
                  <a:cubicBezTo>
                    <a:pt x="77" y="220"/>
                    <a:pt x="76" y="229"/>
                    <a:pt x="74" y="238"/>
                  </a:cubicBezTo>
                  <a:close/>
                  <a:moveTo>
                    <a:pt x="81" y="20"/>
                  </a:moveTo>
                  <a:cubicBezTo>
                    <a:pt x="81" y="22"/>
                    <a:pt x="81" y="24"/>
                    <a:pt x="80" y="27"/>
                  </a:cubicBezTo>
                  <a:cubicBezTo>
                    <a:pt x="79" y="29"/>
                    <a:pt x="77" y="31"/>
                    <a:pt x="76" y="33"/>
                  </a:cubicBezTo>
                  <a:cubicBezTo>
                    <a:pt x="74" y="34"/>
                    <a:pt x="72" y="36"/>
                    <a:pt x="69" y="37"/>
                  </a:cubicBezTo>
                  <a:cubicBezTo>
                    <a:pt x="67" y="38"/>
                    <a:pt x="64" y="38"/>
                    <a:pt x="61" y="38"/>
                  </a:cubicBezTo>
                  <a:cubicBezTo>
                    <a:pt x="59" y="38"/>
                    <a:pt x="56" y="38"/>
                    <a:pt x="53" y="37"/>
                  </a:cubicBezTo>
                  <a:cubicBezTo>
                    <a:pt x="51" y="36"/>
                    <a:pt x="49" y="34"/>
                    <a:pt x="47" y="33"/>
                  </a:cubicBezTo>
                  <a:cubicBezTo>
                    <a:pt x="45" y="31"/>
                    <a:pt x="44" y="29"/>
                    <a:pt x="43" y="27"/>
                  </a:cubicBezTo>
                  <a:cubicBezTo>
                    <a:pt x="42" y="24"/>
                    <a:pt x="42" y="22"/>
                    <a:pt x="42" y="20"/>
                  </a:cubicBezTo>
                  <a:cubicBezTo>
                    <a:pt x="42" y="17"/>
                    <a:pt x="42" y="14"/>
                    <a:pt x="43" y="12"/>
                  </a:cubicBezTo>
                  <a:cubicBezTo>
                    <a:pt x="44" y="10"/>
                    <a:pt x="46" y="8"/>
                    <a:pt x="47" y="6"/>
                  </a:cubicBezTo>
                  <a:cubicBezTo>
                    <a:pt x="49" y="4"/>
                    <a:pt x="51" y="3"/>
                    <a:pt x="54" y="2"/>
                  </a:cubicBezTo>
                  <a:cubicBezTo>
                    <a:pt x="56" y="1"/>
                    <a:pt x="59" y="0"/>
                    <a:pt x="61" y="0"/>
                  </a:cubicBezTo>
                  <a:cubicBezTo>
                    <a:pt x="64" y="0"/>
                    <a:pt x="67" y="1"/>
                    <a:pt x="69" y="2"/>
                  </a:cubicBezTo>
                  <a:cubicBezTo>
                    <a:pt x="72" y="3"/>
                    <a:pt x="74" y="4"/>
                    <a:pt x="76" y="6"/>
                  </a:cubicBezTo>
                  <a:cubicBezTo>
                    <a:pt x="77" y="8"/>
                    <a:pt x="79" y="10"/>
                    <a:pt x="80" y="12"/>
                  </a:cubicBezTo>
                  <a:cubicBezTo>
                    <a:pt x="81" y="14"/>
                    <a:pt x="81" y="17"/>
                    <a:pt x="81" y="20"/>
                  </a:cubicBez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208" name="Freeform 25">
              <a:extLst>
                <a:ext uri="{FF2B5EF4-FFF2-40B4-BE49-F238E27FC236}">
                  <a16:creationId xmlns:a16="http://schemas.microsoft.com/office/drawing/2014/main" id="{CC4A1253-C2EB-402D-AB5C-5978792CB1A4}"/>
                </a:ext>
              </a:extLst>
            </p:cNvPr>
            <p:cNvSpPr>
              <a:spLocks noEditPoints="1"/>
            </p:cNvSpPr>
            <p:nvPr/>
          </p:nvSpPr>
          <p:spPr bwMode="black">
            <a:xfrm>
              <a:off x="2024150" y="6285404"/>
              <a:ext cx="102213" cy="117760"/>
            </a:xfrm>
            <a:custGeom>
              <a:avLst/>
              <a:gdLst/>
              <a:ahLst/>
              <a:cxnLst>
                <a:cxn ang="0">
                  <a:pos x="33" y="85"/>
                </a:cxn>
                <a:cxn ang="0">
                  <a:pos x="45" y="115"/>
                </a:cxn>
                <a:cxn ang="0">
                  <a:pos x="76" y="125"/>
                </a:cxn>
                <a:cxn ang="0">
                  <a:pos x="100" y="121"/>
                </a:cxn>
                <a:cxn ang="0">
                  <a:pos x="119" y="111"/>
                </a:cxn>
                <a:cxn ang="0">
                  <a:pos x="119" y="139"/>
                </a:cxn>
                <a:cxn ang="0">
                  <a:pos x="112" y="143"/>
                </a:cxn>
                <a:cxn ang="0">
                  <a:pos x="100" y="146"/>
                </a:cxn>
                <a:cxn ang="0">
                  <a:pos x="86" y="149"/>
                </a:cxn>
                <a:cxn ang="0">
                  <a:pos x="68" y="151"/>
                </a:cxn>
                <a:cxn ang="0">
                  <a:pos x="40" y="146"/>
                </a:cxn>
                <a:cxn ang="0">
                  <a:pos x="18" y="132"/>
                </a:cxn>
                <a:cxn ang="0">
                  <a:pos x="4" y="108"/>
                </a:cxn>
                <a:cxn ang="0">
                  <a:pos x="0" y="77"/>
                </a:cxn>
                <a:cxn ang="0">
                  <a:pos x="6" y="42"/>
                </a:cxn>
                <a:cxn ang="0">
                  <a:pos x="22" y="18"/>
                </a:cxn>
                <a:cxn ang="0">
                  <a:pos x="44" y="4"/>
                </a:cxn>
                <a:cxn ang="0">
                  <a:pos x="68" y="0"/>
                </a:cxn>
                <a:cxn ang="0">
                  <a:pos x="96" y="5"/>
                </a:cxn>
                <a:cxn ang="0">
                  <a:pos x="115" y="19"/>
                </a:cxn>
                <a:cxn ang="0">
                  <a:pos x="127" y="41"/>
                </a:cxn>
                <a:cxn ang="0">
                  <a:pos x="131" y="69"/>
                </a:cxn>
                <a:cxn ang="0">
                  <a:pos x="131" y="85"/>
                </a:cxn>
                <a:cxn ang="0">
                  <a:pos x="33" y="85"/>
                </a:cxn>
                <a:cxn ang="0">
                  <a:pos x="97" y="46"/>
                </a:cxn>
                <a:cxn ang="0">
                  <a:pos x="91" y="35"/>
                </a:cxn>
                <a:cxn ang="0">
                  <a:pos x="82" y="28"/>
                </a:cxn>
                <a:cxn ang="0">
                  <a:pos x="68" y="25"/>
                </a:cxn>
                <a:cxn ang="0">
                  <a:pos x="56" y="28"/>
                </a:cxn>
                <a:cxn ang="0">
                  <a:pos x="45" y="35"/>
                </a:cxn>
                <a:cxn ang="0">
                  <a:pos x="37" y="46"/>
                </a:cxn>
                <a:cxn ang="0">
                  <a:pos x="33" y="60"/>
                </a:cxn>
                <a:cxn ang="0">
                  <a:pos x="98" y="60"/>
                </a:cxn>
                <a:cxn ang="0">
                  <a:pos x="97" y="46"/>
                </a:cxn>
              </a:cxnLst>
              <a:rect l="0" t="0" r="r" b="b"/>
              <a:pathLst>
                <a:path w="131" h="151">
                  <a:moveTo>
                    <a:pt x="33" y="85"/>
                  </a:moveTo>
                  <a:cubicBezTo>
                    <a:pt x="34" y="98"/>
                    <a:pt x="38" y="108"/>
                    <a:pt x="45" y="115"/>
                  </a:cubicBezTo>
                  <a:cubicBezTo>
                    <a:pt x="52" y="122"/>
                    <a:pt x="63" y="125"/>
                    <a:pt x="76" y="125"/>
                  </a:cubicBezTo>
                  <a:cubicBezTo>
                    <a:pt x="84" y="125"/>
                    <a:pt x="92" y="124"/>
                    <a:pt x="100" y="121"/>
                  </a:cubicBezTo>
                  <a:cubicBezTo>
                    <a:pt x="107" y="119"/>
                    <a:pt x="114" y="115"/>
                    <a:pt x="119" y="111"/>
                  </a:cubicBezTo>
                  <a:cubicBezTo>
                    <a:pt x="119" y="139"/>
                    <a:pt x="119" y="139"/>
                    <a:pt x="119" y="139"/>
                  </a:cubicBezTo>
                  <a:cubicBezTo>
                    <a:pt x="117" y="140"/>
                    <a:pt x="115" y="141"/>
                    <a:pt x="112" y="143"/>
                  </a:cubicBezTo>
                  <a:cubicBezTo>
                    <a:pt x="108" y="144"/>
                    <a:pt x="105" y="145"/>
                    <a:pt x="100" y="146"/>
                  </a:cubicBezTo>
                  <a:cubicBezTo>
                    <a:pt x="96" y="148"/>
                    <a:pt x="91" y="149"/>
                    <a:pt x="86" y="149"/>
                  </a:cubicBezTo>
                  <a:cubicBezTo>
                    <a:pt x="80" y="150"/>
                    <a:pt x="74" y="151"/>
                    <a:pt x="68" y="151"/>
                  </a:cubicBezTo>
                  <a:cubicBezTo>
                    <a:pt x="58" y="151"/>
                    <a:pt x="48" y="149"/>
                    <a:pt x="40" y="146"/>
                  </a:cubicBezTo>
                  <a:cubicBezTo>
                    <a:pt x="31" y="143"/>
                    <a:pt x="24" y="138"/>
                    <a:pt x="18" y="132"/>
                  </a:cubicBezTo>
                  <a:cubicBezTo>
                    <a:pt x="12" y="125"/>
                    <a:pt x="8" y="118"/>
                    <a:pt x="4" y="108"/>
                  </a:cubicBezTo>
                  <a:cubicBezTo>
                    <a:pt x="1" y="99"/>
                    <a:pt x="0" y="89"/>
                    <a:pt x="0" y="77"/>
                  </a:cubicBezTo>
                  <a:cubicBezTo>
                    <a:pt x="0" y="63"/>
                    <a:pt x="2" y="52"/>
                    <a:pt x="6" y="42"/>
                  </a:cubicBezTo>
                  <a:cubicBezTo>
                    <a:pt x="10" y="33"/>
                    <a:pt x="15" y="25"/>
                    <a:pt x="22" y="18"/>
                  </a:cubicBezTo>
                  <a:cubicBezTo>
                    <a:pt x="28" y="12"/>
                    <a:pt x="36" y="7"/>
                    <a:pt x="44" y="4"/>
                  </a:cubicBezTo>
                  <a:cubicBezTo>
                    <a:pt x="52" y="1"/>
                    <a:pt x="60" y="0"/>
                    <a:pt x="68" y="0"/>
                  </a:cubicBezTo>
                  <a:cubicBezTo>
                    <a:pt x="78" y="0"/>
                    <a:pt x="88" y="2"/>
                    <a:pt x="96" y="5"/>
                  </a:cubicBezTo>
                  <a:cubicBezTo>
                    <a:pt x="103" y="8"/>
                    <a:pt x="110" y="13"/>
                    <a:pt x="115" y="19"/>
                  </a:cubicBezTo>
                  <a:cubicBezTo>
                    <a:pt x="120" y="25"/>
                    <a:pt x="124" y="32"/>
                    <a:pt x="127" y="41"/>
                  </a:cubicBezTo>
                  <a:cubicBezTo>
                    <a:pt x="129" y="49"/>
                    <a:pt x="131" y="59"/>
                    <a:pt x="131" y="69"/>
                  </a:cubicBezTo>
                  <a:cubicBezTo>
                    <a:pt x="131" y="85"/>
                    <a:pt x="131" y="85"/>
                    <a:pt x="131" y="85"/>
                  </a:cubicBezTo>
                  <a:lnTo>
                    <a:pt x="33" y="85"/>
                  </a:lnTo>
                  <a:close/>
                  <a:moveTo>
                    <a:pt x="97" y="46"/>
                  </a:moveTo>
                  <a:cubicBezTo>
                    <a:pt x="96" y="42"/>
                    <a:pt x="94" y="38"/>
                    <a:pt x="91" y="35"/>
                  </a:cubicBezTo>
                  <a:cubicBezTo>
                    <a:pt x="89" y="32"/>
                    <a:pt x="86" y="30"/>
                    <a:pt x="82" y="28"/>
                  </a:cubicBezTo>
                  <a:cubicBezTo>
                    <a:pt x="78" y="26"/>
                    <a:pt x="73" y="25"/>
                    <a:pt x="68" y="25"/>
                  </a:cubicBezTo>
                  <a:cubicBezTo>
                    <a:pt x="64" y="25"/>
                    <a:pt x="59" y="26"/>
                    <a:pt x="56" y="28"/>
                  </a:cubicBezTo>
                  <a:cubicBezTo>
                    <a:pt x="52" y="29"/>
                    <a:pt x="48" y="32"/>
                    <a:pt x="45" y="35"/>
                  </a:cubicBezTo>
                  <a:cubicBezTo>
                    <a:pt x="42" y="38"/>
                    <a:pt x="39" y="42"/>
                    <a:pt x="37" y="46"/>
                  </a:cubicBezTo>
                  <a:cubicBezTo>
                    <a:pt x="35" y="50"/>
                    <a:pt x="34" y="55"/>
                    <a:pt x="33" y="60"/>
                  </a:cubicBezTo>
                  <a:cubicBezTo>
                    <a:pt x="98" y="60"/>
                    <a:pt x="98" y="60"/>
                    <a:pt x="98" y="60"/>
                  </a:cubicBezTo>
                  <a:cubicBezTo>
                    <a:pt x="98" y="55"/>
                    <a:pt x="98" y="51"/>
                    <a:pt x="97" y="46"/>
                  </a:cubicBez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209" name="Freeform 26">
              <a:extLst>
                <a:ext uri="{FF2B5EF4-FFF2-40B4-BE49-F238E27FC236}">
                  <a16:creationId xmlns:a16="http://schemas.microsoft.com/office/drawing/2014/main" id="{602B5D91-693F-43DD-BB18-4E87B4E8D6CA}"/>
                </a:ext>
              </a:extLst>
            </p:cNvPr>
            <p:cNvSpPr>
              <a:spLocks/>
            </p:cNvSpPr>
            <p:nvPr/>
          </p:nvSpPr>
          <p:spPr bwMode="black">
            <a:xfrm>
              <a:off x="2145879" y="6285404"/>
              <a:ext cx="167378" cy="114783"/>
            </a:xfrm>
            <a:custGeom>
              <a:avLst/>
              <a:gdLst/>
              <a:ahLst/>
              <a:cxnLst>
                <a:cxn ang="0">
                  <a:pos x="182" y="147"/>
                </a:cxn>
                <a:cxn ang="0">
                  <a:pos x="182" y="66"/>
                </a:cxn>
                <a:cxn ang="0">
                  <a:pos x="180" y="46"/>
                </a:cxn>
                <a:cxn ang="0">
                  <a:pos x="174" y="34"/>
                </a:cxn>
                <a:cxn ang="0">
                  <a:pos x="165" y="28"/>
                </a:cxn>
                <a:cxn ang="0">
                  <a:pos x="153" y="26"/>
                </a:cxn>
                <a:cxn ang="0">
                  <a:pos x="141" y="30"/>
                </a:cxn>
                <a:cxn ang="0">
                  <a:pos x="132" y="38"/>
                </a:cxn>
                <a:cxn ang="0">
                  <a:pos x="125" y="51"/>
                </a:cxn>
                <a:cxn ang="0">
                  <a:pos x="123" y="66"/>
                </a:cxn>
                <a:cxn ang="0">
                  <a:pos x="123" y="147"/>
                </a:cxn>
                <a:cxn ang="0">
                  <a:pos x="91" y="147"/>
                </a:cxn>
                <a:cxn ang="0">
                  <a:pos x="91" y="63"/>
                </a:cxn>
                <a:cxn ang="0">
                  <a:pos x="89" y="46"/>
                </a:cxn>
                <a:cxn ang="0">
                  <a:pos x="83" y="35"/>
                </a:cxn>
                <a:cxn ang="0">
                  <a:pos x="74" y="28"/>
                </a:cxn>
                <a:cxn ang="0">
                  <a:pos x="62" y="26"/>
                </a:cxn>
                <a:cxn ang="0">
                  <a:pos x="50" y="29"/>
                </a:cxn>
                <a:cxn ang="0">
                  <a:pos x="41" y="37"/>
                </a:cxn>
                <a:cxn ang="0">
                  <a:pos x="35" y="50"/>
                </a:cxn>
                <a:cxn ang="0">
                  <a:pos x="32" y="66"/>
                </a:cxn>
                <a:cxn ang="0">
                  <a:pos x="32" y="147"/>
                </a:cxn>
                <a:cxn ang="0">
                  <a:pos x="0" y="147"/>
                </a:cxn>
                <a:cxn ang="0">
                  <a:pos x="0" y="3"/>
                </a:cxn>
                <a:cxn ang="0">
                  <a:pos x="32" y="3"/>
                </a:cxn>
                <a:cxn ang="0">
                  <a:pos x="32" y="26"/>
                </a:cxn>
                <a:cxn ang="0">
                  <a:pos x="33" y="26"/>
                </a:cxn>
                <a:cxn ang="0">
                  <a:pos x="52" y="6"/>
                </a:cxn>
                <a:cxn ang="0">
                  <a:pos x="78" y="0"/>
                </a:cxn>
                <a:cxn ang="0">
                  <a:pos x="92" y="2"/>
                </a:cxn>
                <a:cxn ang="0">
                  <a:pos x="104" y="7"/>
                </a:cxn>
                <a:cxn ang="0">
                  <a:pos x="113" y="16"/>
                </a:cxn>
                <a:cxn ang="0">
                  <a:pos x="119" y="28"/>
                </a:cxn>
                <a:cxn ang="0">
                  <a:pos x="140" y="7"/>
                </a:cxn>
                <a:cxn ang="0">
                  <a:pos x="167" y="0"/>
                </a:cxn>
                <a:cxn ang="0">
                  <a:pos x="202" y="14"/>
                </a:cxn>
                <a:cxn ang="0">
                  <a:pos x="214" y="58"/>
                </a:cxn>
                <a:cxn ang="0">
                  <a:pos x="214" y="147"/>
                </a:cxn>
                <a:cxn ang="0">
                  <a:pos x="182" y="147"/>
                </a:cxn>
              </a:cxnLst>
              <a:rect l="0" t="0" r="r" b="b"/>
              <a:pathLst>
                <a:path w="214" h="147">
                  <a:moveTo>
                    <a:pt x="182" y="147"/>
                  </a:moveTo>
                  <a:cubicBezTo>
                    <a:pt x="182" y="66"/>
                    <a:pt x="182" y="66"/>
                    <a:pt x="182" y="66"/>
                  </a:cubicBezTo>
                  <a:cubicBezTo>
                    <a:pt x="182" y="58"/>
                    <a:pt x="181" y="52"/>
                    <a:pt x="180" y="46"/>
                  </a:cubicBezTo>
                  <a:cubicBezTo>
                    <a:pt x="178" y="41"/>
                    <a:pt x="177" y="37"/>
                    <a:pt x="174" y="34"/>
                  </a:cubicBezTo>
                  <a:cubicBezTo>
                    <a:pt x="172" y="31"/>
                    <a:pt x="169" y="29"/>
                    <a:pt x="165" y="28"/>
                  </a:cubicBezTo>
                  <a:cubicBezTo>
                    <a:pt x="162" y="27"/>
                    <a:pt x="158" y="26"/>
                    <a:pt x="153" y="26"/>
                  </a:cubicBezTo>
                  <a:cubicBezTo>
                    <a:pt x="149" y="26"/>
                    <a:pt x="145" y="27"/>
                    <a:pt x="141" y="30"/>
                  </a:cubicBezTo>
                  <a:cubicBezTo>
                    <a:pt x="137" y="32"/>
                    <a:pt x="134" y="35"/>
                    <a:pt x="132" y="38"/>
                  </a:cubicBezTo>
                  <a:cubicBezTo>
                    <a:pt x="129" y="42"/>
                    <a:pt x="127" y="46"/>
                    <a:pt x="125" y="51"/>
                  </a:cubicBezTo>
                  <a:cubicBezTo>
                    <a:pt x="124" y="56"/>
                    <a:pt x="123" y="61"/>
                    <a:pt x="123" y="66"/>
                  </a:cubicBezTo>
                  <a:cubicBezTo>
                    <a:pt x="123" y="147"/>
                    <a:pt x="123" y="147"/>
                    <a:pt x="123" y="147"/>
                  </a:cubicBezTo>
                  <a:cubicBezTo>
                    <a:pt x="91" y="147"/>
                    <a:pt x="91" y="147"/>
                    <a:pt x="91" y="147"/>
                  </a:cubicBezTo>
                  <a:cubicBezTo>
                    <a:pt x="91" y="63"/>
                    <a:pt x="91" y="63"/>
                    <a:pt x="91" y="63"/>
                  </a:cubicBezTo>
                  <a:cubicBezTo>
                    <a:pt x="91" y="56"/>
                    <a:pt x="90" y="51"/>
                    <a:pt x="89" y="46"/>
                  </a:cubicBezTo>
                  <a:cubicBezTo>
                    <a:pt x="87" y="41"/>
                    <a:pt x="85" y="38"/>
                    <a:pt x="83" y="35"/>
                  </a:cubicBezTo>
                  <a:cubicBezTo>
                    <a:pt x="80" y="32"/>
                    <a:pt x="78" y="30"/>
                    <a:pt x="74" y="28"/>
                  </a:cubicBezTo>
                  <a:cubicBezTo>
                    <a:pt x="71" y="27"/>
                    <a:pt x="67" y="26"/>
                    <a:pt x="62" y="26"/>
                  </a:cubicBezTo>
                  <a:cubicBezTo>
                    <a:pt x="58" y="26"/>
                    <a:pt x="54" y="27"/>
                    <a:pt x="50" y="29"/>
                  </a:cubicBezTo>
                  <a:cubicBezTo>
                    <a:pt x="47" y="31"/>
                    <a:pt x="44" y="34"/>
                    <a:pt x="41" y="37"/>
                  </a:cubicBezTo>
                  <a:cubicBezTo>
                    <a:pt x="38" y="41"/>
                    <a:pt x="36" y="45"/>
                    <a:pt x="35" y="50"/>
                  </a:cubicBezTo>
                  <a:cubicBezTo>
                    <a:pt x="33" y="55"/>
                    <a:pt x="32" y="60"/>
                    <a:pt x="32" y="66"/>
                  </a:cubicBezTo>
                  <a:cubicBezTo>
                    <a:pt x="32" y="147"/>
                    <a:pt x="32" y="147"/>
                    <a:pt x="32" y="147"/>
                  </a:cubicBezTo>
                  <a:cubicBezTo>
                    <a:pt x="0" y="147"/>
                    <a:pt x="0" y="147"/>
                    <a:pt x="0" y="147"/>
                  </a:cubicBezTo>
                  <a:cubicBezTo>
                    <a:pt x="0" y="3"/>
                    <a:pt x="0" y="3"/>
                    <a:pt x="0" y="3"/>
                  </a:cubicBezTo>
                  <a:cubicBezTo>
                    <a:pt x="32" y="3"/>
                    <a:pt x="32" y="3"/>
                    <a:pt x="32" y="3"/>
                  </a:cubicBezTo>
                  <a:cubicBezTo>
                    <a:pt x="32" y="26"/>
                    <a:pt x="32" y="26"/>
                    <a:pt x="32" y="26"/>
                  </a:cubicBezTo>
                  <a:cubicBezTo>
                    <a:pt x="33" y="26"/>
                    <a:pt x="33" y="26"/>
                    <a:pt x="33" y="26"/>
                  </a:cubicBezTo>
                  <a:cubicBezTo>
                    <a:pt x="38" y="17"/>
                    <a:pt x="44" y="11"/>
                    <a:pt x="52" y="6"/>
                  </a:cubicBezTo>
                  <a:cubicBezTo>
                    <a:pt x="60" y="2"/>
                    <a:pt x="68" y="0"/>
                    <a:pt x="78" y="0"/>
                  </a:cubicBezTo>
                  <a:cubicBezTo>
                    <a:pt x="83" y="0"/>
                    <a:pt x="88" y="1"/>
                    <a:pt x="92" y="2"/>
                  </a:cubicBezTo>
                  <a:cubicBezTo>
                    <a:pt x="96" y="3"/>
                    <a:pt x="100" y="5"/>
                    <a:pt x="104" y="7"/>
                  </a:cubicBezTo>
                  <a:cubicBezTo>
                    <a:pt x="107" y="10"/>
                    <a:pt x="110" y="13"/>
                    <a:pt x="113" y="16"/>
                  </a:cubicBezTo>
                  <a:cubicBezTo>
                    <a:pt x="116" y="20"/>
                    <a:pt x="118" y="24"/>
                    <a:pt x="119" y="28"/>
                  </a:cubicBezTo>
                  <a:cubicBezTo>
                    <a:pt x="125" y="18"/>
                    <a:pt x="132" y="11"/>
                    <a:pt x="140" y="7"/>
                  </a:cubicBezTo>
                  <a:cubicBezTo>
                    <a:pt x="148" y="2"/>
                    <a:pt x="157" y="0"/>
                    <a:pt x="167" y="0"/>
                  </a:cubicBezTo>
                  <a:cubicBezTo>
                    <a:pt x="183" y="0"/>
                    <a:pt x="194" y="4"/>
                    <a:pt x="202" y="14"/>
                  </a:cubicBezTo>
                  <a:cubicBezTo>
                    <a:pt x="210" y="23"/>
                    <a:pt x="214" y="38"/>
                    <a:pt x="214" y="58"/>
                  </a:cubicBezTo>
                  <a:cubicBezTo>
                    <a:pt x="214" y="147"/>
                    <a:pt x="214" y="147"/>
                    <a:pt x="214" y="147"/>
                  </a:cubicBezTo>
                  <a:lnTo>
                    <a:pt x="182" y="147"/>
                  </a:ln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grpSp>
      <p:grpSp>
        <p:nvGrpSpPr>
          <p:cNvPr id="210" name="Group 209">
            <a:extLst>
              <a:ext uri="{FF2B5EF4-FFF2-40B4-BE49-F238E27FC236}">
                <a16:creationId xmlns:a16="http://schemas.microsoft.com/office/drawing/2014/main" id="{6D6E2D83-BCF2-4A42-9749-0F2E41429DC0}"/>
              </a:ext>
            </a:extLst>
          </p:cNvPr>
          <p:cNvGrpSpPr/>
          <p:nvPr/>
        </p:nvGrpSpPr>
        <p:grpSpPr bwMode="black">
          <a:xfrm>
            <a:off x="9983403" y="2288266"/>
            <a:ext cx="545450" cy="339766"/>
            <a:chOff x="2481885" y="4360116"/>
            <a:chExt cx="558662" cy="360056"/>
          </a:xfrm>
          <a:solidFill>
            <a:schemeClr val="accent6">
              <a:lumMod val="50000"/>
            </a:schemeClr>
          </a:solidFill>
          <a:effectLst/>
        </p:grpSpPr>
        <p:sp>
          <p:nvSpPr>
            <p:cNvPr id="211" name="Freeform 21">
              <a:extLst>
                <a:ext uri="{FF2B5EF4-FFF2-40B4-BE49-F238E27FC236}">
                  <a16:creationId xmlns:a16="http://schemas.microsoft.com/office/drawing/2014/main" id="{A34FDA9A-D2E6-47A4-B724-AE486EB35CFA}"/>
                </a:ext>
              </a:extLst>
            </p:cNvPr>
            <p:cNvSpPr>
              <a:spLocks/>
            </p:cNvSpPr>
            <p:nvPr/>
          </p:nvSpPr>
          <p:spPr bwMode="black">
            <a:xfrm>
              <a:off x="2481885" y="4360116"/>
              <a:ext cx="57060" cy="32954"/>
            </a:xfrm>
            <a:custGeom>
              <a:avLst/>
              <a:gdLst/>
              <a:ahLst/>
              <a:cxnLst>
                <a:cxn ang="0">
                  <a:pos x="105" y="0"/>
                </a:cxn>
                <a:cxn ang="0">
                  <a:pos x="109" y="7"/>
                </a:cxn>
                <a:cxn ang="0">
                  <a:pos x="0" y="63"/>
                </a:cxn>
                <a:cxn ang="0">
                  <a:pos x="105" y="0"/>
                </a:cxn>
              </a:cxnLst>
              <a:rect l="0" t="0" r="r" b="b"/>
              <a:pathLst>
                <a:path w="109" h="63">
                  <a:moveTo>
                    <a:pt x="105" y="0"/>
                  </a:moveTo>
                  <a:cubicBezTo>
                    <a:pt x="109" y="3"/>
                    <a:pt x="107" y="0"/>
                    <a:pt x="109" y="7"/>
                  </a:cubicBezTo>
                  <a:cubicBezTo>
                    <a:pt x="86" y="35"/>
                    <a:pt x="38" y="52"/>
                    <a:pt x="0" y="63"/>
                  </a:cubicBezTo>
                  <a:cubicBezTo>
                    <a:pt x="7" y="20"/>
                    <a:pt x="73" y="19"/>
                    <a:pt x="105" y="0"/>
                  </a:cubicBez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212" name="Freeform 22">
              <a:extLst>
                <a:ext uri="{FF2B5EF4-FFF2-40B4-BE49-F238E27FC236}">
                  <a16:creationId xmlns:a16="http://schemas.microsoft.com/office/drawing/2014/main" id="{79DB54E1-E104-49AD-86A0-8AC3BE2CD275}"/>
                </a:ext>
              </a:extLst>
            </p:cNvPr>
            <p:cNvSpPr>
              <a:spLocks/>
            </p:cNvSpPr>
            <p:nvPr/>
          </p:nvSpPr>
          <p:spPr bwMode="black">
            <a:xfrm>
              <a:off x="2481885" y="4385108"/>
              <a:ext cx="57503" cy="34059"/>
            </a:xfrm>
            <a:custGeom>
              <a:avLst/>
              <a:gdLst/>
              <a:ahLst/>
              <a:cxnLst>
                <a:cxn ang="0">
                  <a:pos x="105" y="0"/>
                </a:cxn>
                <a:cxn ang="0">
                  <a:pos x="107" y="13"/>
                </a:cxn>
                <a:cxn ang="0">
                  <a:pos x="0" y="65"/>
                </a:cxn>
                <a:cxn ang="0">
                  <a:pos x="105" y="0"/>
                </a:cxn>
              </a:cxnLst>
              <a:rect l="0" t="0" r="r" b="b"/>
              <a:pathLst>
                <a:path w="110" h="65">
                  <a:moveTo>
                    <a:pt x="105" y="0"/>
                  </a:moveTo>
                  <a:cubicBezTo>
                    <a:pt x="110" y="4"/>
                    <a:pt x="110" y="7"/>
                    <a:pt x="107" y="13"/>
                  </a:cubicBezTo>
                  <a:cubicBezTo>
                    <a:pt x="94" y="38"/>
                    <a:pt x="29" y="57"/>
                    <a:pt x="0" y="65"/>
                  </a:cubicBezTo>
                  <a:cubicBezTo>
                    <a:pt x="8" y="21"/>
                    <a:pt x="74" y="21"/>
                    <a:pt x="105" y="0"/>
                  </a:cubicBez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213" name="Freeform 23">
              <a:extLst>
                <a:ext uri="{FF2B5EF4-FFF2-40B4-BE49-F238E27FC236}">
                  <a16:creationId xmlns:a16="http://schemas.microsoft.com/office/drawing/2014/main" id="{7D8B3AAF-1325-46C2-AF94-5E19884059A0}"/>
                </a:ext>
              </a:extLst>
            </p:cNvPr>
            <p:cNvSpPr>
              <a:spLocks/>
            </p:cNvSpPr>
            <p:nvPr/>
          </p:nvSpPr>
          <p:spPr bwMode="black">
            <a:xfrm>
              <a:off x="2500684" y="4428013"/>
              <a:ext cx="38704" cy="210991"/>
            </a:xfrm>
            <a:custGeom>
              <a:avLst/>
              <a:gdLst/>
              <a:ahLst/>
              <a:cxnLst>
                <a:cxn ang="0">
                  <a:pos x="29" y="0"/>
                </a:cxn>
                <a:cxn ang="0">
                  <a:pos x="42" y="94"/>
                </a:cxn>
                <a:cxn ang="0">
                  <a:pos x="62" y="334"/>
                </a:cxn>
                <a:cxn ang="0">
                  <a:pos x="33" y="403"/>
                </a:cxn>
                <a:cxn ang="0">
                  <a:pos x="25" y="402"/>
                </a:cxn>
                <a:cxn ang="0">
                  <a:pos x="14" y="167"/>
                </a:cxn>
                <a:cxn ang="0">
                  <a:pos x="0" y="58"/>
                </a:cxn>
                <a:cxn ang="0">
                  <a:pos x="29" y="0"/>
                </a:cxn>
              </a:cxnLst>
              <a:rect l="0" t="0" r="r" b="b"/>
              <a:pathLst>
                <a:path w="74" h="403">
                  <a:moveTo>
                    <a:pt x="29" y="0"/>
                  </a:moveTo>
                  <a:cubicBezTo>
                    <a:pt x="33" y="32"/>
                    <a:pt x="38" y="63"/>
                    <a:pt x="42" y="94"/>
                  </a:cubicBezTo>
                  <a:cubicBezTo>
                    <a:pt x="52" y="149"/>
                    <a:pt x="74" y="272"/>
                    <a:pt x="62" y="334"/>
                  </a:cubicBezTo>
                  <a:cubicBezTo>
                    <a:pt x="56" y="362"/>
                    <a:pt x="41" y="380"/>
                    <a:pt x="33" y="403"/>
                  </a:cubicBezTo>
                  <a:cubicBezTo>
                    <a:pt x="30" y="403"/>
                    <a:pt x="28" y="402"/>
                    <a:pt x="25" y="402"/>
                  </a:cubicBezTo>
                  <a:cubicBezTo>
                    <a:pt x="29" y="321"/>
                    <a:pt x="26" y="241"/>
                    <a:pt x="14" y="167"/>
                  </a:cubicBezTo>
                  <a:cubicBezTo>
                    <a:pt x="9" y="131"/>
                    <a:pt x="5" y="94"/>
                    <a:pt x="0" y="58"/>
                  </a:cubicBezTo>
                  <a:cubicBezTo>
                    <a:pt x="10" y="39"/>
                    <a:pt x="19" y="19"/>
                    <a:pt x="29" y="0"/>
                  </a:cubicBez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214" name="Freeform 24">
              <a:extLst>
                <a:ext uri="{FF2B5EF4-FFF2-40B4-BE49-F238E27FC236}">
                  <a16:creationId xmlns:a16="http://schemas.microsoft.com/office/drawing/2014/main" id="{6811A5BE-7B7F-4B65-A150-5F387E36D3EE}"/>
                </a:ext>
              </a:extLst>
            </p:cNvPr>
            <p:cNvSpPr>
              <a:spLocks/>
            </p:cNvSpPr>
            <p:nvPr/>
          </p:nvSpPr>
          <p:spPr bwMode="black">
            <a:xfrm>
              <a:off x="2559956" y="4430225"/>
              <a:ext cx="480591" cy="289947"/>
            </a:xfrm>
            <a:custGeom>
              <a:avLst/>
              <a:gdLst/>
              <a:ahLst/>
              <a:cxnLst>
                <a:cxn ang="0">
                  <a:pos x="912" y="390"/>
                </a:cxn>
                <a:cxn ang="0">
                  <a:pos x="824" y="369"/>
                </a:cxn>
                <a:cxn ang="0">
                  <a:pos x="670" y="371"/>
                </a:cxn>
                <a:cxn ang="0">
                  <a:pos x="298" y="390"/>
                </a:cxn>
                <a:cxn ang="0">
                  <a:pos x="156" y="545"/>
                </a:cxn>
                <a:cxn ang="0">
                  <a:pos x="52" y="526"/>
                </a:cxn>
                <a:cxn ang="0">
                  <a:pos x="0" y="505"/>
                </a:cxn>
                <a:cxn ang="0">
                  <a:pos x="4" y="493"/>
                </a:cxn>
                <a:cxn ang="0">
                  <a:pos x="275" y="369"/>
                </a:cxn>
                <a:cxn ang="0">
                  <a:pos x="227" y="252"/>
                </a:cxn>
                <a:cxn ang="0">
                  <a:pos x="246" y="202"/>
                </a:cxn>
                <a:cxn ang="0">
                  <a:pos x="258" y="211"/>
                </a:cxn>
                <a:cxn ang="0">
                  <a:pos x="298" y="334"/>
                </a:cxn>
                <a:cxn ang="0">
                  <a:pos x="523" y="334"/>
                </a:cxn>
                <a:cxn ang="0">
                  <a:pos x="521" y="328"/>
                </a:cxn>
                <a:cxn ang="0">
                  <a:pos x="390" y="221"/>
                </a:cxn>
                <a:cxn ang="0">
                  <a:pos x="377" y="225"/>
                </a:cxn>
                <a:cxn ang="0">
                  <a:pos x="325" y="181"/>
                </a:cxn>
                <a:cxn ang="0">
                  <a:pos x="528" y="0"/>
                </a:cxn>
                <a:cxn ang="0">
                  <a:pos x="528" y="56"/>
                </a:cxn>
                <a:cxn ang="0">
                  <a:pos x="365" y="121"/>
                </a:cxn>
                <a:cxn ang="0">
                  <a:pos x="430" y="181"/>
                </a:cxn>
                <a:cxn ang="0">
                  <a:pos x="530" y="284"/>
                </a:cxn>
                <a:cxn ang="0">
                  <a:pos x="561" y="334"/>
                </a:cxn>
                <a:cxn ang="0">
                  <a:pos x="663" y="242"/>
                </a:cxn>
                <a:cxn ang="0">
                  <a:pos x="667" y="244"/>
                </a:cxn>
                <a:cxn ang="0">
                  <a:pos x="757" y="334"/>
                </a:cxn>
                <a:cxn ang="0">
                  <a:pos x="797" y="328"/>
                </a:cxn>
                <a:cxn ang="0">
                  <a:pos x="816" y="242"/>
                </a:cxn>
                <a:cxn ang="0">
                  <a:pos x="818" y="246"/>
                </a:cxn>
                <a:cxn ang="0">
                  <a:pos x="885" y="332"/>
                </a:cxn>
                <a:cxn ang="0">
                  <a:pos x="866" y="257"/>
                </a:cxn>
                <a:cxn ang="0">
                  <a:pos x="887" y="221"/>
                </a:cxn>
                <a:cxn ang="0">
                  <a:pos x="889" y="221"/>
                </a:cxn>
                <a:cxn ang="0">
                  <a:pos x="907" y="254"/>
                </a:cxn>
                <a:cxn ang="0">
                  <a:pos x="912" y="390"/>
                </a:cxn>
              </a:cxnLst>
              <a:rect l="0" t="0" r="r" b="b"/>
              <a:pathLst>
                <a:path w="919" h="554">
                  <a:moveTo>
                    <a:pt x="912" y="390"/>
                  </a:moveTo>
                  <a:cubicBezTo>
                    <a:pt x="878" y="390"/>
                    <a:pt x="837" y="390"/>
                    <a:pt x="824" y="369"/>
                  </a:cubicBezTo>
                  <a:cubicBezTo>
                    <a:pt x="794" y="405"/>
                    <a:pt x="705" y="389"/>
                    <a:pt x="670" y="371"/>
                  </a:cubicBezTo>
                  <a:cubicBezTo>
                    <a:pt x="608" y="410"/>
                    <a:pt x="398" y="390"/>
                    <a:pt x="298" y="390"/>
                  </a:cubicBezTo>
                  <a:cubicBezTo>
                    <a:pt x="298" y="458"/>
                    <a:pt x="212" y="533"/>
                    <a:pt x="156" y="545"/>
                  </a:cubicBezTo>
                  <a:cubicBezTo>
                    <a:pt x="116" y="554"/>
                    <a:pt x="78" y="536"/>
                    <a:pt x="52" y="526"/>
                  </a:cubicBezTo>
                  <a:cubicBezTo>
                    <a:pt x="35" y="519"/>
                    <a:pt x="18" y="512"/>
                    <a:pt x="0" y="505"/>
                  </a:cubicBezTo>
                  <a:cubicBezTo>
                    <a:pt x="2" y="501"/>
                    <a:pt x="3" y="497"/>
                    <a:pt x="4" y="493"/>
                  </a:cubicBezTo>
                  <a:cubicBezTo>
                    <a:pt x="124" y="533"/>
                    <a:pt x="253" y="464"/>
                    <a:pt x="275" y="369"/>
                  </a:cubicBezTo>
                  <a:cubicBezTo>
                    <a:pt x="287" y="315"/>
                    <a:pt x="246" y="277"/>
                    <a:pt x="227" y="252"/>
                  </a:cubicBezTo>
                  <a:cubicBezTo>
                    <a:pt x="233" y="235"/>
                    <a:pt x="240" y="218"/>
                    <a:pt x="246" y="202"/>
                  </a:cubicBezTo>
                  <a:cubicBezTo>
                    <a:pt x="250" y="205"/>
                    <a:pt x="254" y="208"/>
                    <a:pt x="258" y="211"/>
                  </a:cubicBezTo>
                  <a:cubicBezTo>
                    <a:pt x="277" y="251"/>
                    <a:pt x="298" y="267"/>
                    <a:pt x="298" y="334"/>
                  </a:cubicBezTo>
                  <a:cubicBezTo>
                    <a:pt x="373" y="334"/>
                    <a:pt x="448" y="334"/>
                    <a:pt x="523" y="334"/>
                  </a:cubicBezTo>
                  <a:cubicBezTo>
                    <a:pt x="522" y="332"/>
                    <a:pt x="521" y="330"/>
                    <a:pt x="521" y="328"/>
                  </a:cubicBezTo>
                  <a:cubicBezTo>
                    <a:pt x="480" y="293"/>
                    <a:pt x="449" y="237"/>
                    <a:pt x="390" y="221"/>
                  </a:cubicBezTo>
                  <a:cubicBezTo>
                    <a:pt x="384" y="229"/>
                    <a:pt x="384" y="231"/>
                    <a:pt x="377" y="225"/>
                  </a:cubicBezTo>
                  <a:cubicBezTo>
                    <a:pt x="356" y="216"/>
                    <a:pt x="339" y="196"/>
                    <a:pt x="325" y="181"/>
                  </a:cubicBezTo>
                  <a:cubicBezTo>
                    <a:pt x="324" y="59"/>
                    <a:pt x="436" y="25"/>
                    <a:pt x="528" y="0"/>
                  </a:cubicBezTo>
                  <a:cubicBezTo>
                    <a:pt x="528" y="19"/>
                    <a:pt x="528" y="37"/>
                    <a:pt x="528" y="56"/>
                  </a:cubicBezTo>
                  <a:cubicBezTo>
                    <a:pt x="488" y="65"/>
                    <a:pt x="387" y="95"/>
                    <a:pt x="365" y="121"/>
                  </a:cubicBezTo>
                  <a:cubicBezTo>
                    <a:pt x="371" y="148"/>
                    <a:pt x="411" y="166"/>
                    <a:pt x="430" y="181"/>
                  </a:cubicBezTo>
                  <a:cubicBezTo>
                    <a:pt x="467" y="209"/>
                    <a:pt x="503" y="246"/>
                    <a:pt x="530" y="284"/>
                  </a:cubicBezTo>
                  <a:cubicBezTo>
                    <a:pt x="540" y="301"/>
                    <a:pt x="551" y="318"/>
                    <a:pt x="561" y="334"/>
                  </a:cubicBezTo>
                  <a:cubicBezTo>
                    <a:pt x="684" y="337"/>
                    <a:pt x="635" y="316"/>
                    <a:pt x="663" y="242"/>
                  </a:cubicBezTo>
                  <a:cubicBezTo>
                    <a:pt x="664" y="243"/>
                    <a:pt x="665" y="243"/>
                    <a:pt x="667" y="244"/>
                  </a:cubicBezTo>
                  <a:cubicBezTo>
                    <a:pt x="674" y="294"/>
                    <a:pt x="696" y="334"/>
                    <a:pt x="757" y="334"/>
                  </a:cubicBezTo>
                  <a:cubicBezTo>
                    <a:pt x="772" y="334"/>
                    <a:pt x="788" y="335"/>
                    <a:pt x="797" y="328"/>
                  </a:cubicBezTo>
                  <a:cubicBezTo>
                    <a:pt x="814" y="317"/>
                    <a:pt x="809" y="263"/>
                    <a:pt x="816" y="242"/>
                  </a:cubicBezTo>
                  <a:cubicBezTo>
                    <a:pt x="817" y="243"/>
                    <a:pt x="818" y="245"/>
                    <a:pt x="818" y="246"/>
                  </a:cubicBezTo>
                  <a:cubicBezTo>
                    <a:pt x="831" y="274"/>
                    <a:pt x="834" y="354"/>
                    <a:pt x="885" y="332"/>
                  </a:cubicBezTo>
                  <a:cubicBezTo>
                    <a:pt x="914" y="318"/>
                    <a:pt x="877" y="266"/>
                    <a:pt x="866" y="257"/>
                  </a:cubicBezTo>
                  <a:cubicBezTo>
                    <a:pt x="873" y="245"/>
                    <a:pt x="880" y="233"/>
                    <a:pt x="887" y="221"/>
                  </a:cubicBezTo>
                  <a:cubicBezTo>
                    <a:pt x="888" y="221"/>
                    <a:pt x="889" y="221"/>
                    <a:pt x="889" y="221"/>
                  </a:cubicBezTo>
                  <a:cubicBezTo>
                    <a:pt x="895" y="232"/>
                    <a:pt x="901" y="243"/>
                    <a:pt x="907" y="254"/>
                  </a:cubicBezTo>
                  <a:cubicBezTo>
                    <a:pt x="919" y="288"/>
                    <a:pt x="912" y="346"/>
                    <a:pt x="912" y="390"/>
                  </a:cubicBez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215" name="Freeform 25">
              <a:extLst>
                <a:ext uri="{FF2B5EF4-FFF2-40B4-BE49-F238E27FC236}">
                  <a16:creationId xmlns:a16="http://schemas.microsoft.com/office/drawing/2014/main" id="{1B216D1C-7F5B-43F4-A901-7911F2E5A91C}"/>
                </a:ext>
              </a:extLst>
            </p:cNvPr>
            <p:cNvSpPr>
              <a:spLocks/>
            </p:cNvSpPr>
            <p:nvPr/>
          </p:nvSpPr>
          <p:spPr bwMode="black">
            <a:xfrm>
              <a:off x="2949648" y="4436418"/>
              <a:ext cx="39146" cy="38262"/>
            </a:xfrm>
            <a:custGeom>
              <a:avLst/>
              <a:gdLst/>
              <a:ahLst/>
              <a:cxnLst>
                <a:cxn ang="0">
                  <a:pos x="21" y="0"/>
                </a:cxn>
                <a:cxn ang="0">
                  <a:pos x="75" y="25"/>
                </a:cxn>
                <a:cxn ang="0">
                  <a:pos x="50" y="73"/>
                </a:cxn>
                <a:cxn ang="0">
                  <a:pos x="0" y="48"/>
                </a:cxn>
                <a:cxn ang="0">
                  <a:pos x="21" y="0"/>
                </a:cxn>
              </a:cxnLst>
              <a:rect l="0" t="0" r="r" b="b"/>
              <a:pathLst>
                <a:path w="75" h="73">
                  <a:moveTo>
                    <a:pt x="21" y="0"/>
                  </a:moveTo>
                  <a:cubicBezTo>
                    <a:pt x="39" y="8"/>
                    <a:pt x="57" y="16"/>
                    <a:pt x="75" y="25"/>
                  </a:cubicBezTo>
                  <a:cubicBezTo>
                    <a:pt x="67" y="41"/>
                    <a:pt x="59" y="57"/>
                    <a:pt x="50" y="73"/>
                  </a:cubicBezTo>
                  <a:cubicBezTo>
                    <a:pt x="34" y="64"/>
                    <a:pt x="17" y="56"/>
                    <a:pt x="0" y="48"/>
                  </a:cubicBezTo>
                  <a:cubicBezTo>
                    <a:pt x="7" y="32"/>
                    <a:pt x="14" y="16"/>
                    <a:pt x="21" y="0"/>
                  </a:cubicBez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216" name="Freeform 26">
              <a:extLst>
                <a:ext uri="{FF2B5EF4-FFF2-40B4-BE49-F238E27FC236}">
                  <a16:creationId xmlns:a16="http://schemas.microsoft.com/office/drawing/2014/main" id="{168D684E-90CD-43AB-B7FE-F28E77BA8F96}"/>
                </a:ext>
              </a:extLst>
            </p:cNvPr>
            <p:cNvSpPr>
              <a:spLocks/>
            </p:cNvSpPr>
            <p:nvPr/>
          </p:nvSpPr>
          <p:spPr bwMode="black">
            <a:xfrm>
              <a:off x="2981938" y="4466275"/>
              <a:ext cx="39367" cy="38262"/>
            </a:xfrm>
            <a:custGeom>
              <a:avLst/>
              <a:gdLst/>
              <a:ahLst/>
              <a:cxnLst>
                <a:cxn ang="0">
                  <a:pos x="21" y="0"/>
                </a:cxn>
                <a:cxn ang="0">
                  <a:pos x="75" y="25"/>
                </a:cxn>
                <a:cxn ang="0">
                  <a:pos x="50" y="73"/>
                </a:cxn>
                <a:cxn ang="0">
                  <a:pos x="0" y="44"/>
                </a:cxn>
                <a:cxn ang="0">
                  <a:pos x="21" y="0"/>
                </a:cxn>
              </a:cxnLst>
              <a:rect l="0" t="0" r="r" b="b"/>
              <a:pathLst>
                <a:path w="75" h="73">
                  <a:moveTo>
                    <a:pt x="21" y="0"/>
                  </a:moveTo>
                  <a:cubicBezTo>
                    <a:pt x="39" y="9"/>
                    <a:pt x="57" y="17"/>
                    <a:pt x="75" y="25"/>
                  </a:cubicBezTo>
                  <a:cubicBezTo>
                    <a:pt x="66" y="41"/>
                    <a:pt x="58" y="57"/>
                    <a:pt x="50" y="73"/>
                  </a:cubicBezTo>
                  <a:cubicBezTo>
                    <a:pt x="33" y="64"/>
                    <a:pt x="16" y="54"/>
                    <a:pt x="0" y="44"/>
                  </a:cubicBezTo>
                  <a:cubicBezTo>
                    <a:pt x="7" y="30"/>
                    <a:pt x="14" y="15"/>
                    <a:pt x="21" y="0"/>
                  </a:cubicBez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217" name="Freeform 27">
              <a:extLst>
                <a:ext uri="{FF2B5EF4-FFF2-40B4-BE49-F238E27FC236}">
                  <a16:creationId xmlns:a16="http://schemas.microsoft.com/office/drawing/2014/main" id="{E4D30F9F-2778-41AC-848B-ED9BA39A9717}"/>
                </a:ext>
              </a:extLst>
            </p:cNvPr>
            <p:cNvSpPr>
              <a:spLocks/>
            </p:cNvSpPr>
            <p:nvPr/>
          </p:nvSpPr>
          <p:spPr bwMode="black">
            <a:xfrm>
              <a:off x="2943898" y="4481535"/>
              <a:ext cx="39146" cy="38040"/>
            </a:xfrm>
            <a:custGeom>
              <a:avLst/>
              <a:gdLst/>
              <a:ahLst/>
              <a:cxnLst>
                <a:cxn ang="0">
                  <a:pos x="21" y="0"/>
                </a:cxn>
                <a:cxn ang="0">
                  <a:pos x="75" y="25"/>
                </a:cxn>
                <a:cxn ang="0">
                  <a:pos x="50" y="73"/>
                </a:cxn>
                <a:cxn ang="0">
                  <a:pos x="0" y="48"/>
                </a:cxn>
                <a:cxn ang="0">
                  <a:pos x="21" y="0"/>
                </a:cxn>
              </a:cxnLst>
              <a:rect l="0" t="0" r="r" b="b"/>
              <a:pathLst>
                <a:path w="75" h="73">
                  <a:moveTo>
                    <a:pt x="21" y="0"/>
                  </a:moveTo>
                  <a:cubicBezTo>
                    <a:pt x="39" y="8"/>
                    <a:pt x="57" y="17"/>
                    <a:pt x="75" y="25"/>
                  </a:cubicBezTo>
                  <a:cubicBezTo>
                    <a:pt x="66" y="41"/>
                    <a:pt x="58" y="57"/>
                    <a:pt x="50" y="73"/>
                  </a:cubicBezTo>
                  <a:cubicBezTo>
                    <a:pt x="33" y="65"/>
                    <a:pt x="16" y="56"/>
                    <a:pt x="0" y="48"/>
                  </a:cubicBezTo>
                  <a:cubicBezTo>
                    <a:pt x="7" y="32"/>
                    <a:pt x="14" y="16"/>
                    <a:pt x="21" y="0"/>
                  </a:cubicBez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grpSp>
      <p:grpSp>
        <p:nvGrpSpPr>
          <p:cNvPr id="218" name="Group 217">
            <a:extLst>
              <a:ext uri="{FF2B5EF4-FFF2-40B4-BE49-F238E27FC236}">
                <a16:creationId xmlns:a16="http://schemas.microsoft.com/office/drawing/2014/main" id="{C3A6F741-C52A-4E88-96E6-49325A6E3C25}"/>
              </a:ext>
            </a:extLst>
          </p:cNvPr>
          <p:cNvGrpSpPr/>
          <p:nvPr/>
        </p:nvGrpSpPr>
        <p:grpSpPr bwMode="black">
          <a:xfrm>
            <a:off x="10973336" y="2370425"/>
            <a:ext cx="634464" cy="175446"/>
            <a:chOff x="6791943" y="4414224"/>
            <a:chExt cx="649833" cy="185924"/>
          </a:xfrm>
          <a:solidFill>
            <a:schemeClr val="accent6">
              <a:lumMod val="50000"/>
            </a:schemeClr>
          </a:solidFill>
          <a:effectLst/>
        </p:grpSpPr>
        <p:sp>
          <p:nvSpPr>
            <p:cNvPr id="219" name="Freeform 22">
              <a:extLst>
                <a:ext uri="{FF2B5EF4-FFF2-40B4-BE49-F238E27FC236}">
                  <a16:creationId xmlns:a16="http://schemas.microsoft.com/office/drawing/2014/main" id="{C286E0D8-DF87-4105-BDEF-0184787444FF}"/>
                </a:ext>
              </a:extLst>
            </p:cNvPr>
            <p:cNvSpPr>
              <a:spLocks/>
            </p:cNvSpPr>
            <p:nvPr/>
          </p:nvSpPr>
          <p:spPr bwMode="black">
            <a:xfrm>
              <a:off x="6791943" y="4422166"/>
              <a:ext cx="145129" cy="177982"/>
            </a:xfrm>
            <a:custGeom>
              <a:avLst/>
              <a:gdLst/>
              <a:ahLst/>
              <a:cxnLst>
                <a:cxn ang="0">
                  <a:pos x="138" y="204"/>
                </a:cxn>
                <a:cxn ang="0">
                  <a:pos x="100" y="209"/>
                </a:cxn>
                <a:cxn ang="0">
                  <a:pos x="60" y="202"/>
                </a:cxn>
                <a:cxn ang="0">
                  <a:pos x="28" y="182"/>
                </a:cxn>
                <a:cxn ang="0">
                  <a:pos x="7" y="150"/>
                </a:cxn>
                <a:cxn ang="0">
                  <a:pos x="0" y="107"/>
                </a:cxn>
                <a:cxn ang="0">
                  <a:pos x="3" y="77"/>
                </a:cxn>
                <a:cxn ang="0">
                  <a:pos x="14" y="51"/>
                </a:cxn>
                <a:cxn ang="0">
                  <a:pos x="31" y="30"/>
                </a:cxn>
                <a:cxn ang="0">
                  <a:pos x="52" y="14"/>
                </a:cxn>
                <a:cxn ang="0">
                  <a:pos x="78" y="4"/>
                </a:cxn>
                <a:cxn ang="0">
                  <a:pos x="107" y="0"/>
                </a:cxn>
                <a:cxn ang="0">
                  <a:pos x="126" y="1"/>
                </a:cxn>
                <a:cxn ang="0">
                  <a:pos x="142" y="4"/>
                </a:cxn>
                <a:cxn ang="0">
                  <a:pos x="155" y="7"/>
                </a:cxn>
                <a:cxn ang="0">
                  <a:pos x="164" y="11"/>
                </a:cxn>
                <a:cxn ang="0">
                  <a:pos x="164" y="45"/>
                </a:cxn>
                <a:cxn ang="0">
                  <a:pos x="153" y="39"/>
                </a:cxn>
                <a:cxn ang="0">
                  <a:pos x="139" y="34"/>
                </a:cxn>
                <a:cxn ang="0">
                  <a:pos x="123" y="31"/>
                </a:cxn>
                <a:cxn ang="0">
                  <a:pos x="105" y="29"/>
                </a:cxn>
                <a:cxn ang="0">
                  <a:pos x="78" y="35"/>
                </a:cxn>
                <a:cxn ang="0">
                  <a:pos x="56" y="50"/>
                </a:cxn>
                <a:cxn ang="0">
                  <a:pos x="41" y="73"/>
                </a:cxn>
                <a:cxn ang="0">
                  <a:pos x="35" y="105"/>
                </a:cxn>
                <a:cxn ang="0">
                  <a:pos x="40" y="138"/>
                </a:cxn>
                <a:cxn ang="0">
                  <a:pos x="54" y="161"/>
                </a:cxn>
                <a:cxn ang="0">
                  <a:pos x="76" y="175"/>
                </a:cxn>
                <a:cxn ang="0">
                  <a:pos x="103" y="180"/>
                </a:cxn>
                <a:cxn ang="0">
                  <a:pos x="121" y="178"/>
                </a:cxn>
                <a:cxn ang="0">
                  <a:pos x="137" y="172"/>
                </a:cxn>
                <a:cxn ang="0">
                  <a:pos x="137" y="124"/>
                </a:cxn>
                <a:cxn ang="0">
                  <a:pos x="95" y="124"/>
                </a:cxn>
                <a:cxn ang="0">
                  <a:pos x="95" y="96"/>
                </a:cxn>
                <a:cxn ang="0">
                  <a:pos x="170" y="96"/>
                </a:cxn>
                <a:cxn ang="0">
                  <a:pos x="170" y="191"/>
                </a:cxn>
                <a:cxn ang="0">
                  <a:pos x="138" y="204"/>
                </a:cxn>
              </a:cxnLst>
              <a:rect l="0" t="0" r="r" b="b"/>
              <a:pathLst>
                <a:path w="170" h="209">
                  <a:moveTo>
                    <a:pt x="138" y="204"/>
                  </a:moveTo>
                  <a:cubicBezTo>
                    <a:pt x="126" y="207"/>
                    <a:pt x="113" y="209"/>
                    <a:pt x="100" y="209"/>
                  </a:cubicBezTo>
                  <a:cubicBezTo>
                    <a:pt x="85" y="209"/>
                    <a:pt x="72" y="206"/>
                    <a:pt x="60" y="202"/>
                  </a:cubicBezTo>
                  <a:cubicBezTo>
                    <a:pt x="47" y="197"/>
                    <a:pt x="37" y="190"/>
                    <a:pt x="28" y="182"/>
                  </a:cubicBezTo>
                  <a:cubicBezTo>
                    <a:pt x="19" y="173"/>
                    <a:pt x="12" y="162"/>
                    <a:pt x="7" y="150"/>
                  </a:cubicBezTo>
                  <a:cubicBezTo>
                    <a:pt x="2" y="137"/>
                    <a:pt x="0" y="123"/>
                    <a:pt x="0" y="107"/>
                  </a:cubicBezTo>
                  <a:cubicBezTo>
                    <a:pt x="0" y="97"/>
                    <a:pt x="1" y="87"/>
                    <a:pt x="3" y="77"/>
                  </a:cubicBezTo>
                  <a:cubicBezTo>
                    <a:pt x="6" y="68"/>
                    <a:pt x="9" y="59"/>
                    <a:pt x="14" y="51"/>
                  </a:cubicBezTo>
                  <a:cubicBezTo>
                    <a:pt x="19" y="43"/>
                    <a:pt x="24" y="36"/>
                    <a:pt x="31" y="30"/>
                  </a:cubicBezTo>
                  <a:cubicBezTo>
                    <a:pt x="37" y="23"/>
                    <a:pt x="44" y="18"/>
                    <a:pt x="52" y="14"/>
                  </a:cubicBezTo>
                  <a:cubicBezTo>
                    <a:pt x="60" y="9"/>
                    <a:pt x="69" y="6"/>
                    <a:pt x="78" y="4"/>
                  </a:cubicBezTo>
                  <a:cubicBezTo>
                    <a:pt x="87" y="2"/>
                    <a:pt x="97" y="0"/>
                    <a:pt x="107" y="0"/>
                  </a:cubicBezTo>
                  <a:cubicBezTo>
                    <a:pt x="114" y="0"/>
                    <a:pt x="120" y="1"/>
                    <a:pt x="126" y="1"/>
                  </a:cubicBezTo>
                  <a:cubicBezTo>
                    <a:pt x="132" y="2"/>
                    <a:pt x="137" y="3"/>
                    <a:pt x="142" y="4"/>
                  </a:cubicBezTo>
                  <a:cubicBezTo>
                    <a:pt x="147" y="5"/>
                    <a:pt x="151" y="6"/>
                    <a:pt x="155" y="7"/>
                  </a:cubicBezTo>
                  <a:cubicBezTo>
                    <a:pt x="159" y="8"/>
                    <a:pt x="162" y="9"/>
                    <a:pt x="164" y="11"/>
                  </a:cubicBezTo>
                  <a:cubicBezTo>
                    <a:pt x="164" y="45"/>
                    <a:pt x="164" y="45"/>
                    <a:pt x="164" y="45"/>
                  </a:cubicBezTo>
                  <a:cubicBezTo>
                    <a:pt x="161" y="43"/>
                    <a:pt x="157" y="41"/>
                    <a:pt x="153" y="39"/>
                  </a:cubicBezTo>
                  <a:cubicBezTo>
                    <a:pt x="149" y="37"/>
                    <a:pt x="144" y="35"/>
                    <a:pt x="139" y="34"/>
                  </a:cubicBezTo>
                  <a:cubicBezTo>
                    <a:pt x="134" y="33"/>
                    <a:pt x="129" y="31"/>
                    <a:pt x="123" y="31"/>
                  </a:cubicBezTo>
                  <a:cubicBezTo>
                    <a:pt x="118" y="30"/>
                    <a:pt x="112" y="29"/>
                    <a:pt x="105" y="29"/>
                  </a:cubicBezTo>
                  <a:cubicBezTo>
                    <a:pt x="96" y="29"/>
                    <a:pt x="87" y="31"/>
                    <a:pt x="78" y="35"/>
                  </a:cubicBezTo>
                  <a:cubicBezTo>
                    <a:pt x="69" y="38"/>
                    <a:pt x="62" y="43"/>
                    <a:pt x="56" y="50"/>
                  </a:cubicBezTo>
                  <a:cubicBezTo>
                    <a:pt x="49" y="56"/>
                    <a:pt x="44" y="64"/>
                    <a:pt x="41" y="73"/>
                  </a:cubicBezTo>
                  <a:cubicBezTo>
                    <a:pt x="37" y="83"/>
                    <a:pt x="35" y="93"/>
                    <a:pt x="35" y="105"/>
                  </a:cubicBezTo>
                  <a:cubicBezTo>
                    <a:pt x="35" y="118"/>
                    <a:pt x="37" y="129"/>
                    <a:pt x="40" y="138"/>
                  </a:cubicBezTo>
                  <a:cubicBezTo>
                    <a:pt x="44" y="148"/>
                    <a:pt x="48" y="155"/>
                    <a:pt x="54" y="161"/>
                  </a:cubicBezTo>
                  <a:cubicBezTo>
                    <a:pt x="60" y="168"/>
                    <a:pt x="68" y="172"/>
                    <a:pt x="76" y="175"/>
                  </a:cubicBezTo>
                  <a:cubicBezTo>
                    <a:pt x="84" y="178"/>
                    <a:pt x="93" y="180"/>
                    <a:pt x="103" y="180"/>
                  </a:cubicBezTo>
                  <a:cubicBezTo>
                    <a:pt x="109" y="180"/>
                    <a:pt x="115" y="179"/>
                    <a:pt x="121" y="178"/>
                  </a:cubicBezTo>
                  <a:cubicBezTo>
                    <a:pt x="127" y="176"/>
                    <a:pt x="132" y="174"/>
                    <a:pt x="137" y="172"/>
                  </a:cubicBezTo>
                  <a:cubicBezTo>
                    <a:pt x="137" y="124"/>
                    <a:pt x="137" y="124"/>
                    <a:pt x="137" y="124"/>
                  </a:cubicBezTo>
                  <a:cubicBezTo>
                    <a:pt x="95" y="124"/>
                    <a:pt x="95" y="124"/>
                    <a:pt x="95" y="124"/>
                  </a:cubicBezTo>
                  <a:cubicBezTo>
                    <a:pt x="95" y="96"/>
                    <a:pt x="95" y="96"/>
                    <a:pt x="95" y="96"/>
                  </a:cubicBezTo>
                  <a:cubicBezTo>
                    <a:pt x="170" y="96"/>
                    <a:pt x="170" y="96"/>
                    <a:pt x="170" y="96"/>
                  </a:cubicBezTo>
                  <a:cubicBezTo>
                    <a:pt x="170" y="191"/>
                    <a:pt x="170" y="191"/>
                    <a:pt x="170" y="191"/>
                  </a:cubicBezTo>
                  <a:cubicBezTo>
                    <a:pt x="161" y="197"/>
                    <a:pt x="150" y="201"/>
                    <a:pt x="138" y="204"/>
                  </a:cubicBez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220" name="Freeform 23">
              <a:extLst>
                <a:ext uri="{FF2B5EF4-FFF2-40B4-BE49-F238E27FC236}">
                  <a16:creationId xmlns:a16="http://schemas.microsoft.com/office/drawing/2014/main" id="{3C33208C-4316-4109-AB48-2E01845EA51A}"/>
                </a:ext>
              </a:extLst>
            </p:cNvPr>
            <p:cNvSpPr>
              <a:spLocks/>
            </p:cNvSpPr>
            <p:nvPr/>
          </p:nvSpPr>
          <p:spPr bwMode="black">
            <a:xfrm>
              <a:off x="6967037" y="4472348"/>
              <a:ext cx="70760" cy="124551"/>
            </a:xfrm>
            <a:custGeom>
              <a:avLst/>
              <a:gdLst/>
              <a:ahLst/>
              <a:cxnLst>
                <a:cxn ang="0">
                  <a:pos x="80" y="32"/>
                </a:cxn>
                <a:cxn ang="0">
                  <a:pos x="75" y="31"/>
                </a:cxn>
                <a:cxn ang="0">
                  <a:pos x="70" y="29"/>
                </a:cxn>
                <a:cxn ang="0">
                  <a:pos x="64" y="29"/>
                </a:cxn>
                <a:cxn ang="0">
                  <a:pos x="52" y="32"/>
                </a:cxn>
                <a:cxn ang="0">
                  <a:pos x="42" y="41"/>
                </a:cxn>
                <a:cxn ang="0">
                  <a:pos x="35" y="54"/>
                </a:cxn>
                <a:cxn ang="0">
                  <a:pos x="33" y="73"/>
                </a:cxn>
                <a:cxn ang="0">
                  <a:pos x="33" y="146"/>
                </a:cxn>
                <a:cxn ang="0">
                  <a:pos x="0" y="146"/>
                </a:cxn>
                <a:cxn ang="0">
                  <a:pos x="0" y="2"/>
                </a:cxn>
                <a:cxn ang="0">
                  <a:pos x="33" y="2"/>
                </a:cxn>
                <a:cxn ang="0">
                  <a:pos x="33" y="30"/>
                </a:cxn>
                <a:cxn ang="0">
                  <a:pos x="33" y="30"/>
                </a:cxn>
                <a:cxn ang="0">
                  <a:pos x="40" y="17"/>
                </a:cxn>
                <a:cxn ang="0">
                  <a:pos x="49" y="7"/>
                </a:cxn>
                <a:cxn ang="0">
                  <a:pos x="59" y="2"/>
                </a:cxn>
                <a:cxn ang="0">
                  <a:pos x="70" y="0"/>
                </a:cxn>
                <a:cxn ang="0">
                  <a:pos x="77" y="0"/>
                </a:cxn>
                <a:cxn ang="0">
                  <a:pos x="83" y="2"/>
                </a:cxn>
                <a:cxn ang="0">
                  <a:pos x="83" y="34"/>
                </a:cxn>
                <a:cxn ang="0">
                  <a:pos x="80" y="32"/>
                </a:cxn>
              </a:cxnLst>
              <a:rect l="0" t="0" r="r" b="b"/>
              <a:pathLst>
                <a:path w="83" h="146">
                  <a:moveTo>
                    <a:pt x="80" y="32"/>
                  </a:moveTo>
                  <a:cubicBezTo>
                    <a:pt x="78" y="32"/>
                    <a:pt x="77" y="31"/>
                    <a:pt x="75" y="31"/>
                  </a:cubicBezTo>
                  <a:cubicBezTo>
                    <a:pt x="73" y="30"/>
                    <a:pt x="71" y="30"/>
                    <a:pt x="70" y="29"/>
                  </a:cubicBezTo>
                  <a:cubicBezTo>
                    <a:pt x="68" y="29"/>
                    <a:pt x="66" y="29"/>
                    <a:pt x="64" y="29"/>
                  </a:cubicBezTo>
                  <a:cubicBezTo>
                    <a:pt x="60" y="29"/>
                    <a:pt x="56" y="30"/>
                    <a:pt x="52" y="32"/>
                  </a:cubicBezTo>
                  <a:cubicBezTo>
                    <a:pt x="48" y="34"/>
                    <a:pt x="45" y="37"/>
                    <a:pt x="42" y="41"/>
                  </a:cubicBezTo>
                  <a:cubicBezTo>
                    <a:pt x="39" y="44"/>
                    <a:pt x="37" y="49"/>
                    <a:pt x="35" y="54"/>
                  </a:cubicBezTo>
                  <a:cubicBezTo>
                    <a:pt x="34" y="60"/>
                    <a:pt x="33" y="66"/>
                    <a:pt x="33" y="73"/>
                  </a:cubicBezTo>
                  <a:cubicBezTo>
                    <a:pt x="33" y="146"/>
                    <a:pt x="33" y="146"/>
                    <a:pt x="33" y="146"/>
                  </a:cubicBezTo>
                  <a:cubicBezTo>
                    <a:pt x="0" y="146"/>
                    <a:pt x="0" y="146"/>
                    <a:pt x="0" y="146"/>
                  </a:cubicBezTo>
                  <a:cubicBezTo>
                    <a:pt x="0" y="2"/>
                    <a:pt x="0" y="2"/>
                    <a:pt x="0" y="2"/>
                  </a:cubicBezTo>
                  <a:cubicBezTo>
                    <a:pt x="33" y="2"/>
                    <a:pt x="33" y="2"/>
                    <a:pt x="33" y="2"/>
                  </a:cubicBezTo>
                  <a:cubicBezTo>
                    <a:pt x="33" y="30"/>
                    <a:pt x="33" y="30"/>
                    <a:pt x="33" y="30"/>
                  </a:cubicBezTo>
                  <a:cubicBezTo>
                    <a:pt x="33" y="30"/>
                    <a:pt x="33" y="30"/>
                    <a:pt x="33" y="30"/>
                  </a:cubicBezTo>
                  <a:cubicBezTo>
                    <a:pt x="35" y="25"/>
                    <a:pt x="37" y="20"/>
                    <a:pt x="40" y="17"/>
                  </a:cubicBezTo>
                  <a:cubicBezTo>
                    <a:pt x="43" y="13"/>
                    <a:pt x="46" y="10"/>
                    <a:pt x="49" y="7"/>
                  </a:cubicBezTo>
                  <a:cubicBezTo>
                    <a:pt x="52" y="5"/>
                    <a:pt x="55" y="3"/>
                    <a:pt x="59" y="2"/>
                  </a:cubicBezTo>
                  <a:cubicBezTo>
                    <a:pt x="63" y="0"/>
                    <a:pt x="66" y="0"/>
                    <a:pt x="70" y="0"/>
                  </a:cubicBezTo>
                  <a:cubicBezTo>
                    <a:pt x="73" y="0"/>
                    <a:pt x="75" y="0"/>
                    <a:pt x="77" y="0"/>
                  </a:cubicBezTo>
                  <a:cubicBezTo>
                    <a:pt x="79" y="1"/>
                    <a:pt x="81" y="1"/>
                    <a:pt x="83" y="2"/>
                  </a:cubicBezTo>
                  <a:cubicBezTo>
                    <a:pt x="83" y="34"/>
                    <a:pt x="83" y="34"/>
                    <a:pt x="83" y="34"/>
                  </a:cubicBezTo>
                  <a:cubicBezTo>
                    <a:pt x="82" y="33"/>
                    <a:pt x="81" y="33"/>
                    <a:pt x="80" y="32"/>
                  </a:cubicBez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221" name="Freeform 24">
              <a:extLst>
                <a:ext uri="{FF2B5EF4-FFF2-40B4-BE49-F238E27FC236}">
                  <a16:creationId xmlns:a16="http://schemas.microsoft.com/office/drawing/2014/main" id="{D6D1F593-7310-4B8E-9BED-711A657DE1DB}"/>
                </a:ext>
              </a:extLst>
            </p:cNvPr>
            <p:cNvSpPr>
              <a:spLocks noEditPoints="1"/>
            </p:cNvSpPr>
            <p:nvPr/>
          </p:nvSpPr>
          <p:spPr bwMode="black">
            <a:xfrm>
              <a:off x="7042129" y="4471626"/>
              <a:ext cx="102890" cy="128522"/>
            </a:xfrm>
            <a:custGeom>
              <a:avLst/>
              <a:gdLst/>
              <a:ahLst/>
              <a:cxnLst>
                <a:cxn ang="0">
                  <a:pos x="89" y="147"/>
                </a:cxn>
                <a:cxn ang="0">
                  <a:pos x="89" y="127"/>
                </a:cxn>
                <a:cxn ang="0">
                  <a:pos x="88" y="127"/>
                </a:cxn>
                <a:cxn ang="0">
                  <a:pos x="70" y="145"/>
                </a:cxn>
                <a:cxn ang="0">
                  <a:pos x="46" y="151"/>
                </a:cxn>
                <a:cxn ang="0">
                  <a:pos x="26" y="148"/>
                </a:cxn>
                <a:cxn ang="0">
                  <a:pos x="12" y="139"/>
                </a:cxn>
                <a:cxn ang="0">
                  <a:pos x="3" y="125"/>
                </a:cxn>
                <a:cxn ang="0">
                  <a:pos x="0" y="108"/>
                </a:cxn>
                <a:cxn ang="0">
                  <a:pos x="3" y="91"/>
                </a:cxn>
                <a:cxn ang="0">
                  <a:pos x="11" y="76"/>
                </a:cxn>
                <a:cxn ang="0">
                  <a:pos x="26" y="66"/>
                </a:cxn>
                <a:cxn ang="0">
                  <a:pos x="47" y="60"/>
                </a:cxn>
                <a:cxn ang="0">
                  <a:pos x="89" y="55"/>
                </a:cxn>
                <a:cxn ang="0">
                  <a:pos x="82" y="32"/>
                </a:cxn>
                <a:cxn ang="0">
                  <a:pos x="62" y="25"/>
                </a:cxn>
                <a:cxn ang="0">
                  <a:pos x="36" y="30"/>
                </a:cxn>
                <a:cxn ang="0">
                  <a:pos x="14" y="41"/>
                </a:cxn>
                <a:cxn ang="0">
                  <a:pos x="14" y="13"/>
                </a:cxn>
                <a:cxn ang="0">
                  <a:pos x="23" y="8"/>
                </a:cxn>
                <a:cxn ang="0">
                  <a:pos x="35" y="4"/>
                </a:cxn>
                <a:cxn ang="0">
                  <a:pos x="50" y="1"/>
                </a:cxn>
                <a:cxn ang="0">
                  <a:pos x="65" y="0"/>
                </a:cxn>
                <a:cxn ang="0">
                  <a:pos x="90" y="4"/>
                </a:cxn>
                <a:cxn ang="0">
                  <a:pos x="107" y="15"/>
                </a:cxn>
                <a:cxn ang="0">
                  <a:pos x="117" y="32"/>
                </a:cxn>
                <a:cxn ang="0">
                  <a:pos x="121" y="56"/>
                </a:cxn>
                <a:cxn ang="0">
                  <a:pos x="121" y="147"/>
                </a:cxn>
                <a:cxn ang="0">
                  <a:pos x="89" y="147"/>
                </a:cxn>
                <a:cxn ang="0">
                  <a:pos x="58" y="81"/>
                </a:cxn>
                <a:cxn ang="0">
                  <a:pos x="45" y="84"/>
                </a:cxn>
                <a:cxn ang="0">
                  <a:pos x="37" y="89"/>
                </a:cxn>
                <a:cxn ang="0">
                  <a:pos x="33" y="96"/>
                </a:cxn>
                <a:cxn ang="0">
                  <a:pos x="32" y="105"/>
                </a:cxn>
                <a:cxn ang="0">
                  <a:pos x="34" y="113"/>
                </a:cxn>
                <a:cxn ang="0">
                  <a:pos x="38" y="119"/>
                </a:cxn>
                <a:cxn ang="0">
                  <a:pos x="46" y="123"/>
                </a:cxn>
                <a:cxn ang="0">
                  <a:pos x="56" y="125"/>
                </a:cxn>
                <a:cxn ang="0">
                  <a:pos x="70" y="122"/>
                </a:cxn>
                <a:cxn ang="0">
                  <a:pos x="80" y="115"/>
                </a:cxn>
                <a:cxn ang="0">
                  <a:pos x="87" y="104"/>
                </a:cxn>
                <a:cxn ang="0">
                  <a:pos x="89" y="90"/>
                </a:cxn>
                <a:cxn ang="0">
                  <a:pos x="89" y="77"/>
                </a:cxn>
                <a:cxn ang="0">
                  <a:pos x="58" y="81"/>
                </a:cxn>
              </a:cxnLst>
              <a:rect l="0" t="0" r="r" b="b"/>
              <a:pathLst>
                <a:path w="121" h="151">
                  <a:moveTo>
                    <a:pt x="89" y="147"/>
                  </a:moveTo>
                  <a:cubicBezTo>
                    <a:pt x="89" y="127"/>
                    <a:pt x="89" y="127"/>
                    <a:pt x="89" y="127"/>
                  </a:cubicBezTo>
                  <a:cubicBezTo>
                    <a:pt x="88" y="127"/>
                    <a:pt x="88" y="127"/>
                    <a:pt x="88" y="127"/>
                  </a:cubicBezTo>
                  <a:cubicBezTo>
                    <a:pt x="83" y="135"/>
                    <a:pt x="77" y="141"/>
                    <a:pt x="70" y="145"/>
                  </a:cubicBezTo>
                  <a:cubicBezTo>
                    <a:pt x="63" y="149"/>
                    <a:pt x="55" y="151"/>
                    <a:pt x="46" y="151"/>
                  </a:cubicBezTo>
                  <a:cubicBezTo>
                    <a:pt x="38" y="151"/>
                    <a:pt x="32" y="150"/>
                    <a:pt x="26" y="148"/>
                  </a:cubicBezTo>
                  <a:cubicBezTo>
                    <a:pt x="21" y="145"/>
                    <a:pt x="16" y="142"/>
                    <a:pt x="12" y="139"/>
                  </a:cubicBezTo>
                  <a:cubicBezTo>
                    <a:pt x="8" y="135"/>
                    <a:pt x="5" y="131"/>
                    <a:pt x="3" y="125"/>
                  </a:cubicBezTo>
                  <a:cubicBezTo>
                    <a:pt x="1" y="120"/>
                    <a:pt x="0" y="114"/>
                    <a:pt x="0" y="108"/>
                  </a:cubicBezTo>
                  <a:cubicBezTo>
                    <a:pt x="0" y="102"/>
                    <a:pt x="1" y="96"/>
                    <a:pt x="3" y="91"/>
                  </a:cubicBezTo>
                  <a:cubicBezTo>
                    <a:pt x="5" y="85"/>
                    <a:pt x="7" y="81"/>
                    <a:pt x="11" y="76"/>
                  </a:cubicBezTo>
                  <a:cubicBezTo>
                    <a:pt x="15" y="72"/>
                    <a:pt x="20" y="69"/>
                    <a:pt x="26" y="66"/>
                  </a:cubicBezTo>
                  <a:cubicBezTo>
                    <a:pt x="32" y="63"/>
                    <a:pt x="39" y="61"/>
                    <a:pt x="47" y="60"/>
                  </a:cubicBezTo>
                  <a:cubicBezTo>
                    <a:pt x="89" y="55"/>
                    <a:pt x="89" y="55"/>
                    <a:pt x="89" y="55"/>
                  </a:cubicBezTo>
                  <a:cubicBezTo>
                    <a:pt x="89" y="44"/>
                    <a:pt x="87" y="37"/>
                    <a:pt x="82" y="32"/>
                  </a:cubicBezTo>
                  <a:cubicBezTo>
                    <a:pt x="77" y="28"/>
                    <a:pt x="71" y="25"/>
                    <a:pt x="62" y="25"/>
                  </a:cubicBezTo>
                  <a:cubicBezTo>
                    <a:pt x="53" y="25"/>
                    <a:pt x="45" y="27"/>
                    <a:pt x="36" y="30"/>
                  </a:cubicBezTo>
                  <a:cubicBezTo>
                    <a:pt x="28" y="33"/>
                    <a:pt x="21" y="36"/>
                    <a:pt x="14" y="41"/>
                  </a:cubicBezTo>
                  <a:cubicBezTo>
                    <a:pt x="14" y="13"/>
                    <a:pt x="14" y="13"/>
                    <a:pt x="14" y="13"/>
                  </a:cubicBezTo>
                  <a:cubicBezTo>
                    <a:pt x="16" y="11"/>
                    <a:pt x="19" y="10"/>
                    <a:pt x="23" y="8"/>
                  </a:cubicBezTo>
                  <a:cubicBezTo>
                    <a:pt x="27" y="7"/>
                    <a:pt x="31" y="6"/>
                    <a:pt x="35" y="4"/>
                  </a:cubicBezTo>
                  <a:cubicBezTo>
                    <a:pt x="40" y="3"/>
                    <a:pt x="45" y="2"/>
                    <a:pt x="50" y="1"/>
                  </a:cubicBezTo>
                  <a:cubicBezTo>
                    <a:pt x="55" y="0"/>
                    <a:pt x="60" y="0"/>
                    <a:pt x="65" y="0"/>
                  </a:cubicBezTo>
                  <a:cubicBezTo>
                    <a:pt x="75" y="0"/>
                    <a:pt x="83" y="1"/>
                    <a:pt x="90" y="4"/>
                  </a:cubicBezTo>
                  <a:cubicBezTo>
                    <a:pt x="97" y="6"/>
                    <a:pt x="103" y="10"/>
                    <a:pt x="107" y="15"/>
                  </a:cubicBezTo>
                  <a:cubicBezTo>
                    <a:pt x="112" y="19"/>
                    <a:pt x="115" y="25"/>
                    <a:pt x="117" y="32"/>
                  </a:cubicBezTo>
                  <a:cubicBezTo>
                    <a:pt x="120" y="39"/>
                    <a:pt x="121" y="47"/>
                    <a:pt x="121" y="56"/>
                  </a:cubicBezTo>
                  <a:cubicBezTo>
                    <a:pt x="121" y="147"/>
                    <a:pt x="121" y="147"/>
                    <a:pt x="121" y="147"/>
                  </a:cubicBezTo>
                  <a:lnTo>
                    <a:pt x="89" y="147"/>
                  </a:lnTo>
                  <a:close/>
                  <a:moveTo>
                    <a:pt x="58" y="81"/>
                  </a:moveTo>
                  <a:cubicBezTo>
                    <a:pt x="53" y="82"/>
                    <a:pt x="48" y="83"/>
                    <a:pt x="45" y="84"/>
                  </a:cubicBezTo>
                  <a:cubicBezTo>
                    <a:pt x="42" y="86"/>
                    <a:pt x="39" y="87"/>
                    <a:pt x="37" y="89"/>
                  </a:cubicBezTo>
                  <a:cubicBezTo>
                    <a:pt x="35" y="91"/>
                    <a:pt x="34" y="93"/>
                    <a:pt x="33" y="96"/>
                  </a:cubicBezTo>
                  <a:cubicBezTo>
                    <a:pt x="32" y="98"/>
                    <a:pt x="32" y="101"/>
                    <a:pt x="32" y="105"/>
                  </a:cubicBezTo>
                  <a:cubicBezTo>
                    <a:pt x="32" y="108"/>
                    <a:pt x="33" y="110"/>
                    <a:pt x="34" y="113"/>
                  </a:cubicBezTo>
                  <a:cubicBezTo>
                    <a:pt x="35" y="115"/>
                    <a:pt x="36" y="117"/>
                    <a:pt x="38" y="119"/>
                  </a:cubicBezTo>
                  <a:cubicBezTo>
                    <a:pt x="40" y="121"/>
                    <a:pt x="43" y="122"/>
                    <a:pt x="46" y="123"/>
                  </a:cubicBezTo>
                  <a:cubicBezTo>
                    <a:pt x="49" y="124"/>
                    <a:pt x="52" y="125"/>
                    <a:pt x="56" y="125"/>
                  </a:cubicBezTo>
                  <a:cubicBezTo>
                    <a:pt x="61" y="125"/>
                    <a:pt x="65" y="124"/>
                    <a:pt x="70" y="122"/>
                  </a:cubicBezTo>
                  <a:cubicBezTo>
                    <a:pt x="74" y="120"/>
                    <a:pt x="77" y="118"/>
                    <a:pt x="80" y="115"/>
                  </a:cubicBezTo>
                  <a:cubicBezTo>
                    <a:pt x="83" y="112"/>
                    <a:pt x="85" y="108"/>
                    <a:pt x="87" y="104"/>
                  </a:cubicBezTo>
                  <a:cubicBezTo>
                    <a:pt x="88" y="100"/>
                    <a:pt x="89" y="95"/>
                    <a:pt x="89" y="90"/>
                  </a:cubicBezTo>
                  <a:cubicBezTo>
                    <a:pt x="89" y="77"/>
                    <a:pt x="89" y="77"/>
                    <a:pt x="89" y="77"/>
                  </a:cubicBezTo>
                  <a:lnTo>
                    <a:pt x="58" y="81"/>
                  </a:ln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222" name="Freeform 25">
              <a:extLst>
                <a:ext uri="{FF2B5EF4-FFF2-40B4-BE49-F238E27FC236}">
                  <a16:creationId xmlns:a16="http://schemas.microsoft.com/office/drawing/2014/main" id="{CE32DE87-0F36-48C8-B700-38AB1465370D}"/>
                </a:ext>
              </a:extLst>
            </p:cNvPr>
            <p:cNvSpPr>
              <a:spLocks/>
            </p:cNvSpPr>
            <p:nvPr/>
          </p:nvSpPr>
          <p:spPr bwMode="black">
            <a:xfrm>
              <a:off x="7155489" y="4474153"/>
              <a:ext cx="104695" cy="122746"/>
            </a:xfrm>
            <a:custGeom>
              <a:avLst/>
              <a:gdLst/>
              <a:ahLst/>
              <a:cxnLst>
                <a:cxn ang="0">
                  <a:pos x="108" y="279"/>
                </a:cxn>
                <a:cxn ang="0">
                  <a:pos x="290" y="279"/>
                </a:cxn>
                <a:cxn ang="0">
                  <a:pos x="290" y="340"/>
                </a:cxn>
                <a:cxn ang="0">
                  <a:pos x="0" y="340"/>
                </a:cxn>
                <a:cxn ang="0">
                  <a:pos x="0" y="314"/>
                </a:cxn>
                <a:cxn ang="0">
                  <a:pos x="184" y="61"/>
                </a:cxn>
                <a:cxn ang="0">
                  <a:pos x="19" y="61"/>
                </a:cxn>
                <a:cxn ang="0">
                  <a:pos x="19" y="0"/>
                </a:cxn>
                <a:cxn ang="0">
                  <a:pos x="290" y="0"/>
                </a:cxn>
                <a:cxn ang="0">
                  <a:pos x="290" y="30"/>
                </a:cxn>
                <a:cxn ang="0">
                  <a:pos x="108" y="279"/>
                </a:cxn>
              </a:cxnLst>
              <a:rect l="0" t="0" r="r" b="b"/>
              <a:pathLst>
                <a:path w="290" h="340">
                  <a:moveTo>
                    <a:pt x="108" y="279"/>
                  </a:moveTo>
                  <a:lnTo>
                    <a:pt x="290" y="279"/>
                  </a:lnTo>
                  <a:lnTo>
                    <a:pt x="290" y="340"/>
                  </a:lnTo>
                  <a:lnTo>
                    <a:pt x="0" y="340"/>
                  </a:lnTo>
                  <a:lnTo>
                    <a:pt x="0" y="314"/>
                  </a:lnTo>
                  <a:lnTo>
                    <a:pt x="184" y="61"/>
                  </a:lnTo>
                  <a:lnTo>
                    <a:pt x="19" y="61"/>
                  </a:lnTo>
                  <a:lnTo>
                    <a:pt x="19" y="0"/>
                  </a:lnTo>
                  <a:lnTo>
                    <a:pt x="290" y="0"/>
                  </a:lnTo>
                  <a:lnTo>
                    <a:pt x="290" y="30"/>
                  </a:lnTo>
                  <a:lnTo>
                    <a:pt x="108" y="279"/>
                  </a:ln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223" name="Freeform 26">
              <a:extLst>
                <a:ext uri="{FF2B5EF4-FFF2-40B4-BE49-F238E27FC236}">
                  <a16:creationId xmlns:a16="http://schemas.microsoft.com/office/drawing/2014/main" id="{A045609F-F697-4131-AC88-DA4BD2048307}"/>
                </a:ext>
              </a:extLst>
            </p:cNvPr>
            <p:cNvSpPr>
              <a:spLocks noEditPoints="1"/>
            </p:cNvSpPr>
            <p:nvPr/>
          </p:nvSpPr>
          <p:spPr bwMode="black">
            <a:xfrm>
              <a:off x="7275708" y="4414224"/>
              <a:ext cx="33936" cy="182675"/>
            </a:xfrm>
            <a:custGeom>
              <a:avLst/>
              <a:gdLst/>
              <a:ahLst/>
              <a:cxnLst>
                <a:cxn ang="0">
                  <a:pos x="40" y="20"/>
                </a:cxn>
                <a:cxn ang="0">
                  <a:pos x="39" y="27"/>
                </a:cxn>
                <a:cxn ang="0">
                  <a:pos x="34" y="33"/>
                </a:cxn>
                <a:cxn ang="0">
                  <a:pos x="28" y="37"/>
                </a:cxn>
                <a:cxn ang="0">
                  <a:pos x="20" y="38"/>
                </a:cxn>
                <a:cxn ang="0">
                  <a:pos x="12" y="37"/>
                </a:cxn>
                <a:cxn ang="0">
                  <a:pos x="6" y="33"/>
                </a:cxn>
                <a:cxn ang="0">
                  <a:pos x="2" y="27"/>
                </a:cxn>
                <a:cxn ang="0">
                  <a:pos x="0" y="20"/>
                </a:cxn>
                <a:cxn ang="0">
                  <a:pos x="2" y="12"/>
                </a:cxn>
                <a:cxn ang="0">
                  <a:pos x="6" y="6"/>
                </a:cxn>
                <a:cxn ang="0">
                  <a:pos x="12" y="2"/>
                </a:cxn>
                <a:cxn ang="0">
                  <a:pos x="20" y="0"/>
                </a:cxn>
                <a:cxn ang="0">
                  <a:pos x="28" y="2"/>
                </a:cxn>
                <a:cxn ang="0">
                  <a:pos x="34" y="6"/>
                </a:cxn>
                <a:cxn ang="0">
                  <a:pos x="39" y="12"/>
                </a:cxn>
                <a:cxn ang="0">
                  <a:pos x="40" y="20"/>
                </a:cxn>
                <a:cxn ang="0">
                  <a:pos x="4" y="214"/>
                </a:cxn>
                <a:cxn ang="0">
                  <a:pos x="4" y="70"/>
                </a:cxn>
                <a:cxn ang="0">
                  <a:pos x="36" y="70"/>
                </a:cxn>
                <a:cxn ang="0">
                  <a:pos x="36" y="214"/>
                </a:cxn>
                <a:cxn ang="0">
                  <a:pos x="4" y="214"/>
                </a:cxn>
              </a:cxnLst>
              <a:rect l="0" t="0" r="r" b="b"/>
              <a:pathLst>
                <a:path w="40" h="214">
                  <a:moveTo>
                    <a:pt x="40" y="20"/>
                  </a:moveTo>
                  <a:cubicBezTo>
                    <a:pt x="40" y="22"/>
                    <a:pt x="40" y="24"/>
                    <a:pt x="39" y="27"/>
                  </a:cubicBezTo>
                  <a:cubicBezTo>
                    <a:pt x="38" y="29"/>
                    <a:pt x="36" y="31"/>
                    <a:pt x="34" y="33"/>
                  </a:cubicBezTo>
                  <a:cubicBezTo>
                    <a:pt x="33" y="34"/>
                    <a:pt x="31" y="36"/>
                    <a:pt x="28" y="37"/>
                  </a:cubicBezTo>
                  <a:cubicBezTo>
                    <a:pt x="26" y="38"/>
                    <a:pt x="23" y="38"/>
                    <a:pt x="20" y="38"/>
                  </a:cubicBezTo>
                  <a:cubicBezTo>
                    <a:pt x="17" y="38"/>
                    <a:pt x="15" y="38"/>
                    <a:pt x="12" y="37"/>
                  </a:cubicBezTo>
                  <a:cubicBezTo>
                    <a:pt x="10" y="36"/>
                    <a:pt x="8" y="34"/>
                    <a:pt x="6" y="33"/>
                  </a:cubicBezTo>
                  <a:cubicBezTo>
                    <a:pt x="4" y="31"/>
                    <a:pt x="3" y="29"/>
                    <a:pt x="2" y="27"/>
                  </a:cubicBezTo>
                  <a:cubicBezTo>
                    <a:pt x="1" y="24"/>
                    <a:pt x="0" y="22"/>
                    <a:pt x="0" y="20"/>
                  </a:cubicBezTo>
                  <a:cubicBezTo>
                    <a:pt x="0" y="17"/>
                    <a:pt x="1" y="14"/>
                    <a:pt x="2" y="12"/>
                  </a:cubicBezTo>
                  <a:cubicBezTo>
                    <a:pt x="3" y="10"/>
                    <a:pt x="4" y="8"/>
                    <a:pt x="6" y="6"/>
                  </a:cubicBezTo>
                  <a:cubicBezTo>
                    <a:pt x="8" y="4"/>
                    <a:pt x="10" y="3"/>
                    <a:pt x="12" y="2"/>
                  </a:cubicBezTo>
                  <a:cubicBezTo>
                    <a:pt x="15" y="1"/>
                    <a:pt x="17" y="0"/>
                    <a:pt x="20" y="0"/>
                  </a:cubicBezTo>
                  <a:cubicBezTo>
                    <a:pt x="23" y="0"/>
                    <a:pt x="26" y="1"/>
                    <a:pt x="28" y="2"/>
                  </a:cubicBezTo>
                  <a:cubicBezTo>
                    <a:pt x="30" y="3"/>
                    <a:pt x="33" y="4"/>
                    <a:pt x="34" y="6"/>
                  </a:cubicBezTo>
                  <a:cubicBezTo>
                    <a:pt x="36" y="8"/>
                    <a:pt x="38" y="10"/>
                    <a:pt x="39" y="12"/>
                  </a:cubicBezTo>
                  <a:cubicBezTo>
                    <a:pt x="40" y="14"/>
                    <a:pt x="40" y="17"/>
                    <a:pt x="40" y="20"/>
                  </a:cubicBezTo>
                  <a:close/>
                  <a:moveTo>
                    <a:pt x="4" y="214"/>
                  </a:moveTo>
                  <a:cubicBezTo>
                    <a:pt x="4" y="70"/>
                    <a:pt x="4" y="70"/>
                    <a:pt x="4" y="70"/>
                  </a:cubicBezTo>
                  <a:cubicBezTo>
                    <a:pt x="36" y="70"/>
                    <a:pt x="36" y="70"/>
                    <a:pt x="36" y="70"/>
                  </a:cubicBezTo>
                  <a:cubicBezTo>
                    <a:pt x="36" y="214"/>
                    <a:pt x="36" y="214"/>
                    <a:pt x="36" y="214"/>
                  </a:cubicBezTo>
                  <a:lnTo>
                    <a:pt x="4" y="214"/>
                  </a:ln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224" name="Freeform 27">
              <a:extLst>
                <a:ext uri="{FF2B5EF4-FFF2-40B4-BE49-F238E27FC236}">
                  <a16:creationId xmlns:a16="http://schemas.microsoft.com/office/drawing/2014/main" id="{3E3E101C-47FA-49F9-A5AB-C984ED0C21DE}"/>
                </a:ext>
              </a:extLst>
            </p:cNvPr>
            <p:cNvSpPr>
              <a:spLocks noEditPoints="1"/>
            </p:cNvSpPr>
            <p:nvPr/>
          </p:nvSpPr>
          <p:spPr bwMode="black">
            <a:xfrm>
              <a:off x="7329499" y="4471626"/>
              <a:ext cx="112277" cy="128522"/>
            </a:xfrm>
            <a:custGeom>
              <a:avLst/>
              <a:gdLst/>
              <a:ahLst/>
              <a:cxnLst>
                <a:cxn ang="0">
                  <a:pos x="34" y="85"/>
                </a:cxn>
                <a:cxn ang="0">
                  <a:pos x="46" y="115"/>
                </a:cxn>
                <a:cxn ang="0">
                  <a:pos x="77" y="125"/>
                </a:cxn>
                <a:cxn ang="0">
                  <a:pos x="100" y="121"/>
                </a:cxn>
                <a:cxn ang="0">
                  <a:pos x="120" y="111"/>
                </a:cxn>
                <a:cxn ang="0">
                  <a:pos x="120" y="139"/>
                </a:cxn>
                <a:cxn ang="0">
                  <a:pos x="112" y="143"/>
                </a:cxn>
                <a:cxn ang="0">
                  <a:pos x="101" y="146"/>
                </a:cxn>
                <a:cxn ang="0">
                  <a:pos x="86" y="149"/>
                </a:cxn>
                <a:cxn ang="0">
                  <a:pos x="69" y="151"/>
                </a:cxn>
                <a:cxn ang="0">
                  <a:pos x="40" y="146"/>
                </a:cxn>
                <a:cxn ang="0">
                  <a:pos x="19" y="132"/>
                </a:cxn>
                <a:cxn ang="0">
                  <a:pos x="5" y="108"/>
                </a:cxn>
                <a:cxn ang="0">
                  <a:pos x="0" y="77"/>
                </a:cxn>
                <a:cxn ang="0">
                  <a:pos x="7" y="42"/>
                </a:cxn>
                <a:cxn ang="0">
                  <a:pos x="22" y="18"/>
                </a:cxn>
                <a:cxn ang="0">
                  <a:pos x="44" y="4"/>
                </a:cxn>
                <a:cxn ang="0">
                  <a:pos x="69" y="0"/>
                </a:cxn>
                <a:cxn ang="0">
                  <a:pos x="96" y="5"/>
                </a:cxn>
                <a:cxn ang="0">
                  <a:pos x="116" y="19"/>
                </a:cxn>
                <a:cxn ang="0">
                  <a:pos x="128" y="41"/>
                </a:cxn>
                <a:cxn ang="0">
                  <a:pos x="132" y="69"/>
                </a:cxn>
                <a:cxn ang="0">
                  <a:pos x="132" y="85"/>
                </a:cxn>
                <a:cxn ang="0">
                  <a:pos x="34" y="85"/>
                </a:cxn>
                <a:cxn ang="0">
                  <a:pos x="98" y="46"/>
                </a:cxn>
                <a:cxn ang="0">
                  <a:pos x="92" y="35"/>
                </a:cxn>
                <a:cxn ang="0">
                  <a:pos x="83" y="28"/>
                </a:cxn>
                <a:cxn ang="0">
                  <a:pos x="69" y="25"/>
                </a:cxn>
                <a:cxn ang="0">
                  <a:pos x="56" y="28"/>
                </a:cxn>
                <a:cxn ang="0">
                  <a:pos x="46" y="35"/>
                </a:cxn>
                <a:cxn ang="0">
                  <a:pos x="38" y="46"/>
                </a:cxn>
                <a:cxn ang="0">
                  <a:pos x="34" y="60"/>
                </a:cxn>
                <a:cxn ang="0">
                  <a:pos x="99" y="60"/>
                </a:cxn>
                <a:cxn ang="0">
                  <a:pos x="98" y="46"/>
                </a:cxn>
              </a:cxnLst>
              <a:rect l="0" t="0" r="r" b="b"/>
              <a:pathLst>
                <a:path w="132" h="151">
                  <a:moveTo>
                    <a:pt x="34" y="85"/>
                  </a:moveTo>
                  <a:cubicBezTo>
                    <a:pt x="34" y="98"/>
                    <a:pt x="38" y="108"/>
                    <a:pt x="46" y="115"/>
                  </a:cubicBezTo>
                  <a:cubicBezTo>
                    <a:pt x="53" y="122"/>
                    <a:pt x="63" y="125"/>
                    <a:pt x="77" y="125"/>
                  </a:cubicBezTo>
                  <a:cubicBezTo>
                    <a:pt x="85" y="125"/>
                    <a:pt x="93" y="124"/>
                    <a:pt x="100" y="121"/>
                  </a:cubicBezTo>
                  <a:cubicBezTo>
                    <a:pt x="108" y="119"/>
                    <a:pt x="115" y="115"/>
                    <a:pt x="120" y="111"/>
                  </a:cubicBezTo>
                  <a:cubicBezTo>
                    <a:pt x="120" y="139"/>
                    <a:pt x="120" y="139"/>
                    <a:pt x="120" y="139"/>
                  </a:cubicBezTo>
                  <a:cubicBezTo>
                    <a:pt x="118" y="140"/>
                    <a:pt x="116" y="141"/>
                    <a:pt x="112" y="143"/>
                  </a:cubicBezTo>
                  <a:cubicBezTo>
                    <a:pt x="109" y="144"/>
                    <a:pt x="106" y="145"/>
                    <a:pt x="101" y="146"/>
                  </a:cubicBezTo>
                  <a:cubicBezTo>
                    <a:pt x="97" y="148"/>
                    <a:pt x="92" y="149"/>
                    <a:pt x="86" y="149"/>
                  </a:cubicBezTo>
                  <a:cubicBezTo>
                    <a:pt x="81" y="150"/>
                    <a:pt x="75" y="151"/>
                    <a:pt x="69" y="151"/>
                  </a:cubicBezTo>
                  <a:cubicBezTo>
                    <a:pt x="58" y="151"/>
                    <a:pt x="49" y="149"/>
                    <a:pt x="40" y="146"/>
                  </a:cubicBezTo>
                  <a:cubicBezTo>
                    <a:pt x="32" y="143"/>
                    <a:pt x="25" y="138"/>
                    <a:pt x="19" y="132"/>
                  </a:cubicBezTo>
                  <a:cubicBezTo>
                    <a:pt x="13" y="125"/>
                    <a:pt x="8" y="118"/>
                    <a:pt x="5" y="108"/>
                  </a:cubicBezTo>
                  <a:cubicBezTo>
                    <a:pt x="2" y="99"/>
                    <a:pt x="0" y="89"/>
                    <a:pt x="0" y="77"/>
                  </a:cubicBezTo>
                  <a:cubicBezTo>
                    <a:pt x="0" y="63"/>
                    <a:pt x="2" y="52"/>
                    <a:pt x="7" y="42"/>
                  </a:cubicBezTo>
                  <a:cubicBezTo>
                    <a:pt x="11" y="33"/>
                    <a:pt x="16" y="25"/>
                    <a:pt x="22" y="18"/>
                  </a:cubicBezTo>
                  <a:cubicBezTo>
                    <a:pt x="29" y="12"/>
                    <a:pt x="36" y="7"/>
                    <a:pt x="44" y="4"/>
                  </a:cubicBezTo>
                  <a:cubicBezTo>
                    <a:pt x="53" y="1"/>
                    <a:pt x="61" y="0"/>
                    <a:pt x="69" y="0"/>
                  </a:cubicBezTo>
                  <a:cubicBezTo>
                    <a:pt x="79" y="0"/>
                    <a:pt x="88" y="2"/>
                    <a:pt x="96" y="5"/>
                  </a:cubicBezTo>
                  <a:cubicBezTo>
                    <a:pt x="104" y="8"/>
                    <a:pt x="111" y="13"/>
                    <a:pt x="116" y="19"/>
                  </a:cubicBezTo>
                  <a:cubicBezTo>
                    <a:pt x="121" y="25"/>
                    <a:pt x="125" y="32"/>
                    <a:pt x="128" y="41"/>
                  </a:cubicBezTo>
                  <a:cubicBezTo>
                    <a:pt x="130" y="49"/>
                    <a:pt x="132" y="59"/>
                    <a:pt x="132" y="69"/>
                  </a:cubicBezTo>
                  <a:cubicBezTo>
                    <a:pt x="132" y="85"/>
                    <a:pt x="132" y="85"/>
                    <a:pt x="132" y="85"/>
                  </a:cubicBezTo>
                  <a:lnTo>
                    <a:pt x="34" y="85"/>
                  </a:lnTo>
                  <a:close/>
                  <a:moveTo>
                    <a:pt x="98" y="46"/>
                  </a:moveTo>
                  <a:cubicBezTo>
                    <a:pt x="96" y="42"/>
                    <a:pt x="95" y="38"/>
                    <a:pt x="92" y="35"/>
                  </a:cubicBezTo>
                  <a:cubicBezTo>
                    <a:pt x="90" y="32"/>
                    <a:pt x="87" y="30"/>
                    <a:pt x="83" y="28"/>
                  </a:cubicBezTo>
                  <a:cubicBezTo>
                    <a:pt x="79" y="26"/>
                    <a:pt x="74" y="25"/>
                    <a:pt x="69" y="25"/>
                  </a:cubicBezTo>
                  <a:cubicBezTo>
                    <a:pt x="64" y="25"/>
                    <a:pt x="60" y="26"/>
                    <a:pt x="56" y="28"/>
                  </a:cubicBezTo>
                  <a:cubicBezTo>
                    <a:pt x="52" y="29"/>
                    <a:pt x="49" y="32"/>
                    <a:pt x="46" y="35"/>
                  </a:cubicBezTo>
                  <a:cubicBezTo>
                    <a:pt x="43" y="38"/>
                    <a:pt x="40" y="42"/>
                    <a:pt x="38" y="46"/>
                  </a:cubicBezTo>
                  <a:cubicBezTo>
                    <a:pt x="36" y="50"/>
                    <a:pt x="35" y="55"/>
                    <a:pt x="34" y="60"/>
                  </a:cubicBezTo>
                  <a:cubicBezTo>
                    <a:pt x="99" y="60"/>
                    <a:pt x="99" y="60"/>
                    <a:pt x="99" y="60"/>
                  </a:cubicBezTo>
                  <a:cubicBezTo>
                    <a:pt x="99" y="55"/>
                    <a:pt x="99" y="51"/>
                    <a:pt x="98" y="46"/>
                  </a:cubicBez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grpSp>
      <p:grpSp>
        <p:nvGrpSpPr>
          <p:cNvPr id="225" name="Group 224">
            <a:extLst>
              <a:ext uri="{FF2B5EF4-FFF2-40B4-BE49-F238E27FC236}">
                <a16:creationId xmlns:a16="http://schemas.microsoft.com/office/drawing/2014/main" id="{1AD16057-3F3C-44E1-9D88-2E6E5B3A0432}"/>
              </a:ext>
            </a:extLst>
          </p:cNvPr>
          <p:cNvGrpSpPr/>
          <p:nvPr/>
        </p:nvGrpSpPr>
        <p:grpSpPr bwMode="black">
          <a:xfrm>
            <a:off x="8288962" y="4890636"/>
            <a:ext cx="701571" cy="281836"/>
            <a:chOff x="7844547" y="4357855"/>
            <a:chExt cx="718565" cy="298667"/>
          </a:xfrm>
          <a:solidFill>
            <a:schemeClr val="accent6">
              <a:lumMod val="50000"/>
            </a:schemeClr>
          </a:solidFill>
          <a:effectLst/>
        </p:grpSpPr>
        <p:sp>
          <p:nvSpPr>
            <p:cNvPr id="226" name="Freeform 18">
              <a:extLst>
                <a:ext uri="{FF2B5EF4-FFF2-40B4-BE49-F238E27FC236}">
                  <a16:creationId xmlns:a16="http://schemas.microsoft.com/office/drawing/2014/main" id="{59419AE5-C676-40BD-8E65-6F32F3CA4337}"/>
                </a:ext>
              </a:extLst>
            </p:cNvPr>
            <p:cNvSpPr>
              <a:spLocks/>
            </p:cNvSpPr>
            <p:nvPr/>
          </p:nvSpPr>
          <p:spPr bwMode="black">
            <a:xfrm>
              <a:off x="8301916" y="4357855"/>
              <a:ext cx="261196" cy="298667"/>
            </a:xfrm>
            <a:custGeom>
              <a:avLst/>
              <a:gdLst/>
              <a:ahLst/>
              <a:cxnLst>
                <a:cxn ang="0">
                  <a:pos x="469" y="441"/>
                </a:cxn>
                <a:cxn ang="0">
                  <a:pos x="419" y="441"/>
                </a:cxn>
                <a:cxn ang="0">
                  <a:pos x="394" y="98"/>
                </a:cxn>
                <a:cxn ang="0">
                  <a:pos x="246" y="134"/>
                </a:cxn>
                <a:cxn ang="0">
                  <a:pos x="362" y="178"/>
                </a:cxn>
                <a:cxn ang="0">
                  <a:pos x="294" y="507"/>
                </a:cxn>
                <a:cxn ang="0">
                  <a:pos x="51" y="572"/>
                </a:cxn>
                <a:cxn ang="0">
                  <a:pos x="1" y="572"/>
                </a:cxn>
                <a:cxn ang="0">
                  <a:pos x="252" y="478"/>
                </a:cxn>
                <a:cxn ang="0">
                  <a:pos x="339" y="386"/>
                </a:cxn>
                <a:cxn ang="0">
                  <a:pos x="260" y="186"/>
                </a:cxn>
                <a:cxn ang="0">
                  <a:pos x="212" y="441"/>
                </a:cxn>
                <a:cxn ang="0">
                  <a:pos x="164" y="441"/>
                </a:cxn>
                <a:cxn ang="0">
                  <a:pos x="114" y="184"/>
                </a:cxn>
                <a:cxn ang="0">
                  <a:pos x="78" y="441"/>
                </a:cxn>
                <a:cxn ang="0">
                  <a:pos x="28" y="441"/>
                </a:cxn>
                <a:cxn ang="0">
                  <a:pos x="89" y="149"/>
                </a:cxn>
                <a:cxn ang="0">
                  <a:pos x="154" y="149"/>
                </a:cxn>
                <a:cxn ang="0">
                  <a:pos x="195" y="184"/>
                </a:cxn>
                <a:cxn ang="0">
                  <a:pos x="195" y="180"/>
                </a:cxn>
                <a:cxn ang="0">
                  <a:pos x="210" y="165"/>
                </a:cxn>
                <a:cxn ang="0">
                  <a:pos x="385" y="40"/>
                </a:cxn>
                <a:cxn ang="0">
                  <a:pos x="469" y="441"/>
                </a:cxn>
              </a:cxnLst>
              <a:rect l="0" t="0" r="r" b="b"/>
              <a:pathLst>
                <a:path w="501" h="572">
                  <a:moveTo>
                    <a:pt x="469" y="441"/>
                  </a:moveTo>
                  <a:cubicBezTo>
                    <a:pt x="453" y="441"/>
                    <a:pt x="436" y="441"/>
                    <a:pt x="419" y="441"/>
                  </a:cubicBezTo>
                  <a:cubicBezTo>
                    <a:pt x="421" y="345"/>
                    <a:pt x="436" y="150"/>
                    <a:pt x="394" y="98"/>
                  </a:cubicBezTo>
                  <a:cubicBezTo>
                    <a:pt x="362" y="56"/>
                    <a:pt x="225" y="53"/>
                    <a:pt x="246" y="134"/>
                  </a:cubicBezTo>
                  <a:cubicBezTo>
                    <a:pt x="285" y="158"/>
                    <a:pt x="332" y="139"/>
                    <a:pt x="362" y="178"/>
                  </a:cubicBezTo>
                  <a:cubicBezTo>
                    <a:pt x="436" y="278"/>
                    <a:pt x="383" y="468"/>
                    <a:pt x="294" y="507"/>
                  </a:cubicBezTo>
                  <a:cubicBezTo>
                    <a:pt x="229" y="535"/>
                    <a:pt x="52" y="488"/>
                    <a:pt x="51" y="572"/>
                  </a:cubicBezTo>
                  <a:cubicBezTo>
                    <a:pt x="34" y="572"/>
                    <a:pt x="17" y="572"/>
                    <a:pt x="1" y="572"/>
                  </a:cubicBezTo>
                  <a:cubicBezTo>
                    <a:pt x="2" y="437"/>
                    <a:pt x="141" y="502"/>
                    <a:pt x="252" y="478"/>
                  </a:cubicBezTo>
                  <a:cubicBezTo>
                    <a:pt x="301" y="467"/>
                    <a:pt x="326" y="432"/>
                    <a:pt x="339" y="386"/>
                  </a:cubicBezTo>
                  <a:cubicBezTo>
                    <a:pt x="359" y="310"/>
                    <a:pt x="354" y="161"/>
                    <a:pt x="260" y="186"/>
                  </a:cubicBezTo>
                  <a:cubicBezTo>
                    <a:pt x="188" y="205"/>
                    <a:pt x="210" y="352"/>
                    <a:pt x="212" y="441"/>
                  </a:cubicBezTo>
                  <a:cubicBezTo>
                    <a:pt x="196" y="441"/>
                    <a:pt x="180" y="441"/>
                    <a:pt x="164" y="441"/>
                  </a:cubicBezTo>
                  <a:cubicBezTo>
                    <a:pt x="165" y="373"/>
                    <a:pt x="187" y="171"/>
                    <a:pt x="114" y="184"/>
                  </a:cubicBezTo>
                  <a:cubicBezTo>
                    <a:pt x="58" y="194"/>
                    <a:pt x="76" y="370"/>
                    <a:pt x="78" y="441"/>
                  </a:cubicBezTo>
                  <a:cubicBezTo>
                    <a:pt x="61" y="441"/>
                    <a:pt x="44" y="441"/>
                    <a:pt x="28" y="441"/>
                  </a:cubicBezTo>
                  <a:cubicBezTo>
                    <a:pt x="26" y="325"/>
                    <a:pt x="0" y="181"/>
                    <a:pt x="89" y="149"/>
                  </a:cubicBezTo>
                  <a:cubicBezTo>
                    <a:pt x="107" y="143"/>
                    <a:pt x="136" y="142"/>
                    <a:pt x="154" y="149"/>
                  </a:cubicBezTo>
                  <a:cubicBezTo>
                    <a:pt x="172" y="157"/>
                    <a:pt x="181" y="173"/>
                    <a:pt x="195" y="184"/>
                  </a:cubicBezTo>
                  <a:cubicBezTo>
                    <a:pt x="195" y="183"/>
                    <a:pt x="195" y="181"/>
                    <a:pt x="195" y="180"/>
                  </a:cubicBezTo>
                  <a:cubicBezTo>
                    <a:pt x="200" y="175"/>
                    <a:pt x="205" y="170"/>
                    <a:pt x="210" y="165"/>
                  </a:cubicBezTo>
                  <a:cubicBezTo>
                    <a:pt x="138" y="64"/>
                    <a:pt x="291" y="0"/>
                    <a:pt x="385" y="40"/>
                  </a:cubicBezTo>
                  <a:cubicBezTo>
                    <a:pt x="501" y="90"/>
                    <a:pt x="471" y="279"/>
                    <a:pt x="469" y="441"/>
                  </a:cubicBez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227" name="Freeform 20">
              <a:extLst>
                <a:ext uri="{FF2B5EF4-FFF2-40B4-BE49-F238E27FC236}">
                  <a16:creationId xmlns:a16="http://schemas.microsoft.com/office/drawing/2014/main" id="{3DB62DC0-C1C2-4988-9FB3-4C6AFF0A23A3}"/>
                </a:ext>
              </a:extLst>
            </p:cNvPr>
            <p:cNvSpPr>
              <a:spLocks/>
            </p:cNvSpPr>
            <p:nvPr/>
          </p:nvSpPr>
          <p:spPr bwMode="black">
            <a:xfrm>
              <a:off x="7844547" y="4433018"/>
              <a:ext cx="175674" cy="223504"/>
            </a:xfrm>
            <a:custGeom>
              <a:avLst/>
              <a:gdLst/>
              <a:ahLst/>
              <a:cxnLst>
                <a:cxn ang="0">
                  <a:pos x="27" y="0"/>
                </a:cxn>
                <a:cxn ang="0">
                  <a:pos x="258" y="0"/>
                </a:cxn>
                <a:cxn ang="0">
                  <a:pos x="258" y="40"/>
                </a:cxn>
                <a:cxn ang="0">
                  <a:pos x="192" y="40"/>
                </a:cxn>
                <a:cxn ang="0">
                  <a:pos x="192" y="119"/>
                </a:cxn>
                <a:cxn ang="0">
                  <a:pos x="302" y="286"/>
                </a:cxn>
                <a:cxn ang="0">
                  <a:pos x="198" y="376"/>
                </a:cxn>
                <a:cxn ang="0">
                  <a:pos x="50" y="428"/>
                </a:cxn>
                <a:cxn ang="0">
                  <a:pos x="0" y="428"/>
                </a:cxn>
                <a:cxn ang="0">
                  <a:pos x="246" y="301"/>
                </a:cxn>
                <a:cxn ang="0">
                  <a:pos x="221" y="148"/>
                </a:cxn>
                <a:cxn ang="0">
                  <a:pos x="215" y="149"/>
                </a:cxn>
                <a:cxn ang="0">
                  <a:pos x="192" y="297"/>
                </a:cxn>
                <a:cxn ang="0">
                  <a:pos x="142" y="297"/>
                </a:cxn>
                <a:cxn ang="0">
                  <a:pos x="142" y="40"/>
                </a:cxn>
                <a:cxn ang="0">
                  <a:pos x="77" y="40"/>
                </a:cxn>
                <a:cxn ang="0">
                  <a:pos x="77" y="297"/>
                </a:cxn>
                <a:cxn ang="0">
                  <a:pos x="27" y="297"/>
                </a:cxn>
                <a:cxn ang="0">
                  <a:pos x="27" y="0"/>
                </a:cxn>
              </a:cxnLst>
              <a:rect l="0" t="0" r="r" b="b"/>
              <a:pathLst>
                <a:path w="337" h="428">
                  <a:moveTo>
                    <a:pt x="27" y="0"/>
                  </a:moveTo>
                  <a:cubicBezTo>
                    <a:pt x="104" y="0"/>
                    <a:pt x="181" y="0"/>
                    <a:pt x="258" y="0"/>
                  </a:cubicBezTo>
                  <a:cubicBezTo>
                    <a:pt x="258" y="13"/>
                    <a:pt x="258" y="27"/>
                    <a:pt x="258" y="40"/>
                  </a:cubicBezTo>
                  <a:cubicBezTo>
                    <a:pt x="236" y="40"/>
                    <a:pt x="214" y="40"/>
                    <a:pt x="192" y="40"/>
                  </a:cubicBezTo>
                  <a:cubicBezTo>
                    <a:pt x="192" y="66"/>
                    <a:pt x="192" y="92"/>
                    <a:pt x="192" y="119"/>
                  </a:cubicBezTo>
                  <a:cubicBezTo>
                    <a:pt x="291" y="58"/>
                    <a:pt x="337" y="200"/>
                    <a:pt x="302" y="286"/>
                  </a:cubicBezTo>
                  <a:cubicBezTo>
                    <a:pt x="284" y="329"/>
                    <a:pt x="250" y="366"/>
                    <a:pt x="198" y="376"/>
                  </a:cubicBezTo>
                  <a:cubicBezTo>
                    <a:pt x="135" y="389"/>
                    <a:pt x="51" y="352"/>
                    <a:pt x="50" y="428"/>
                  </a:cubicBezTo>
                  <a:cubicBezTo>
                    <a:pt x="34" y="428"/>
                    <a:pt x="17" y="428"/>
                    <a:pt x="0" y="428"/>
                  </a:cubicBezTo>
                  <a:cubicBezTo>
                    <a:pt x="3" y="267"/>
                    <a:pt x="192" y="389"/>
                    <a:pt x="246" y="301"/>
                  </a:cubicBezTo>
                  <a:cubicBezTo>
                    <a:pt x="269" y="265"/>
                    <a:pt x="281" y="151"/>
                    <a:pt x="221" y="148"/>
                  </a:cubicBezTo>
                  <a:cubicBezTo>
                    <a:pt x="219" y="148"/>
                    <a:pt x="217" y="149"/>
                    <a:pt x="215" y="149"/>
                  </a:cubicBezTo>
                  <a:cubicBezTo>
                    <a:pt x="183" y="173"/>
                    <a:pt x="191" y="242"/>
                    <a:pt x="192" y="297"/>
                  </a:cubicBezTo>
                  <a:cubicBezTo>
                    <a:pt x="176" y="297"/>
                    <a:pt x="159" y="297"/>
                    <a:pt x="142" y="297"/>
                  </a:cubicBezTo>
                  <a:cubicBezTo>
                    <a:pt x="142" y="212"/>
                    <a:pt x="142" y="126"/>
                    <a:pt x="142" y="40"/>
                  </a:cubicBezTo>
                  <a:cubicBezTo>
                    <a:pt x="121" y="40"/>
                    <a:pt x="99" y="40"/>
                    <a:pt x="77" y="40"/>
                  </a:cubicBezTo>
                  <a:cubicBezTo>
                    <a:pt x="77" y="126"/>
                    <a:pt x="77" y="212"/>
                    <a:pt x="77" y="297"/>
                  </a:cubicBezTo>
                  <a:cubicBezTo>
                    <a:pt x="61" y="297"/>
                    <a:pt x="44" y="297"/>
                    <a:pt x="27" y="297"/>
                  </a:cubicBezTo>
                  <a:cubicBezTo>
                    <a:pt x="27" y="198"/>
                    <a:pt x="27" y="99"/>
                    <a:pt x="27" y="0"/>
                  </a:cubicBez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228" name="Freeform 21">
              <a:extLst>
                <a:ext uri="{FF2B5EF4-FFF2-40B4-BE49-F238E27FC236}">
                  <a16:creationId xmlns:a16="http://schemas.microsoft.com/office/drawing/2014/main" id="{5B6891DF-3CCB-4F08-B1C9-4E5D25B8ECA0}"/>
                </a:ext>
              </a:extLst>
            </p:cNvPr>
            <p:cNvSpPr>
              <a:spLocks noEditPoints="1"/>
            </p:cNvSpPr>
            <p:nvPr/>
          </p:nvSpPr>
          <p:spPr bwMode="black">
            <a:xfrm>
              <a:off x="8021323" y="4423760"/>
              <a:ext cx="275744" cy="178980"/>
            </a:xfrm>
            <a:custGeom>
              <a:avLst/>
              <a:gdLst/>
              <a:ahLst/>
              <a:cxnLst>
                <a:cxn ang="0">
                  <a:pos x="529" y="18"/>
                </a:cxn>
                <a:cxn ang="0">
                  <a:pos x="529" y="58"/>
                </a:cxn>
                <a:cxn ang="0">
                  <a:pos x="475" y="58"/>
                </a:cxn>
                <a:cxn ang="0">
                  <a:pos x="475" y="315"/>
                </a:cxn>
                <a:cxn ang="0">
                  <a:pos x="425" y="315"/>
                </a:cxn>
                <a:cxn ang="0">
                  <a:pos x="425" y="58"/>
                </a:cxn>
                <a:cxn ang="0">
                  <a:pos x="335" y="77"/>
                </a:cxn>
                <a:cxn ang="0">
                  <a:pos x="377" y="166"/>
                </a:cxn>
                <a:cxn ang="0">
                  <a:pos x="283" y="315"/>
                </a:cxn>
                <a:cxn ang="0">
                  <a:pos x="232" y="127"/>
                </a:cxn>
                <a:cxn ang="0">
                  <a:pos x="264" y="75"/>
                </a:cxn>
                <a:cxn ang="0">
                  <a:pos x="78" y="141"/>
                </a:cxn>
                <a:cxn ang="0">
                  <a:pos x="86" y="315"/>
                </a:cxn>
                <a:cxn ang="0">
                  <a:pos x="47" y="91"/>
                </a:cxn>
                <a:cxn ang="0">
                  <a:pos x="237" y="22"/>
                </a:cxn>
                <a:cxn ang="0">
                  <a:pos x="303" y="46"/>
                </a:cxn>
                <a:cxn ang="0">
                  <a:pos x="529" y="18"/>
                </a:cxn>
                <a:cxn ang="0">
                  <a:pos x="297" y="108"/>
                </a:cxn>
                <a:cxn ang="0">
                  <a:pos x="297" y="275"/>
                </a:cxn>
                <a:cxn ang="0">
                  <a:pos x="297" y="108"/>
                </a:cxn>
                <a:cxn ang="0">
                  <a:pos x="91" y="175"/>
                </a:cxn>
                <a:cxn ang="0">
                  <a:pos x="76" y="187"/>
                </a:cxn>
                <a:cxn ang="0">
                  <a:pos x="91" y="273"/>
                </a:cxn>
                <a:cxn ang="0">
                  <a:pos x="111" y="181"/>
                </a:cxn>
                <a:cxn ang="0">
                  <a:pos x="91" y="175"/>
                </a:cxn>
              </a:cxnLst>
              <a:rect l="0" t="0" r="r" b="b"/>
              <a:pathLst>
                <a:path w="529" h="343">
                  <a:moveTo>
                    <a:pt x="529" y="18"/>
                  </a:moveTo>
                  <a:cubicBezTo>
                    <a:pt x="529" y="31"/>
                    <a:pt x="529" y="45"/>
                    <a:pt x="529" y="58"/>
                  </a:cubicBezTo>
                  <a:cubicBezTo>
                    <a:pt x="511" y="58"/>
                    <a:pt x="493" y="58"/>
                    <a:pt x="475" y="58"/>
                  </a:cubicBezTo>
                  <a:cubicBezTo>
                    <a:pt x="475" y="144"/>
                    <a:pt x="475" y="230"/>
                    <a:pt x="475" y="315"/>
                  </a:cubicBezTo>
                  <a:cubicBezTo>
                    <a:pt x="459" y="315"/>
                    <a:pt x="442" y="315"/>
                    <a:pt x="425" y="315"/>
                  </a:cubicBezTo>
                  <a:cubicBezTo>
                    <a:pt x="425" y="230"/>
                    <a:pt x="425" y="144"/>
                    <a:pt x="425" y="58"/>
                  </a:cubicBezTo>
                  <a:cubicBezTo>
                    <a:pt x="393" y="58"/>
                    <a:pt x="354" y="62"/>
                    <a:pt x="335" y="77"/>
                  </a:cubicBezTo>
                  <a:cubicBezTo>
                    <a:pt x="354" y="103"/>
                    <a:pt x="370" y="129"/>
                    <a:pt x="377" y="166"/>
                  </a:cubicBezTo>
                  <a:cubicBezTo>
                    <a:pt x="391" y="232"/>
                    <a:pt x="359" y="334"/>
                    <a:pt x="283" y="315"/>
                  </a:cubicBezTo>
                  <a:cubicBezTo>
                    <a:pt x="218" y="299"/>
                    <a:pt x="204" y="196"/>
                    <a:pt x="232" y="127"/>
                  </a:cubicBezTo>
                  <a:cubicBezTo>
                    <a:pt x="242" y="110"/>
                    <a:pt x="253" y="93"/>
                    <a:pt x="264" y="75"/>
                  </a:cubicBezTo>
                  <a:cubicBezTo>
                    <a:pt x="187" y="49"/>
                    <a:pt x="96" y="58"/>
                    <a:pt x="78" y="141"/>
                  </a:cubicBezTo>
                  <a:cubicBezTo>
                    <a:pt x="203" y="95"/>
                    <a:pt x="212" y="343"/>
                    <a:pt x="86" y="315"/>
                  </a:cubicBezTo>
                  <a:cubicBezTo>
                    <a:pt x="0" y="296"/>
                    <a:pt x="7" y="154"/>
                    <a:pt x="47" y="91"/>
                  </a:cubicBezTo>
                  <a:cubicBezTo>
                    <a:pt x="78" y="43"/>
                    <a:pt x="152" y="0"/>
                    <a:pt x="237" y="22"/>
                  </a:cubicBezTo>
                  <a:cubicBezTo>
                    <a:pt x="259" y="30"/>
                    <a:pt x="281" y="38"/>
                    <a:pt x="303" y="46"/>
                  </a:cubicBezTo>
                  <a:cubicBezTo>
                    <a:pt x="349" y="10"/>
                    <a:pt x="447" y="17"/>
                    <a:pt x="529" y="18"/>
                  </a:cubicBezTo>
                  <a:close/>
                  <a:moveTo>
                    <a:pt x="297" y="108"/>
                  </a:moveTo>
                  <a:cubicBezTo>
                    <a:pt x="273" y="141"/>
                    <a:pt x="245" y="248"/>
                    <a:pt x="297" y="275"/>
                  </a:cubicBezTo>
                  <a:cubicBezTo>
                    <a:pt x="349" y="264"/>
                    <a:pt x="332" y="126"/>
                    <a:pt x="297" y="108"/>
                  </a:cubicBezTo>
                  <a:close/>
                  <a:moveTo>
                    <a:pt x="91" y="175"/>
                  </a:moveTo>
                  <a:cubicBezTo>
                    <a:pt x="85" y="179"/>
                    <a:pt x="80" y="180"/>
                    <a:pt x="76" y="187"/>
                  </a:cubicBezTo>
                  <a:cubicBezTo>
                    <a:pt x="55" y="208"/>
                    <a:pt x="73" y="265"/>
                    <a:pt x="91" y="273"/>
                  </a:cubicBezTo>
                  <a:cubicBezTo>
                    <a:pt x="132" y="284"/>
                    <a:pt x="139" y="196"/>
                    <a:pt x="111" y="181"/>
                  </a:cubicBezTo>
                  <a:cubicBezTo>
                    <a:pt x="105" y="176"/>
                    <a:pt x="102" y="175"/>
                    <a:pt x="91" y="175"/>
                  </a:cubicBez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229" name="Oval 228">
              <a:extLst>
                <a:ext uri="{FF2B5EF4-FFF2-40B4-BE49-F238E27FC236}">
                  <a16:creationId xmlns:a16="http://schemas.microsoft.com/office/drawing/2014/main" id="{F2D39329-4F57-428D-8CF4-4E1680FD39F7}"/>
                </a:ext>
              </a:extLst>
            </p:cNvPr>
            <p:cNvSpPr>
              <a:spLocks noChangeAspect="1"/>
            </p:cNvSpPr>
            <p:nvPr/>
          </p:nvSpPr>
          <p:spPr bwMode="black">
            <a:xfrm>
              <a:off x="8159966" y="4376370"/>
              <a:ext cx="41897" cy="41897"/>
            </a:xfrm>
            <a:prstGeom prst="ellipse">
              <a:avLst/>
            </a:pr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grpSp>
      <p:grpSp>
        <p:nvGrpSpPr>
          <p:cNvPr id="230" name="Group 229">
            <a:extLst>
              <a:ext uri="{FF2B5EF4-FFF2-40B4-BE49-F238E27FC236}">
                <a16:creationId xmlns:a16="http://schemas.microsoft.com/office/drawing/2014/main" id="{F602C9CA-FDA1-435F-B876-D59E86E6AFBC}"/>
              </a:ext>
            </a:extLst>
          </p:cNvPr>
          <p:cNvGrpSpPr/>
          <p:nvPr/>
        </p:nvGrpSpPr>
        <p:grpSpPr bwMode="black">
          <a:xfrm>
            <a:off x="11168563" y="3955084"/>
            <a:ext cx="439236" cy="173885"/>
            <a:chOff x="4491504" y="4454449"/>
            <a:chExt cx="449878" cy="184270"/>
          </a:xfrm>
          <a:solidFill>
            <a:schemeClr val="accent6">
              <a:lumMod val="50000"/>
            </a:schemeClr>
          </a:solidFill>
          <a:effectLst/>
        </p:grpSpPr>
        <p:sp>
          <p:nvSpPr>
            <p:cNvPr id="231" name="Freeform 22">
              <a:extLst>
                <a:ext uri="{FF2B5EF4-FFF2-40B4-BE49-F238E27FC236}">
                  <a16:creationId xmlns:a16="http://schemas.microsoft.com/office/drawing/2014/main" id="{12A8F2C0-9E41-4656-866A-BA0B8914C769}"/>
                </a:ext>
              </a:extLst>
            </p:cNvPr>
            <p:cNvSpPr>
              <a:spLocks/>
            </p:cNvSpPr>
            <p:nvPr/>
          </p:nvSpPr>
          <p:spPr bwMode="black">
            <a:xfrm>
              <a:off x="4491504" y="4464526"/>
              <a:ext cx="127765" cy="170954"/>
            </a:xfrm>
            <a:custGeom>
              <a:avLst/>
              <a:gdLst/>
              <a:ahLst/>
              <a:cxnLst>
                <a:cxn ang="0">
                  <a:pos x="218" y="69"/>
                </a:cxn>
                <a:cxn ang="0">
                  <a:pos x="218" y="475"/>
                </a:cxn>
                <a:cxn ang="0">
                  <a:pos x="137" y="475"/>
                </a:cxn>
                <a:cxn ang="0">
                  <a:pos x="137" y="69"/>
                </a:cxn>
                <a:cxn ang="0">
                  <a:pos x="0" y="69"/>
                </a:cxn>
                <a:cxn ang="0">
                  <a:pos x="0" y="0"/>
                </a:cxn>
                <a:cxn ang="0">
                  <a:pos x="355" y="0"/>
                </a:cxn>
                <a:cxn ang="0">
                  <a:pos x="355" y="69"/>
                </a:cxn>
                <a:cxn ang="0">
                  <a:pos x="218" y="69"/>
                </a:cxn>
              </a:cxnLst>
              <a:rect l="0" t="0" r="r" b="b"/>
              <a:pathLst>
                <a:path w="355" h="475">
                  <a:moveTo>
                    <a:pt x="218" y="69"/>
                  </a:moveTo>
                  <a:lnTo>
                    <a:pt x="218" y="475"/>
                  </a:lnTo>
                  <a:lnTo>
                    <a:pt x="137" y="475"/>
                  </a:lnTo>
                  <a:lnTo>
                    <a:pt x="137" y="69"/>
                  </a:lnTo>
                  <a:lnTo>
                    <a:pt x="0" y="69"/>
                  </a:lnTo>
                  <a:lnTo>
                    <a:pt x="0" y="0"/>
                  </a:lnTo>
                  <a:lnTo>
                    <a:pt x="355" y="0"/>
                  </a:lnTo>
                  <a:lnTo>
                    <a:pt x="355" y="69"/>
                  </a:lnTo>
                  <a:lnTo>
                    <a:pt x="218" y="69"/>
                  </a:ln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232" name="Freeform 23">
              <a:extLst>
                <a:ext uri="{FF2B5EF4-FFF2-40B4-BE49-F238E27FC236}">
                  <a16:creationId xmlns:a16="http://schemas.microsoft.com/office/drawing/2014/main" id="{D83DF042-F8EE-454E-A3E7-7213F0EEC584}"/>
                </a:ext>
              </a:extLst>
            </p:cNvPr>
            <p:cNvSpPr>
              <a:spLocks noEditPoints="1"/>
            </p:cNvSpPr>
            <p:nvPr/>
          </p:nvSpPr>
          <p:spPr bwMode="black">
            <a:xfrm>
              <a:off x="4590117" y="4510594"/>
              <a:ext cx="102932" cy="128125"/>
            </a:xfrm>
            <a:custGeom>
              <a:avLst/>
              <a:gdLst/>
              <a:ahLst/>
              <a:cxnLst>
                <a:cxn ang="0">
                  <a:pos x="89" y="147"/>
                </a:cxn>
                <a:cxn ang="0">
                  <a:pos x="89" y="127"/>
                </a:cxn>
                <a:cxn ang="0">
                  <a:pos x="88" y="127"/>
                </a:cxn>
                <a:cxn ang="0">
                  <a:pos x="70" y="145"/>
                </a:cxn>
                <a:cxn ang="0">
                  <a:pos x="46" y="151"/>
                </a:cxn>
                <a:cxn ang="0">
                  <a:pos x="26" y="148"/>
                </a:cxn>
                <a:cxn ang="0">
                  <a:pos x="12" y="139"/>
                </a:cxn>
                <a:cxn ang="0">
                  <a:pos x="3" y="125"/>
                </a:cxn>
                <a:cxn ang="0">
                  <a:pos x="0" y="108"/>
                </a:cxn>
                <a:cxn ang="0">
                  <a:pos x="3" y="91"/>
                </a:cxn>
                <a:cxn ang="0">
                  <a:pos x="11" y="76"/>
                </a:cxn>
                <a:cxn ang="0">
                  <a:pos x="26" y="66"/>
                </a:cxn>
                <a:cxn ang="0">
                  <a:pos x="47" y="60"/>
                </a:cxn>
                <a:cxn ang="0">
                  <a:pos x="89" y="55"/>
                </a:cxn>
                <a:cxn ang="0">
                  <a:pos x="82" y="32"/>
                </a:cxn>
                <a:cxn ang="0">
                  <a:pos x="62" y="25"/>
                </a:cxn>
                <a:cxn ang="0">
                  <a:pos x="36" y="30"/>
                </a:cxn>
                <a:cxn ang="0">
                  <a:pos x="14" y="41"/>
                </a:cxn>
                <a:cxn ang="0">
                  <a:pos x="14" y="13"/>
                </a:cxn>
                <a:cxn ang="0">
                  <a:pos x="23" y="8"/>
                </a:cxn>
                <a:cxn ang="0">
                  <a:pos x="35" y="4"/>
                </a:cxn>
                <a:cxn ang="0">
                  <a:pos x="50" y="1"/>
                </a:cxn>
                <a:cxn ang="0">
                  <a:pos x="65" y="0"/>
                </a:cxn>
                <a:cxn ang="0">
                  <a:pos x="90" y="4"/>
                </a:cxn>
                <a:cxn ang="0">
                  <a:pos x="107" y="15"/>
                </a:cxn>
                <a:cxn ang="0">
                  <a:pos x="117" y="32"/>
                </a:cxn>
                <a:cxn ang="0">
                  <a:pos x="121" y="56"/>
                </a:cxn>
                <a:cxn ang="0">
                  <a:pos x="121" y="147"/>
                </a:cxn>
                <a:cxn ang="0">
                  <a:pos x="89" y="147"/>
                </a:cxn>
                <a:cxn ang="0">
                  <a:pos x="58" y="81"/>
                </a:cxn>
                <a:cxn ang="0">
                  <a:pos x="45" y="84"/>
                </a:cxn>
                <a:cxn ang="0">
                  <a:pos x="37" y="89"/>
                </a:cxn>
                <a:cxn ang="0">
                  <a:pos x="33" y="96"/>
                </a:cxn>
                <a:cxn ang="0">
                  <a:pos x="32" y="105"/>
                </a:cxn>
                <a:cxn ang="0">
                  <a:pos x="33" y="113"/>
                </a:cxn>
                <a:cxn ang="0">
                  <a:pos x="38" y="119"/>
                </a:cxn>
                <a:cxn ang="0">
                  <a:pos x="46" y="123"/>
                </a:cxn>
                <a:cxn ang="0">
                  <a:pos x="56" y="125"/>
                </a:cxn>
                <a:cxn ang="0">
                  <a:pos x="69" y="122"/>
                </a:cxn>
                <a:cxn ang="0">
                  <a:pos x="80" y="115"/>
                </a:cxn>
                <a:cxn ang="0">
                  <a:pos x="87" y="104"/>
                </a:cxn>
                <a:cxn ang="0">
                  <a:pos x="89" y="90"/>
                </a:cxn>
                <a:cxn ang="0">
                  <a:pos x="89" y="77"/>
                </a:cxn>
                <a:cxn ang="0">
                  <a:pos x="58" y="81"/>
                </a:cxn>
              </a:cxnLst>
              <a:rect l="0" t="0" r="r" b="b"/>
              <a:pathLst>
                <a:path w="121" h="151">
                  <a:moveTo>
                    <a:pt x="89" y="147"/>
                  </a:moveTo>
                  <a:cubicBezTo>
                    <a:pt x="89" y="127"/>
                    <a:pt x="89" y="127"/>
                    <a:pt x="89" y="127"/>
                  </a:cubicBezTo>
                  <a:cubicBezTo>
                    <a:pt x="88" y="127"/>
                    <a:pt x="88" y="127"/>
                    <a:pt x="88" y="127"/>
                  </a:cubicBezTo>
                  <a:cubicBezTo>
                    <a:pt x="83" y="135"/>
                    <a:pt x="77" y="141"/>
                    <a:pt x="70" y="145"/>
                  </a:cubicBezTo>
                  <a:cubicBezTo>
                    <a:pt x="63" y="149"/>
                    <a:pt x="55" y="151"/>
                    <a:pt x="46" y="151"/>
                  </a:cubicBezTo>
                  <a:cubicBezTo>
                    <a:pt x="38" y="151"/>
                    <a:pt x="32" y="150"/>
                    <a:pt x="26" y="148"/>
                  </a:cubicBezTo>
                  <a:cubicBezTo>
                    <a:pt x="20" y="145"/>
                    <a:pt x="16" y="142"/>
                    <a:pt x="12" y="139"/>
                  </a:cubicBezTo>
                  <a:cubicBezTo>
                    <a:pt x="8" y="135"/>
                    <a:pt x="5" y="131"/>
                    <a:pt x="3" y="125"/>
                  </a:cubicBezTo>
                  <a:cubicBezTo>
                    <a:pt x="1" y="120"/>
                    <a:pt x="0" y="114"/>
                    <a:pt x="0" y="108"/>
                  </a:cubicBezTo>
                  <a:cubicBezTo>
                    <a:pt x="0" y="102"/>
                    <a:pt x="1" y="96"/>
                    <a:pt x="3" y="91"/>
                  </a:cubicBezTo>
                  <a:cubicBezTo>
                    <a:pt x="4" y="85"/>
                    <a:pt x="7" y="81"/>
                    <a:pt x="11" y="76"/>
                  </a:cubicBezTo>
                  <a:cubicBezTo>
                    <a:pt x="15" y="72"/>
                    <a:pt x="20" y="69"/>
                    <a:pt x="26" y="66"/>
                  </a:cubicBezTo>
                  <a:cubicBezTo>
                    <a:pt x="31" y="63"/>
                    <a:pt x="39" y="61"/>
                    <a:pt x="47" y="60"/>
                  </a:cubicBezTo>
                  <a:cubicBezTo>
                    <a:pt x="89" y="55"/>
                    <a:pt x="89" y="55"/>
                    <a:pt x="89" y="55"/>
                  </a:cubicBezTo>
                  <a:cubicBezTo>
                    <a:pt x="89" y="44"/>
                    <a:pt x="87" y="37"/>
                    <a:pt x="82" y="32"/>
                  </a:cubicBezTo>
                  <a:cubicBezTo>
                    <a:pt x="77" y="28"/>
                    <a:pt x="70" y="25"/>
                    <a:pt x="62" y="25"/>
                  </a:cubicBezTo>
                  <a:cubicBezTo>
                    <a:pt x="53" y="25"/>
                    <a:pt x="44" y="27"/>
                    <a:pt x="36" y="30"/>
                  </a:cubicBezTo>
                  <a:cubicBezTo>
                    <a:pt x="28" y="33"/>
                    <a:pt x="20" y="36"/>
                    <a:pt x="14" y="41"/>
                  </a:cubicBezTo>
                  <a:cubicBezTo>
                    <a:pt x="14" y="13"/>
                    <a:pt x="14" y="13"/>
                    <a:pt x="14" y="13"/>
                  </a:cubicBezTo>
                  <a:cubicBezTo>
                    <a:pt x="16" y="11"/>
                    <a:pt x="19" y="10"/>
                    <a:pt x="23" y="8"/>
                  </a:cubicBezTo>
                  <a:cubicBezTo>
                    <a:pt x="26" y="7"/>
                    <a:pt x="31" y="6"/>
                    <a:pt x="35" y="4"/>
                  </a:cubicBezTo>
                  <a:cubicBezTo>
                    <a:pt x="40" y="3"/>
                    <a:pt x="45" y="2"/>
                    <a:pt x="50" y="1"/>
                  </a:cubicBezTo>
                  <a:cubicBezTo>
                    <a:pt x="55" y="0"/>
                    <a:pt x="60" y="0"/>
                    <a:pt x="65" y="0"/>
                  </a:cubicBezTo>
                  <a:cubicBezTo>
                    <a:pt x="75" y="0"/>
                    <a:pt x="83" y="1"/>
                    <a:pt x="90" y="4"/>
                  </a:cubicBezTo>
                  <a:cubicBezTo>
                    <a:pt x="97" y="6"/>
                    <a:pt x="103" y="10"/>
                    <a:pt x="107" y="15"/>
                  </a:cubicBezTo>
                  <a:cubicBezTo>
                    <a:pt x="112" y="19"/>
                    <a:pt x="115" y="25"/>
                    <a:pt x="117" y="32"/>
                  </a:cubicBezTo>
                  <a:cubicBezTo>
                    <a:pt x="120" y="39"/>
                    <a:pt x="121" y="47"/>
                    <a:pt x="121" y="56"/>
                  </a:cubicBezTo>
                  <a:cubicBezTo>
                    <a:pt x="121" y="147"/>
                    <a:pt x="121" y="147"/>
                    <a:pt x="121" y="147"/>
                  </a:cubicBezTo>
                  <a:lnTo>
                    <a:pt x="89" y="147"/>
                  </a:lnTo>
                  <a:close/>
                  <a:moveTo>
                    <a:pt x="58" y="81"/>
                  </a:moveTo>
                  <a:cubicBezTo>
                    <a:pt x="53" y="82"/>
                    <a:pt x="48" y="83"/>
                    <a:pt x="45" y="84"/>
                  </a:cubicBezTo>
                  <a:cubicBezTo>
                    <a:pt x="41" y="86"/>
                    <a:pt x="39" y="87"/>
                    <a:pt x="37" y="89"/>
                  </a:cubicBezTo>
                  <a:cubicBezTo>
                    <a:pt x="35" y="91"/>
                    <a:pt x="34" y="93"/>
                    <a:pt x="33" y="96"/>
                  </a:cubicBezTo>
                  <a:cubicBezTo>
                    <a:pt x="32" y="98"/>
                    <a:pt x="32" y="101"/>
                    <a:pt x="32" y="105"/>
                  </a:cubicBezTo>
                  <a:cubicBezTo>
                    <a:pt x="32" y="108"/>
                    <a:pt x="32" y="110"/>
                    <a:pt x="33" y="113"/>
                  </a:cubicBezTo>
                  <a:cubicBezTo>
                    <a:pt x="35" y="115"/>
                    <a:pt x="36" y="117"/>
                    <a:pt x="38" y="119"/>
                  </a:cubicBezTo>
                  <a:cubicBezTo>
                    <a:pt x="40" y="121"/>
                    <a:pt x="43" y="122"/>
                    <a:pt x="46" y="123"/>
                  </a:cubicBezTo>
                  <a:cubicBezTo>
                    <a:pt x="49" y="124"/>
                    <a:pt x="52" y="125"/>
                    <a:pt x="56" y="125"/>
                  </a:cubicBezTo>
                  <a:cubicBezTo>
                    <a:pt x="61" y="125"/>
                    <a:pt x="65" y="124"/>
                    <a:pt x="69" y="122"/>
                  </a:cubicBezTo>
                  <a:cubicBezTo>
                    <a:pt x="73" y="120"/>
                    <a:pt x="77" y="118"/>
                    <a:pt x="80" y="115"/>
                  </a:cubicBezTo>
                  <a:cubicBezTo>
                    <a:pt x="83" y="112"/>
                    <a:pt x="85" y="108"/>
                    <a:pt x="87" y="104"/>
                  </a:cubicBezTo>
                  <a:cubicBezTo>
                    <a:pt x="88" y="100"/>
                    <a:pt x="89" y="95"/>
                    <a:pt x="89" y="90"/>
                  </a:cubicBezTo>
                  <a:cubicBezTo>
                    <a:pt x="89" y="77"/>
                    <a:pt x="89" y="77"/>
                    <a:pt x="89" y="77"/>
                  </a:cubicBezTo>
                  <a:lnTo>
                    <a:pt x="58" y="81"/>
                  </a:ln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233" name="Freeform 24">
              <a:extLst>
                <a:ext uri="{FF2B5EF4-FFF2-40B4-BE49-F238E27FC236}">
                  <a16:creationId xmlns:a16="http://schemas.microsoft.com/office/drawing/2014/main" id="{8FDB3369-0C28-44BD-AEF1-BDE70D474BFB}"/>
                </a:ext>
              </a:extLst>
            </p:cNvPr>
            <p:cNvSpPr>
              <a:spLocks/>
            </p:cNvSpPr>
            <p:nvPr/>
          </p:nvSpPr>
          <p:spPr bwMode="black">
            <a:xfrm>
              <a:off x="4709965" y="4510594"/>
              <a:ext cx="95374" cy="128125"/>
            </a:xfrm>
            <a:custGeom>
              <a:avLst/>
              <a:gdLst/>
              <a:ahLst/>
              <a:cxnLst>
                <a:cxn ang="0">
                  <a:pos x="95" y="148"/>
                </a:cxn>
                <a:cxn ang="0">
                  <a:pos x="71" y="151"/>
                </a:cxn>
                <a:cxn ang="0">
                  <a:pos x="42" y="145"/>
                </a:cxn>
                <a:cxn ang="0">
                  <a:pos x="19" y="130"/>
                </a:cxn>
                <a:cxn ang="0">
                  <a:pos x="5" y="108"/>
                </a:cxn>
                <a:cxn ang="0">
                  <a:pos x="0" y="79"/>
                </a:cxn>
                <a:cxn ang="0">
                  <a:pos x="5" y="46"/>
                </a:cxn>
                <a:cxn ang="0">
                  <a:pos x="21" y="22"/>
                </a:cxn>
                <a:cxn ang="0">
                  <a:pos x="45" y="6"/>
                </a:cxn>
                <a:cxn ang="0">
                  <a:pos x="78" y="0"/>
                </a:cxn>
                <a:cxn ang="0">
                  <a:pos x="89" y="1"/>
                </a:cxn>
                <a:cxn ang="0">
                  <a:pos x="98" y="2"/>
                </a:cxn>
                <a:cxn ang="0">
                  <a:pos x="106" y="5"/>
                </a:cxn>
                <a:cxn ang="0">
                  <a:pos x="112" y="7"/>
                </a:cxn>
                <a:cxn ang="0">
                  <a:pos x="112" y="38"/>
                </a:cxn>
                <a:cxn ang="0">
                  <a:pos x="97" y="30"/>
                </a:cxn>
                <a:cxn ang="0">
                  <a:pos x="79" y="26"/>
                </a:cxn>
                <a:cxn ang="0">
                  <a:pos x="61" y="30"/>
                </a:cxn>
                <a:cxn ang="0">
                  <a:pos x="47" y="39"/>
                </a:cxn>
                <a:cxn ang="0">
                  <a:pos x="37" y="55"/>
                </a:cxn>
                <a:cxn ang="0">
                  <a:pos x="34" y="76"/>
                </a:cxn>
                <a:cxn ang="0">
                  <a:pos x="37" y="96"/>
                </a:cxn>
                <a:cxn ang="0">
                  <a:pos x="46" y="111"/>
                </a:cxn>
                <a:cxn ang="0">
                  <a:pos x="60" y="121"/>
                </a:cxn>
                <a:cxn ang="0">
                  <a:pos x="79" y="124"/>
                </a:cxn>
                <a:cxn ang="0">
                  <a:pos x="87" y="123"/>
                </a:cxn>
                <a:cxn ang="0">
                  <a:pos x="96" y="121"/>
                </a:cxn>
                <a:cxn ang="0">
                  <a:pos x="105" y="117"/>
                </a:cxn>
                <a:cxn ang="0">
                  <a:pos x="112" y="112"/>
                </a:cxn>
                <a:cxn ang="0">
                  <a:pos x="112" y="141"/>
                </a:cxn>
                <a:cxn ang="0">
                  <a:pos x="95" y="148"/>
                </a:cxn>
              </a:cxnLst>
              <a:rect l="0" t="0" r="r" b="b"/>
              <a:pathLst>
                <a:path w="112" h="151">
                  <a:moveTo>
                    <a:pt x="95" y="148"/>
                  </a:moveTo>
                  <a:cubicBezTo>
                    <a:pt x="88" y="150"/>
                    <a:pt x="80" y="151"/>
                    <a:pt x="71" y="151"/>
                  </a:cubicBezTo>
                  <a:cubicBezTo>
                    <a:pt x="61" y="151"/>
                    <a:pt x="51" y="149"/>
                    <a:pt x="42" y="145"/>
                  </a:cubicBezTo>
                  <a:cubicBezTo>
                    <a:pt x="33" y="142"/>
                    <a:pt x="26" y="137"/>
                    <a:pt x="19" y="130"/>
                  </a:cubicBezTo>
                  <a:cubicBezTo>
                    <a:pt x="13" y="124"/>
                    <a:pt x="8" y="116"/>
                    <a:pt x="5" y="108"/>
                  </a:cubicBezTo>
                  <a:cubicBezTo>
                    <a:pt x="2" y="99"/>
                    <a:pt x="0" y="89"/>
                    <a:pt x="0" y="79"/>
                  </a:cubicBezTo>
                  <a:cubicBezTo>
                    <a:pt x="0" y="67"/>
                    <a:pt x="2" y="56"/>
                    <a:pt x="5" y="46"/>
                  </a:cubicBezTo>
                  <a:cubicBezTo>
                    <a:pt x="9" y="37"/>
                    <a:pt x="14" y="28"/>
                    <a:pt x="21" y="22"/>
                  </a:cubicBezTo>
                  <a:cubicBezTo>
                    <a:pt x="28" y="15"/>
                    <a:pt x="36" y="9"/>
                    <a:pt x="45" y="6"/>
                  </a:cubicBezTo>
                  <a:cubicBezTo>
                    <a:pt x="55" y="2"/>
                    <a:pt x="66" y="0"/>
                    <a:pt x="78" y="0"/>
                  </a:cubicBezTo>
                  <a:cubicBezTo>
                    <a:pt x="82" y="0"/>
                    <a:pt x="85" y="0"/>
                    <a:pt x="89" y="1"/>
                  </a:cubicBezTo>
                  <a:cubicBezTo>
                    <a:pt x="92" y="1"/>
                    <a:pt x="95" y="2"/>
                    <a:pt x="98" y="2"/>
                  </a:cubicBezTo>
                  <a:cubicBezTo>
                    <a:pt x="101" y="3"/>
                    <a:pt x="104" y="4"/>
                    <a:pt x="106" y="5"/>
                  </a:cubicBezTo>
                  <a:cubicBezTo>
                    <a:pt x="109" y="5"/>
                    <a:pt x="111" y="6"/>
                    <a:pt x="112" y="7"/>
                  </a:cubicBezTo>
                  <a:cubicBezTo>
                    <a:pt x="112" y="38"/>
                    <a:pt x="112" y="38"/>
                    <a:pt x="112" y="38"/>
                  </a:cubicBezTo>
                  <a:cubicBezTo>
                    <a:pt x="108" y="34"/>
                    <a:pt x="102" y="32"/>
                    <a:pt x="97" y="30"/>
                  </a:cubicBezTo>
                  <a:cubicBezTo>
                    <a:pt x="92" y="27"/>
                    <a:pt x="86" y="26"/>
                    <a:pt x="79" y="26"/>
                  </a:cubicBezTo>
                  <a:cubicBezTo>
                    <a:pt x="73" y="26"/>
                    <a:pt x="67" y="27"/>
                    <a:pt x="61" y="30"/>
                  </a:cubicBezTo>
                  <a:cubicBezTo>
                    <a:pt x="56" y="32"/>
                    <a:pt x="51" y="35"/>
                    <a:pt x="47" y="39"/>
                  </a:cubicBezTo>
                  <a:cubicBezTo>
                    <a:pt x="43" y="44"/>
                    <a:pt x="40" y="49"/>
                    <a:pt x="37" y="55"/>
                  </a:cubicBezTo>
                  <a:cubicBezTo>
                    <a:pt x="35" y="61"/>
                    <a:pt x="34" y="68"/>
                    <a:pt x="34" y="76"/>
                  </a:cubicBezTo>
                  <a:cubicBezTo>
                    <a:pt x="34" y="84"/>
                    <a:pt x="35" y="90"/>
                    <a:pt x="37" y="96"/>
                  </a:cubicBezTo>
                  <a:cubicBezTo>
                    <a:pt x="39" y="102"/>
                    <a:pt x="42" y="107"/>
                    <a:pt x="46" y="111"/>
                  </a:cubicBezTo>
                  <a:cubicBezTo>
                    <a:pt x="50" y="115"/>
                    <a:pt x="54" y="119"/>
                    <a:pt x="60" y="121"/>
                  </a:cubicBezTo>
                  <a:cubicBezTo>
                    <a:pt x="65" y="123"/>
                    <a:pt x="72" y="124"/>
                    <a:pt x="79" y="124"/>
                  </a:cubicBezTo>
                  <a:cubicBezTo>
                    <a:pt x="81" y="124"/>
                    <a:pt x="84" y="124"/>
                    <a:pt x="87" y="123"/>
                  </a:cubicBezTo>
                  <a:cubicBezTo>
                    <a:pt x="90" y="123"/>
                    <a:pt x="93" y="122"/>
                    <a:pt x="96" y="121"/>
                  </a:cubicBezTo>
                  <a:cubicBezTo>
                    <a:pt x="99" y="119"/>
                    <a:pt x="102" y="118"/>
                    <a:pt x="105" y="117"/>
                  </a:cubicBezTo>
                  <a:cubicBezTo>
                    <a:pt x="107" y="115"/>
                    <a:pt x="110" y="114"/>
                    <a:pt x="112" y="112"/>
                  </a:cubicBezTo>
                  <a:cubicBezTo>
                    <a:pt x="112" y="141"/>
                    <a:pt x="112" y="141"/>
                    <a:pt x="112" y="141"/>
                  </a:cubicBezTo>
                  <a:cubicBezTo>
                    <a:pt x="107" y="144"/>
                    <a:pt x="101" y="146"/>
                    <a:pt x="95" y="148"/>
                  </a:cubicBez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234" name="Freeform 25">
              <a:extLst>
                <a:ext uri="{FF2B5EF4-FFF2-40B4-BE49-F238E27FC236}">
                  <a16:creationId xmlns:a16="http://schemas.microsoft.com/office/drawing/2014/main" id="{54D5AB50-3E84-4274-B09C-7FF5C857A8DD}"/>
                </a:ext>
              </a:extLst>
            </p:cNvPr>
            <p:cNvSpPr>
              <a:spLocks/>
            </p:cNvSpPr>
            <p:nvPr/>
          </p:nvSpPr>
          <p:spPr bwMode="black">
            <a:xfrm>
              <a:off x="4829092" y="4454449"/>
              <a:ext cx="112290" cy="181031"/>
            </a:xfrm>
            <a:custGeom>
              <a:avLst/>
              <a:gdLst/>
              <a:ahLst/>
              <a:cxnLst>
                <a:cxn ang="0">
                  <a:pos x="210" y="503"/>
                </a:cxn>
                <a:cxn ang="0">
                  <a:pos x="78" y="340"/>
                </a:cxn>
                <a:cxn ang="0">
                  <a:pos x="76" y="340"/>
                </a:cxn>
                <a:cxn ang="0">
                  <a:pos x="76" y="503"/>
                </a:cxn>
                <a:cxn ang="0">
                  <a:pos x="0" y="503"/>
                </a:cxn>
                <a:cxn ang="0">
                  <a:pos x="0" y="0"/>
                </a:cxn>
                <a:cxn ang="0">
                  <a:pos x="76" y="0"/>
                </a:cxn>
                <a:cxn ang="0">
                  <a:pos x="76" y="319"/>
                </a:cxn>
                <a:cxn ang="0">
                  <a:pos x="78" y="319"/>
                </a:cxn>
                <a:cxn ang="0">
                  <a:pos x="203" y="163"/>
                </a:cxn>
                <a:cxn ang="0">
                  <a:pos x="302" y="163"/>
                </a:cxn>
                <a:cxn ang="0">
                  <a:pos x="156" y="326"/>
                </a:cxn>
                <a:cxn ang="0">
                  <a:pos x="312" y="503"/>
                </a:cxn>
                <a:cxn ang="0">
                  <a:pos x="210" y="503"/>
                </a:cxn>
              </a:cxnLst>
              <a:rect l="0" t="0" r="r" b="b"/>
              <a:pathLst>
                <a:path w="312" h="503">
                  <a:moveTo>
                    <a:pt x="210" y="503"/>
                  </a:moveTo>
                  <a:lnTo>
                    <a:pt x="78" y="340"/>
                  </a:lnTo>
                  <a:lnTo>
                    <a:pt x="76" y="340"/>
                  </a:lnTo>
                  <a:lnTo>
                    <a:pt x="76" y="503"/>
                  </a:lnTo>
                  <a:lnTo>
                    <a:pt x="0" y="503"/>
                  </a:lnTo>
                  <a:lnTo>
                    <a:pt x="0" y="0"/>
                  </a:lnTo>
                  <a:lnTo>
                    <a:pt x="76" y="0"/>
                  </a:lnTo>
                  <a:lnTo>
                    <a:pt x="76" y="319"/>
                  </a:lnTo>
                  <a:lnTo>
                    <a:pt x="78" y="319"/>
                  </a:lnTo>
                  <a:lnTo>
                    <a:pt x="203" y="163"/>
                  </a:lnTo>
                  <a:lnTo>
                    <a:pt x="302" y="163"/>
                  </a:lnTo>
                  <a:lnTo>
                    <a:pt x="156" y="326"/>
                  </a:lnTo>
                  <a:lnTo>
                    <a:pt x="312" y="503"/>
                  </a:lnTo>
                  <a:lnTo>
                    <a:pt x="210" y="503"/>
                  </a:ln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grpSp>
      <p:grpSp>
        <p:nvGrpSpPr>
          <p:cNvPr id="235" name="Group 234">
            <a:extLst>
              <a:ext uri="{FF2B5EF4-FFF2-40B4-BE49-F238E27FC236}">
                <a16:creationId xmlns:a16="http://schemas.microsoft.com/office/drawing/2014/main" id="{FE3C1485-1283-4B9D-AB9B-D0D9B232CB19}"/>
              </a:ext>
            </a:extLst>
          </p:cNvPr>
          <p:cNvGrpSpPr/>
          <p:nvPr/>
        </p:nvGrpSpPr>
        <p:grpSpPr bwMode="black">
          <a:xfrm>
            <a:off x="8900768" y="2874064"/>
            <a:ext cx="606964" cy="195041"/>
            <a:chOff x="3467068" y="4450074"/>
            <a:chExt cx="621665" cy="206687"/>
          </a:xfrm>
          <a:solidFill>
            <a:schemeClr val="accent6">
              <a:lumMod val="50000"/>
            </a:schemeClr>
          </a:solidFill>
          <a:effectLst/>
        </p:grpSpPr>
        <p:sp>
          <p:nvSpPr>
            <p:cNvPr id="236" name="Freeform 23">
              <a:extLst>
                <a:ext uri="{FF2B5EF4-FFF2-40B4-BE49-F238E27FC236}">
                  <a16:creationId xmlns:a16="http://schemas.microsoft.com/office/drawing/2014/main" id="{4272AA86-5900-46D4-997E-BF9DEFBA1B68}"/>
                </a:ext>
              </a:extLst>
            </p:cNvPr>
            <p:cNvSpPr>
              <a:spLocks/>
            </p:cNvSpPr>
            <p:nvPr/>
          </p:nvSpPr>
          <p:spPr bwMode="black">
            <a:xfrm>
              <a:off x="3467068" y="4462515"/>
              <a:ext cx="144881" cy="190634"/>
            </a:xfrm>
            <a:custGeom>
              <a:avLst/>
              <a:gdLst/>
              <a:ahLst/>
              <a:cxnLst>
                <a:cxn ang="0">
                  <a:pos x="109" y="201"/>
                </a:cxn>
                <a:cxn ang="0">
                  <a:pos x="39" y="112"/>
                </a:cxn>
                <a:cxn ang="0">
                  <a:pos x="36" y="107"/>
                </a:cxn>
                <a:cxn ang="0">
                  <a:pos x="34" y="103"/>
                </a:cxn>
                <a:cxn ang="0">
                  <a:pos x="33" y="103"/>
                </a:cxn>
                <a:cxn ang="0">
                  <a:pos x="33" y="201"/>
                </a:cxn>
                <a:cxn ang="0">
                  <a:pos x="0" y="201"/>
                </a:cxn>
                <a:cxn ang="0">
                  <a:pos x="0" y="0"/>
                </a:cxn>
                <a:cxn ang="0">
                  <a:pos x="33" y="0"/>
                </a:cxn>
                <a:cxn ang="0">
                  <a:pos x="33" y="95"/>
                </a:cxn>
                <a:cxn ang="0">
                  <a:pos x="34" y="95"/>
                </a:cxn>
                <a:cxn ang="0">
                  <a:pos x="36" y="90"/>
                </a:cxn>
                <a:cxn ang="0">
                  <a:pos x="39" y="86"/>
                </a:cxn>
                <a:cxn ang="0">
                  <a:pos x="106" y="0"/>
                </a:cxn>
                <a:cxn ang="0">
                  <a:pos x="147" y="0"/>
                </a:cxn>
                <a:cxn ang="0">
                  <a:pos x="67" y="96"/>
                </a:cxn>
                <a:cxn ang="0">
                  <a:pos x="153" y="201"/>
                </a:cxn>
                <a:cxn ang="0">
                  <a:pos x="109" y="201"/>
                </a:cxn>
              </a:cxnLst>
              <a:rect l="0" t="0" r="r" b="b"/>
              <a:pathLst>
                <a:path w="153" h="201">
                  <a:moveTo>
                    <a:pt x="109" y="201"/>
                  </a:moveTo>
                  <a:cubicBezTo>
                    <a:pt x="39" y="112"/>
                    <a:pt x="39" y="112"/>
                    <a:pt x="39" y="112"/>
                  </a:cubicBezTo>
                  <a:cubicBezTo>
                    <a:pt x="38" y="110"/>
                    <a:pt x="37" y="109"/>
                    <a:pt x="36" y="107"/>
                  </a:cubicBezTo>
                  <a:cubicBezTo>
                    <a:pt x="36" y="106"/>
                    <a:pt x="35" y="104"/>
                    <a:pt x="34" y="103"/>
                  </a:cubicBezTo>
                  <a:cubicBezTo>
                    <a:pt x="33" y="103"/>
                    <a:pt x="33" y="103"/>
                    <a:pt x="33" y="103"/>
                  </a:cubicBezTo>
                  <a:cubicBezTo>
                    <a:pt x="33" y="201"/>
                    <a:pt x="33" y="201"/>
                    <a:pt x="33" y="201"/>
                  </a:cubicBezTo>
                  <a:cubicBezTo>
                    <a:pt x="0" y="201"/>
                    <a:pt x="0" y="201"/>
                    <a:pt x="0" y="201"/>
                  </a:cubicBezTo>
                  <a:cubicBezTo>
                    <a:pt x="0" y="0"/>
                    <a:pt x="0" y="0"/>
                    <a:pt x="0" y="0"/>
                  </a:cubicBezTo>
                  <a:cubicBezTo>
                    <a:pt x="33" y="0"/>
                    <a:pt x="33" y="0"/>
                    <a:pt x="33" y="0"/>
                  </a:cubicBezTo>
                  <a:cubicBezTo>
                    <a:pt x="33" y="95"/>
                    <a:pt x="33" y="95"/>
                    <a:pt x="33" y="95"/>
                  </a:cubicBezTo>
                  <a:cubicBezTo>
                    <a:pt x="34" y="95"/>
                    <a:pt x="34" y="95"/>
                    <a:pt x="34" y="95"/>
                  </a:cubicBezTo>
                  <a:cubicBezTo>
                    <a:pt x="35" y="93"/>
                    <a:pt x="36" y="92"/>
                    <a:pt x="36" y="90"/>
                  </a:cubicBezTo>
                  <a:cubicBezTo>
                    <a:pt x="37" y="89"/>
                    <a:pt x="38" y="87"/>
                    <a:pt x="39" y="86"/>
                  </a:cubicBezTo>
                  <a:cubicBezTo>
                    <a:pt x="106" y="0"/>
                    <a:pt x="106" y="0"/>
                    <a:pt x="106" y="0"/>
                  </a:cubicBezTo>
                  <a:cubicBezTo>
                    <a:pt x="147" y="0"/>
                    <a:pt x="147" y="0"/>
                    <a:pt x="147" y="0"/>
                  </a:cubicBezTo>
                  <a:cubicBezTo>
                    <a:pt x="67" y="96"/>
                    <a:pt x="67" y="96"/>
                    <a:pt x="67" y="96"/>
                  </a:cubicBezTo>
                  <a:cubicBezTo>
                    <a:pt x="153" y="201"/>
                    <a:pt x="153" y="201"/>
                    <a:pt x="153" y="201"/>
                  </a:cubicBezTo>
                  <a:lnTo>
                    <a:pt x="109" y="201"/>
                  </a:ln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237" name="Freeform 24">
              <a:extLst>
                <a:ext uri="{FF2B5EF4-FFF2-40B4-BE49-F238E27FC236}">
                  <a16:creationId xmlns:a16="http://schemas.microsoft.com/office/drawing/2014/main" id="{6B407DBB-D8F8-435D-BD04-90C2B3504481}"/>
                </a:ext>
              </a:extLst>
            </p:cNvPr>
            <p:cNvSpPr>
              <a:spLocks noEditPoints="1"/>
            </p:cNvSpPr>
            <p:nvPr/>
          </p:nvSpPr>
          <p:spPr bwMode="black">
            <a:xfrm>
              <a:off x="3623186" y="4450074"/>
              <a:ext cx="37324" cy="203075"/>
            </a:xfrm>
            <a:custGeom>
              <a:avLst/>
              <a:gdLst/>
              <a:ahLst/>
              <a:cxnLst>
                <a:cxn ang="0">
                  <a:pos x="39" y="20"/>
                </a:cxn>
                <a:cxn ang="0">
                  <a:pos x="38" y="27"/>
                </a:cxn>
                <a:cxn ang="0">
                  <a:pos x="34" y="33"/>
                </a:cxn>
                <a:cxn ang="0">
                  <a:pos x="28" y="37"/>
                </a:cxn>
                <a:cxn ang="0">
                  <a:pos x="20" y="38"/>
                </a:cxn>
                <a:cxn ang="0">
                  <a:pos x="12" y="37"/>
                </a:cxn>
                <a:cxn ang="0">
                  <a:pos x="5" y="33"/>
                </a:cxn>
                <a:cxn ang="0">
                  <a:pos x="1" y="27"/>
                </a:cxn>
                <a:cxn ang="0">
                  <a:pos x="0" y="20"/>
                </a:cxn>
                <a:cxn ang="0">
                  <a:pos x="1" y="12"/>
                </a:cxn>
                <a:cxn ang="0">
                  <a:pos x="5" y="6"/>
                </a:cxn>
                <a:cxn ang="0">
                  <a:pos x="12" y="2"/>
                </a:cxn>
                <a:cxn ang="0">
                  <a:pos x="20" y="0"/>
                </a:cxn>
                <a:cxn ang="0">
                  <a:pos x="27" y="2"/>
                </a:cxn>
                <a:cxn ang="0">
                  <a:pos x="34" y="6"/>
                </a:cxn>
                <a:cxn ang="0">
                  <a:pos x="38" y="12"/>
                </a:cxn>
                <a:cxn ang="0">
                  <a:pos x="39" y="20"/>
                </a:cxn>
                <a:cxn ang="0">
                  <a:pos x="3" y="214"/>
                </a:cxn>
                <a:cxn ang="0">
                  <a:pos x="3" y="70"/>
                </a:cxn>
                <a:cxn ang="0">
                  <a:pos x="35" y="70"/>
                </a:cxn>
                <a:cxn ang="0">
                  <a:pos x="35" y="214"/>
                </a:cxn>
                <a:cxn ang="0">
                  <a:pos x="3" y="214"/>
                </a:cxn>
              </a:cxnLst>
              <a:rect l="0" t="0" r="r" b="b"/>
              <a:pathLst>
                <a:path w="39" h="214">
                  <a:moveTo>
                    <a:pt x="39" y="20"/>
                  </a:moveTo>
                  <a:cubicBezTo>
                    <a:pt x="39" y="22"/>
                    <a:pt x="39" y="24"/>
                    <a:pt x="38" y="27"/>
                  </a:cubicBezTo>
                  <a:cubicBezTo>
                    <a:pt x="37" y="29"/>
                    <a:pt x="36" y="31"/>
                    <a:pt x="34" y="33"/>
                  </a:cubicBezTo>
                  <a:cubicBezTo>
                    <a:pt x="32" y="34"/>
                    <a:pt x="30" y="36"/>
                    <a:pt x="28" y="37"/>
                  </a:cubicBezTo>
                  <a:cubicBezTo>
                    <a:pt x="25" y="38"/>
                    <a:pt x="22" y="38"/>
                    <a:pt x="20" y="38"/>
                  </a:cubicBezTo>
                  <a:cubicBezTo>
                    <a:pt x="17" y="38"/>
                    <a:pt x="14" y="38"/>
                    <a:pt x="12" y="37"/>
                  </a:cubicBezTo>
                  <a:cubicBezTo>
                    <a:pt x="9" y="36"/>
                    <a:pt x="7" y="34"/>
                    <a:pt x="5" y="33"/>
                  </a:cubicBezTo>
                  <a:cubicBezTo>
                    <a:pt x="4" y="31"/>
                    <a:pt x="2" y="29"/>
                    <a:pt x="1" y="27"/>
                  </a:cubicBezTo>
                  <a:cubicBezTo>
                    <a:pt x="0" y="24"/>
                    <a:pt x="0" y="22"/>
                    <a:pt x="0" y="20"/>
                  </a:cubicBezTo>
                  <a:cubicBezTo>
                    <a:pt x="0" y="17"/>
                    <a:pt x="0" y="14"/>
                    <a:pt x="1" y="12"/>
                  </a:cubicBezTo>
                  <a:cubicBezTo>
                    <a:pt x="2" y="10"/>
                    <a:pt x="4" y="8"/>
                    <a:pt x="5" y="6"/>
                  </a:cubicBezTo>
                  <a:cubicBezTo>
                    <a:pt x="7" y="4"/>
                    <a:pt x="9" y="3"/>
                    <a:pt x="12" y="2"/>
                  </a:cubicBezTo>
                  <a:cubicBezTo>
                    <a:pt x="14" y="1"/>
                    <a:pt x="17" y="0"/>
                    <a:pt x="20" y="0"/>
                  </a:cubicBezTo>
                  <a:cubicBezTo>
                    <a:pt x="22" y="0"/>
                    <a:pt x="25" y="1"/>
                    <a:pt x="27" y="2"/>
                  </a:cubicBezTo>
                  <a:cubicBezTo>
                    <a:pt x="30" y="3"/>
                    <a:pt x="32" y="4"/>
                    <a:pt x="34" y="6"/>
                  </a:cubicBezTo>
                  <a:cubicBezTo>
                    <a:pt x="35" y="8"/>
                    <a:pt x="37" y="10"/>
                    <a:pt x="38" y="12"/>
                  </a:cubicBezTo>
                  <a:cubicBezTo>
                    <a:pt x="39" y="14"/>
                    <a:pt x="39" y="17"/>
                    <a:pt x="39" y="20"/>
                  </a:cubicBezTo>
                  <a:close/>
                  <a:moveTo>
                    <a:pt x="3" y="214"/>
                  </a:moveTo>
                  <a:cubicBezTo>
                    <a:pt x="3" y="70"/>
                    <a:pt x="3" y="70"/>
                    <a:pt x="3" y="70"/>
                  </a:cubicBezTo>
                  <a:cubicBezTo>
                    <a:pt x="35" y="70"/>
                    <a:pt x="35" y="70"/>
                    <a:pt x="35" y="70"/>
                  </a:cubicBezTo>
                  <a:cubicBezTo>
                    <a:pt x="35" y="214"/>
                    <a:pt x="35" y="214"/>
                    <a:pt x="35" y="214"/>
                  </a:cubicBezTo>
                  <a:lnTo>
                    <a:pt x="3" y="214"/>
                  </a:ln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238" name="Freeform 25">
              <a:extLst>
                <a:ext uri="{FF2B5EF4-FFF2-40B4-BE49-F238E27FC236}">
                  <a16:creationId xmlns:a16="http://schemas.microsoft.com/office/drawing/2014/main" id="{02952155-3BA4-4BCA-8694-87EFDEAF5384}"/>
                </a:ext>
              </a:extLst>
            </p:cNvPr>
            <p:cNvSpPr>
              <a:spLocks noEditPoints="1"/>
            </p:cNvSpPr>
            <p:nvPr/>
          </p:nvSpPr>
          <p:spPr bwMode="black">
            <a:xfrm>
              <a:off x="3689808" y="4450074"/>
              <a:ext cx="37725" cy="203075"/>
            </a:xfrm>
            <a:custGeom>
              <a:avLst/>
              <a:gdLst/>
              <a:ahLst/>
              <a:cxnLst>
                <a:cxn ang="0">
                  <a:pos x="40" y="20"/>
                </a:cxn>
                <a:cxn ang="0">
                  <a:pos x="38" y="27"/>
                </a:cxn>
                <a:cxn ang="0">
                  <a:pos x="34" y="33"/>
                </a:cxn>
                <a:cxn ang="0">
                  <a:pos x="28" y="37"/>
                </a:cxn>
                <a:cxn ang="0">
                  <a:pos x="20" y="38"/>
                </a:cxn>
                <a:cxn ang="0">
                  <a:pos x="12" y="37"/>
                </a:cxn>
                <a:cxn ang="0">
                  <a:pos x="6" y="33"/>
                </a:cxn>
                <a:cxn ang="0">
                  <a:pos x="2" y="27"/>
                </a:cxn>
                <a:cxn ang="0">
                  <a:pos x="0" y="20"/>
                </a:cxn>
                <a:cxn ang="0">
                  <a:pos x="2" y="12"/>
                </a:cxn>
                <a:cxn ang="0">
                  <a:pos x="6" y="6"/>
                </a:cxn>
                <a:cxn ang="0">
                  <a:pos x="12" y="2"/>
                </a:cxn>
                <a:cxn ang="0">
                  <a:pos x="20" y="0"/>
                </a:cxn>
                <a:cxn ang="0">
                  <a:pos x="28" y="2"/>
                </a:cxn>
                <a:cxn ang="0">
                  <a:pos x="34" y="6"/>
                </a:cxn>
                <a:cxn ang="0">
                  <a:pos x="38" y="12"/>
                </a:cxn>
                <a:cxn ang="0">
                  <a:pos x="40" y="20"/>
                </a:cxn>
                <a:cxn ang="0">
                  <a:pos x="3" y="214"/>
                </a:cxn>
                <a:cxn ang="0">
                  <a:pos x="3" y="70"/>
                </a:cxn>
                <a:cxn ang="0">
                  <a:pos x="36" y="70"/>
                </a:cxn>
                <a:cxn ang="0">
                  <a:pos x="36" y="214"/>
                </a:cxn>
                <a:cxn ang="0">
                  <a:pos x="3" y="214"/>
                </a:cxn>
              </a:cxnLst>
              <a:rect l="0" t="0" r="r" b="b"/>
              <a:pathLst>
                <a:path w="40" h="214">
                  <a:moveTo>
                    <a:pt x="40" y="20"/>
                  </a:moveTo>
                  <a:cubicBezTo>
                    <a:pt x="40" y="22"/>
                    <a:pt x="39" y="24"/>
                    <a:pt x="38" y="27"/>
                  </a:cubicBezTo>
                  <a:cubicBezTo>
                    <a:pt x="38" y="29"/>
                    <a:pt x="36" y="31"/>
                    <a:pt x="34" y="33"/>
                  </a:cubicBezTo>
                  <a:cubicBezTo>
                    <a:pt x="33" y="34"/>
                    <a:pt x="30" y="36"/>
                    <a:pt x="28" y="37"/>
                  </a:cubicBezTo>
                  <a:cubicBezTo>
                    <a:pt x="26" y="38"/>
                    <a:pt x="23" y="38"/>
                    <a:pt x="20" y="38"/>
                  </a:cubicBezTo>
                  <a:cubicBezTo>
                    <a:pt x="17" y="38"/>
                    <a:pt x="15" y="38"/>
                    <a:pt x="12" y="37"/>
                  </a:cubicBezTo>
                  <a:cubicBezTo>
                    <a:pt x="10" y="36"/>
                    <a:pt x="8" y="34"/>
                    <a:pt x="6" y="33"/>
                  </a:cubicBezTo>
                  <a:cubicBezTo>
                    <a:pt x="4" y="31"/>
                    <a:pt x="3" y="29"/>
                    <a:pt x="2" y="27"/>
                  </a:cubicBezTo>
                  <a:cubicBezTo>
                    <a:pt x="1" y="24"/>
                    <a:pt x="0" y="22"/>
                    <a:pt x="0" y="20"/>
                  </a:cubicBezTo>
                  <a:cubicBezTo>
                    <a:pt x="0" y="17"/>
                    <a:pt x="1" y="14"/>
                    <a:pt x="2" y="12"/>
                  </a:cubicBezTo>
                  <a:cubicBezTo>
                    <a:pt x="3" y="10"/>
                    <a:pt x="4" y="8"/>
                    <a:pt x="6" y="6"/>
                  </a:cubicBezTo>
                  <a:cubicBezTo>
                    <a:pt x="8" y="4"/>
                    <a:pt x="10" y="3"/>
                    <a:pt x="12" y="2"/>
                  </a:cubicBezTo>
                  <a:cubicBezTo>
                    <a:pt x="15" y="1"/>
                    <a:pt x="17" y="0"/>
                    <a:pt x="20" y="0"/>
                  </a:cubicBezTo>
                  <a:cubicBezTo>
                    <a:pt x="23" y="0"/>
                    <a:pt x="25" y="1"/>
                    <a:pt x="28" y="2"/>
                  </a:cubicBezTo>
                  <a:cubicBezTo>
                    <a:pt x="30" y="3"/>
                    <a:pt x="32" y="4"/>
                    <a:pt x="34" y="6"/>
                  </a:cubicBezTo>
                  <a:cubicBezTo>
                    <a:pt x="36" y="8"/>
                    <a:pt x="37" y="10"/>
                    <a:pt x="38" y="12"/>
                  </a:cubicBezTo>
                  <a:cubicBezTo>
                    <a:pt x="39" y="14"/>
                    <a:pt x="40" y="17"/>
                    <a:pt x="40" y="20"/>
                  </a:cubicBezTo>
                  <a:close/>
                  <a:moveTo>
                    <a:pt x="3" y="214"/>
                  </a:moveTo>
                  <a:cubicBezTo>
                    <a:pt x="3" y="70"/>
                    <a:pt x="3" y="70"/>
                    <a:pt x="3" y="70"/>
                  </a:cubicBezTo>
                  <a:cubicBezTo>
                    <a:pt x="36" y="70"/>
                    <a:pt x="36" y="70"/>
                    <a:pt x="36" y="70"/>
                  </a:cubicBezTo>
                  <a:cubicBezTo>
                    <a:pt x="36" y="214"/>
                    <a:pt x="36" y="214"/>
                    <a:pt x="36" y="214"/>
                  </a:cubicBezTo>
                  <a:lnTo>
                    <a:pt x="3" y="214"/>
                  </a:ln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239" name="Freeform 26">
              <a:extLst>
                <a:ext uri="{FF2B5EF4-FFF2-40B4-BE49-F238E27FC236}">
                  <a16:creationId xmlns:a16="http://schemas.microsoft.com/office/drawing/2014/main" id="{EF585866-A15D-431D-93D8-3E92DCD4ECE4}"/>
                </a:ext>
              </a:extLst>
            </p:cNvPr>
            <p:cNvSpPr>
              <a:spLocks/>
            </p:cNvSpPr>
            <p:nvPr/>
          </p:nvSpPr>
          <p:spPr bwMode="black">
            <a:xfrm>
              <a:off x="3745593" y="4475759"/>
              <a:ext cx="86287" cy="181002"/>
            </a:xfrm>
            <a:custGeom>
              <a:avLst/>
              <a:gdLst/>
              <a:ahLst/>
              <a:cxnLst>
                <a:cxn ang="0">
                  <a:pos x="86" y="188"/>
                </a:cxn>
                <a:cxn ang="0">
                  <a:pos x="80" y="189"/>
                </a:cxn>
                <a:cxn ang="0">
                  <a:pos x="73" y="190"/>
                </a:cxn>
                <a:cxn ang="0">
                  <a:pos x="66" y="191"/>
                </a:cxn>
                <a:cxn ang="0">
                  <a:pos x="34" y="179"/>
                </a:cxn>
                <a:cxn ang="0">
                  <a:pos x="24" y="145"/>
                </a:cxn>
                <a:cxn ang="0">
                  <a:pos x="24" y="69"/>
                </a:cxn>
                <a:cxn ang="0">
                  <a:pos x="0" y="69"/>
                </a:cxn>
                <a:cxn ang="0">
                  <a:pos x="0" y="43"/>
                </a:cxn>
                <a:cxn ang="0">
                  <a:pos x="24" y="43"/>
                </a:cxn>
                <a:cxn ang="0">
                  <a:pos x="24" y="10"/>
                </a:cxn>
                <a:cxn ang="0">
                  <a:pos x="56" y="0"/>
                </a:cxn>
                <a:cxn ang="0">
                  <a:pos x="56" y="43"/>
                </a:cxn>
                <a:cxn ang="0">
                  <a:pos x="91" y="43"/>
                </a:cxn>
                <a:cxn ang="0">
                  <a:pos x="91" y="69"/>
                </a:cxn>
                <a:cxn ang="0">
                  <a:pos x="56" y="69"/>
                </a:cxn>
                <a:cxn ang="0">
                  <a:pos x="56" y="139"/>
                </a:cxn>
                <a:cxn ang="0">
                  <a:pos x="61" y="158"/>
                </a:cxn>
                <a:cxn ang="0">
                  <a:pos x="76" y="164"/>
                </a:cxn>
                <a:cxn ang="0">
                  <a:pos x="84" y="163"/>
                </a:cxn>
                <a:cxn ang="0">
                  <a:pos x="91" y="160"/>
                </a:cxn>
                <a:cxn ang="0">
                  <a:pos x="91" y="186"/>
                </a:cxn>
                <a:cxn ang="0">
                  <a:pos x="86" y="188"/>
                </a:cxn>
              </a:cxnLst>
              <a:rect l="0" t="0" r="r" b="b"/>
              <a:pathLst>
                <a:path w="91" h="191">
                  <a:moveTo>
                    <a:pt x="86" y="188"/>
                  </a:moveTo>
                  <a:cubicBezTo>
                    <a:pt x="84" y="188"/>
                    <a:pt x="82" y="189"/>
                    <a:pt x="80" y="189"/>
                  </a:cubicBezTo>
                  <a:cubicBezTo>
                    <a:pt x="78" y="190"/>
                    <a:pt x="75" y="190"/>
                    <a:pt x="73" y="190"/>
                  </a:cubicBezTo>
                  <a:cubicBezTo>
                    <a:pt x="70" y="191"/>
                    <a:pt x="68" y="191"/>
                    <a:pt x="66" y="191"/>
                  </a:cubicBezTo>
                  <a:cubicBezTo>
                    <a:pt x="51" y="191"/>
                    <a:pt x="41" y="187"/>
                    <a:pt x="34" y="179"/>
                  </a:cubicBezTo>
                  <a:cubicBezTo>
                    <a:pt x="27" y="171"/>
                    <a:pt x="24" y="160"/>
                    <a:pt x="24" y="145"/>
                  </a:cubicBezTo>
                  <a:cubicBezTo>
                    <a:pt x="24" y="69"/>
                    <a:pt x="24" y="69"/>
                    <a:pt x="24" y="69"/>
                  </a:cubicBezTo>
                  <a:cubicBezTo>
                    <a:pt x="0" y="69"/>
                    <a:pt x="0" y="69"/>
                    <a:pt x="0" y="69"/>
                  </a:cubicBezTo>
                  <a:cubicBezTo>
                    <a:pt x="0" y="43"/>
                    <a:pt x="0" y="43"/>
                    <a:pt x="0" y="43"/>
                  </a:cubicBezTo>
                  <a:cubicBezTo>
                    <a:pt x="24" y="43"/>
                    <a:pt x="24" y="43"/>
                    <a:pt x="24" y="43"/>
                  </a:cubicBezTo>
                  <a:cubicBezTo>
                    <a:pt x="24" y="10"/>
                    <a:pt x="24" y="10"/>
                    <a:pt x="24" y="10"/>
                  </a:cubicBezTo>
                  <a:cubicBezTo>
                    <a:pt x="56" y="0"/>
                    <a:pt x="56" y="0"/>
                    <a:pt x="56" y="0"/>
                  </a:cubicBezTo>
                  <a:cubicBezTo>
                    <a:pt x="56" y="43"/>
                    <a:pt x="56" y="43"/>
                    <a:pt x="56" y="43"/>
                  </a:cubicBezTo>
                  <a:cubicBezTo>
                    <a:pt x="91" y="43"/>
                    <a:pt x="91" y="43"/>
                    <a:pt x="91" y="43"/>
                  </a:cubicBezTo>
                  <a:cubicBezTo>
                    <a:pt x="91" y="69"/>
                    <a:pt x="91" y="69"/>
                    <a:pt x="91" y="69"/>
                  </a:cubicBezTo>
                  <a:cubicBezTo>
                    <a:pt x="56" y="69"/>
                    <a:pt x="56" y="69"/>
                    <a:pt x="56" y="69"/>
                  </a:cubicBezTo>
                  <a:cubicBezTo>
                    <a:pt x="56" y="139"/>
                    <a:pt x="56" y="139"/>
                    <a:pt x="56" y="139"/>
                  </a:cubicBezTo>
                  <a:cubicBezTo>
                    <a:pt x="56" y="148"/>
                    <a:pt x="58" y="155"/>
                    <a:pt x="61" y="158"/>
                  </a:cubicBezTo>
                  <a:cubicBezTo>
                    <a:pt x="64" y="162"/>
                    <a:pt x="69" y="164"/>
                    <a:pt x="76" y="164"/>
                  </a:cubicBezTo>
                  <a:cubicBezTo>
                    <a:pt x="78" y="164"/>
                    <a:pt x="81" y="164"/>
                    <a:pt x="84" y="163"/>
                  </a:cubicBezTo>
                  <a:cubicBezTo>
                    <a:pt x="86" y="162"/>
                    <a:pt x="89" y="161"/>
                    <a:pt x="91" y="160"/>
                  </a:cubicBezTo>
                  <a:cubicBezTo>
                    <a:pt x="91" y="186"/>
                    <a:pt x="91" y="186"/>
                    <a:pt x="91" y="186"/>
                  </a:cubicBezTo>
                  <a:cubicBezTo>
                    <a:pt x="90" y="186"/>
                    <a:pt x="88" y="187"/>
                    <a:pt x="86" y="188"/>
                  </a:cubicBez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240" name="Freeform 27">
              <a:extLst>
                <a:ext uri="{FF2B5EF4-FFF2-40B4-BE49-F238E27FC236}">
                  <a16:creationId xmlns:a16="http://schemas.microsoft.com/office/drawing/2014/main" id="{9813C567-3EFF-4F09-AF17-D5484EF8541E}"/>
                </a:ext>
              </a:extLst>
            </p:cNvPr>
            <p:cNvSpPr>
              <a:spLocks noEditPoints="1"/>
            </p:cNvSpPr>
            <p:nvPr/>
          </p:nvSpPr>
          <p:spPr bwMode="black">
            <a:xfrm>
              <a:off x="3841512" y="4513886"/>
              <a:ext cx="140065" cy="142875"/>
            </a:xfrm>
            <a:custGeom>
              <a:avLst/>
              <a:gdLst/>
              <a:ahLst/>
              <a:cxnLst>
                <a:cxn ang="0">
                  <a:pos x="148" y="74"/>
                </a:cxn>
                <a:cxn ang="0">
                  <a:pos x="142" y="106"/>
                </a:cxn>
                <a:cxn ang="0">
                  <a:pos x="127" y="130"/>
                </a:cxn>
                <a:cxn ang="0">
                  <a:pos x="103" y="145"/>
                </a:cxn>
                <a:cxn ang="0">
                  <a:pos x="72" y="151"/>
                </a:cxn>
                <a:cxn ang="0">
                  <a:pos x="42" y="145"/>
                </a:cxn>
                <a:cxn ang="0">
                  <a:pos x="19" y="131"/>
                </a:cxn>
                <a:cxn ang="0">
                  <a:pos x="5" y="107"/>
                </a:cxn>
                <a:cxn ang="0">
                  <a:pos x="0" y="77"/>
                </a:cxn>
                <a:cxn ang="0">
                  <a:pos x="5" y="44"/>
                </a:cxn>
                <a:cxn ang="0">
                  <a:pos x="21" y="19"/>
                </a:cxn>
                <a:cxn ang="0">
                  <a:pos x="45" y="5"/>
                </a:cxn>
                <a:cxn ang="0">
                  <a:pos x="76" y="0"/>
                </a:cxn>
                <a:cxn ang="0">
                  <a:pos x="107" y="5"/>
                </a:cxn>
                <a:cxn ang="0">
                  <a:pos x="129" y="20"/>
                </a:cxn>
                <a:cxn ang="0">
                  <a:pos x="143" y="44"/>
                </a:cxn>
                <a:cxn ang="0">
                  <a:pos x="148" y="74"/>
                </a:cxn>
                <a:cxn ang="0">
                  <a:pos x="114" y="75"/>
                </a:cxn>
                <a:cxn ang="0">
                  <a:pos x="103" y="39"/>
                </a:cxn>
                <a:cxn ang="0">
                  <a:pos x="74" y="26"/>
                </a:cxn>
                <a:cxn ang="0">
                  <a:pos x="58" y="29"/>
                </a:cxn>
                <a:cxn ang="0">
                  <a:pos x="45" y="38"/>
                </a:cxn>
                <a:cxn ang="0">
                  <a:pos x="36" y="54"/>
                </a:cxn>
                <a:cxn ang="0">
                  <a:pos x="33" y="76"/>
                </a:cxn>
                <a:cxn ang="0">
                  <a:pos x="36" y="97"/>
                </a:cxn>
                <a:cxn ang="0">
                  <a:pos x="45" y="112"/>
                </a:cxn>
                <a:cxn ang="0">
                  <a:pos x="58" y="121"/>
                </a:cxn>
                <a:cxn ang="0">
                  <a:pos x="74" y="124"/>
                </a:cxn>
                <a:cxn ang="0">
                  <a:pos x="104" y="112"/>
                </a:cxn>
                <a:cxn ang="0">
                  <a:pos x="114" y="75"/>
                </a:cxn>
              </a:cxnLst>
              <a:rect l="0" t="0" r="r" b="b"/>
              <a:pathLst>
                <a:path w="148" h="151">
                  <a:moveTo>
                    <a:pt x="148" y="74"/>
                  </a:moveTo>
                  <a:cubicBezTo>
                    <a:pt x="148" y="86"/>
                    <a:pt x="146" y="96"/>
                    <a:pt x="142" y="106"/>
                  </a:cubicBezTo>
                  <a:cubicBezTo>
                    <a:pt x="139" y="115"/>
                    <a:pt x="133" y="124"/>
                    <a:pt x="127" y="130"/>
                  </a:cubicBezTo>
                  <a:cubicBezTo>
                    <a:pt x="120" y="137"/>
                    <a:pt x="112" y="142"/>
                    <a:pt x="103" y="145"/>
                  </a:cubicBezTo>
                  <a:cubicBezTo>
                    <a:pt x="94" y="149"/>
                    <a:pt x="84" y="151"/>
                    <a:pt x="72" y="151"/>
                  </a:cubicBezTo>
                  <a:cubicBezTo>
                    <a:pt x="61" y="151"/>
                    <a:pt x="51" y="149"/>
                    <a:pt x="42" y="145"/>
                  </a:cubicBezTo>
                  <a:cubicBezTo>
                    <a:pt x="33" y="142"/>
                    <a:pt x="26" y="137"/>
                    <a:pt x="19" y="131"/>
                  </a:cubicBezTo>
                  <a:cubicBezTo>
                    <a:pt x="13" y="124"/>
                    <a:pt x="8" y="117"/>
                    <a:pt x="5" y="107"/>
                  </a:cubicBezTo>
                  <a:cubicBezTo>
                    <a:pt x="1" y="98"/>
                    <a:pt x="0" y="88"/>
                    <a:pt x="0" y="77"/>
                  </a:cubicBezTo>
                  <a:cubicBezTo>
                    <a:pt x="0" y="64"/>
                    <a:pt x="2" y="53"/>
                    <a:pt x="5" y="44"/>
                  </a:cubicBezTo>
                  <a:cubicBezTo>
                    <a:pt x="9" y="34"/>
                    <a:pt x="14" y="26"/>
                    <a:pt x="21" y="19"/>
                  </a:cubicBezTo>
                  <a:cubicBezTo>
                    <a:pt x="28" y="13"/>
                    <a:pt x="36" y="8"/>
                    <a:pt x="45" y="5"/>
                  </a:cubicBezTo>
                  <a:cubicBezTo>
                    <a:pt x="54" y="1"/>
                    <a:pt x="65" y="0"/>
                    <a:pt x="76" y="0"/>
                  </a:cubicBezTo>
                  <a:cubicBezTo>
                    <a:pt x="88" y="0"/>
                    <a:pt x="98" y="2"/>
                    <a:pt x="107" y="5"/>
                  </a:cubicBezTo>
                  <a:cubicBezTo>
                    <a:pt x="116" y="9"/>
                    <a:pt x="123" y="14"/>
                    <a:pt x="129" y="20"/>
                  </a:cubicBezTo>
                  <a:cubicBezTo>
                    <a:pt x="135" y="27"/>
                    <a:pt x="140" y="35"/>
                    <a:pt x="143" y="44"/>
                  </a:cubicBezTo>
                  <a:cubicBezTo>
                    <a:pt x="146" y="53"/>
                    <a:pt x="148" y="63"/>
                    <a:pt x="148" y="74"/>
                  </a:cubicBezTo>
                  <a:close/>
                  <a:moveTo>
                    <a:pt x="114" y="75"/>
                  </a:moveTo>
                  <a:cubicBezTo>
                    <a:pt x="114" y="59"/>
                    <a:pt x="110" y="47"/>
                    <a:pt x="103" y="39"/>
                  </a:cubicBezTo>
                  <a:cubicBezTo>
                    <a:pt x="96" y="31"/>
                    <a:pt x="86" y="26"/>
                    <a:pt x="74" y="26"/>
                  </a:cubicBezTo>
                  <a:cubicBezTo>
                    <a:pt x="68" y="26"/>
                    <a:pt x="63" y="27"/>
                    <a:pt x="58" y="29"/>
                  </a:cubicBezTo>
                  <a:cubicBezTo>
                    <a:pt x="53" y="31"/>
                    <a:pt x="49" y="34"/>
                    <a:pt x="45" y="38"/>
                  </a:cubicBezTo>
                  <a:cubicBezTo>
                    <a:pt x="41" y="42"/>
                    <a:pt x="39" y="48"/>
                    <a:pt x="36" y="54"/>
                  </a:cubicBezTo>
                  <a:cubicBezTo>
                    <a:pt x="34" y="60"/>
                    <a:pt x="33" y="67"/>
                    <a:pt x="33" y="76"/>
                  </a:cubicBezTo>
                  <a:cubicBezTo>
                    <a:pt x="33" y="84"/>
                    <a:pt x="34" y="91"/>
                    <a:pt x="36" y="97"/>
                  </a:cubicBezTo>
                  <a:cubicBezTo>
                    <a:pt x="38" y="103"/>
                    <a:pt x="41" y="108"/>
                    <a:pt x="45" y="112"/>
                  </a:cubicBezTo>
                  <a:cubicBezTo>
                    <a:pt x="49" y="116"/>
                    <a:pt x="53" y="119"/>
                    <a:pt x="58" y="121"/>
                  </a:cubicBezTo>
                  <a:cubicBezTo>
                    <a:pt x="63" y="123"/>
                    <a:pt x="68" y="124"/>
                    <a:pt x="74" y="124"/>
                  </a:cubicBezTo>
                  <a:cubicBezTo>
                    <a:pt x="87" y="124"/>
                    <a:pt x="97" y="120"/>
                    <a:pt x="104" y="112"/>
                  </a:cubicBezTo>
                  <a:cubicBezTo>
                    <a:pt x="110" y="103"/>
                    <a:pt x="114" y="91"/>
                    <a:pt x="114" y="75"/>
                  </a:cubicBez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241" name="Freeform 28">
              <a:extLst>
                <a:ext uri="{FF2B5EF4-FFF2-40B4-BE49-F238E27FC236}">
                  <a16:creationId xmlns:a16="http://schemas.microsoft.com/office/drawing/2014/main" id="{F2929C38-5250-4E23-AF83-4090722E0671}"/>
                </a:ext>
              </a:extLst>
            </p:cNvPr>
            <p:cNvSpPr>
              <a:spLocks/>
            </p:cNvSpPr>
            <p:nvPr/>
          </p:nvSpPr>
          <p:spPr bwMode="black">
            <a:xfrm>
              <a:off x="3998834" y="4513886"/>
              <a:ext cx="89899" cy="142875"/>
            </a:xfrm>
            <a:custGeom>
              <a:avLst/>
              <a:gdLst/>
              <a:ahLst/>
              <a:cxnLst>
                <a:cxn ang="0">
                  <a:pos x="95" y="106"/>
                </a:cxn>
                <a:cxn ang="0">
                  <a:pos x="91" y="123"/>
                </a:cxn>
                <a:cxn ang="0">
                  <a:pos x="81" y="138"/>
                </a:cxn>
                <a:cxn ang="0">
                  <a:pos x="63" y="147"/>
                </a:cxn>
                <a:cxn ang="0">
                  <a:pos x="38" y="151"/>
                </a:cxn>
                <a:cxn ang="0">
                  <a:pos x="29" y="150"/>
                </a:cxn>
                <a:cxn ang="0">
                  <a:pos x="19" y="148"/>
                </a:cxn>
                <a:cxn ang="0">
                  <a:pos x="9" y="146"/>
                </a:cxn>
                <a:cxn ang="0">
                  <a:pos x="0" y="143"/>
                </a:cxn>
                <a:cxn ang="0">
                  <a:pos x="0" y="112"/>
                </a:cxn>
                <a:cxn ang="0">
                  <a:pos x="10" y="118"/>
                </a:cxn>
                <a:cxn ang="0">
                  <a:pos x="20" y="122"/>
                </a:cxn>
                <a:cxn ang="0">
                  <a:pos x="30" y="124"/>
                </a:cxn>
                <a:cxn ang="0">
                  <a:pos x="39" y="125"/>
                </a:cxn>
                <a:cxn ang="0">
                  <a:pos x="57" y="121"/>
                </a:cxn>
                <a:cxn ang="0">
                  <a:pos x="62" y="110"/>
                </a:cxn>
                <a:cxn ang="0">
                  <a:pos x="61" y="103"/>
                </a:cxn>
                <a:cxn ang="0">
                  <a:pos x="57" y="98"/>
                </a:cxn>
                <a:cxn ang="0">
                  <a:pos x="49" y="93"/>
                </a:cxn>
                <a:cxn ang="0">
                  <a:pos x="34" y="86"/>
                </a:cxn>
                <a:cxn ang="0">
                  <a:pos x="20" y="79"/>
                </a:cxn>
                <a:cxn ang="0">
                  <a:pos x="9" y="70"/>
                </a:cxn>
                <a:cxn ang="0">
                  <a:pos x="3" y="59"/>
                </a:cxn>
                <a:cxn ang="0">
                  <a:pos x="0" y="44"/>
                </a:cxn>
                <a:cxn ang="0">
                  <a:pos x="4" y="26"/>
                </a:cxn>
                <a:cxn ang="0">
                  <a:pos x="15" y="12"/>
                </a:cxn>
                <a:cxn ang="0">
                  <a:pos x="32" y="3"/>
                </a:cxn>
                <a:cxn ang="0">
                  <a:pos x="55" y="0"/>
                </a:cxn>
                <a:cxn ang="0">
                  <a:pos x="64" y="0"/>
                </a:cxn>
                <a:cxn ang="0">
                  <a:pos x="73" y="2"/>
                </a:cxn>
                <a:cxn ang="0">
                  <a:pos x="81" y="4"/>
                </a:cxn>
                <a:cxn ang="0">
                  <a:pos x="87" y="6"/>
                </a:cxn>
                <a:cxn ang="0">
                  <a:pos x="87" y="35"/>
                </a:cxn>
                <a:cxn ang="0">
                  <a:pos x="80" y="31"/>
                </a:cxn>
                <a:cxn ang="0">
                  <a:pos x="72" y="28"/>
                </a:cxn>
                <a:cxn ang="0">
                  <a:pos x="63" y="26"/>
                </a:cxn>
                <a:cxn ang="0">
                  <a:pos x="54" y="25"/>
                </a:cxn>
                <a:cxn ang="0">
                  <a:pos x="39" y="30"/>
                </a:cxn>
                <a:cxn ang="0">
                  <a:pos x="33" y="41"/>
                </a:cxn>
                <a:cxn ang="0">
                  <a:pos x="34" y="48"/>
                </a:cxn>
                <a:cxn ang="0">
                  <a:pos x="38" y="53"/>
                </a:cxn>
                <a:cxn ang="0">
                  <a:pos x="46" y="58"/>
                </a:cxn>
                <a:cxn ang="0">
                  <a:pos x="58" y="63"/>
                </a:cxn>
                <a:cxn ang="0">
                  <a:pos x="73" y="70"/>
                </a:cxn>
                <a:cxn ang="0">
                  <a:pos x="85" y="79"/>
                </a:cxn>
                <a:cxn ang="0">
                  <a:pos x="92" y="91"/>
                </a:cxn>
                <a:cxn ang="0">
                  <a:pos x="95" y="106"/>
                </a:cxn>
              </a:cxnLst>
              <a:rect l="0" t="0" r="r" b="b"/>
              <a:pathLst>
                <a:path w="95" h="151">
                  <a:moveTo>
                    <a:pt x="95" y="106"/>
                  </a:moveTo>
                  <a:cubicBezTo>
                    <a:pt x="95" y="112"/>
                    <a:pt x="94" y="118"/>
                    <a:pt x="91" y="123"/>
                  </a:cubicBezTo>
                  <a:cubicBezTo>
                    <a:pt x="89" y="129"/>
                    <a:pt x="85" y="134"/>
                    <a:pt x="81" y="138"/>
                  </a:cubicBezTo>
                  <a:cubicBezTo>
                    <a:pt x="76" y="142"/>
                    <a:pt x="70" y="145"/>
                    <a:pt x="63" y="147"/>
                  </a:cubicBezTo>
                  <a:cubicBezTo>
                    <a:pt x="56" y="150"/>
                    <a:pt x="47" y="151"/>
                    <a:pt x="38" y="151"/>
                  </a:cubicBezTo>
                  <a:cubicBezTo>
                    <a:pt x="35" y="151"/>
                    <a:pt x="32" y="150"/>
                    <a:pt x="29" y="150"/>
                  </a:cubicBezTo>
                  <a:cubicBezTo>
                    <a:pt x="25" y="150"/>
                    <a:pt x="22" y="149"/>
                    <a:pt x="19" y="148"/>
                  </a:cubicBezTo>
                  <a:cubicBezTo>
                    <a:pt x="15" y="148"/>
                    <a:pt x="12" y="147"/>
                    <a:pt x="9" y="146"/>
                  </a:cubicBezTo>
                  <a:cubicBezTo>
                    <a:pt x="5" y="145"/>
                    <a:pt x="3" y="144"/>
                    <a:pt x="0" y="143"/>
                  </a:cubicBezTo>
                  <a:cubicBezTo>
                    <a:pt x="0" y="112"/>
                    <a:pt x="0" y="112"/>
                    <a:pt x="0" y="112"/>
                  </a:cubicBezTo>
                  <a:cubicBezTo>
                    <a:pt x="3" y="114"/>
                    <a:pt x="6" y="116"/>
                    <a:pt x="10" y="118"/>
                  </a:cubicBezTo>
                  <a:cubicBezTo>
                    <a:pt x="13" y="119"/>
                    <a:pt x="17" y="121"/>
                    <a:pt x="20" y="122"/>
                  </a:cubicBezTo>
                  <a:cubicBezTo>
                    <a:pt x="23" y="123"/>
                    <a:pt x="27" y="124"/>
                    <a:pt x="30" y="124"/>
                  </a:cubicBezTo>
                  <a:cubicBezTo>
                    <a:pt x="33" y="125"/>
                    <a:pt x="36" y="125"/>
                    <a:pt x="39" y="125"/>
                  </a:cubicBezTo>
                  <a:cubicBezTo>
                    <a:pt x="47" y="125"/>
                    <a:pt x="53" y="124"/>
                    <a:pt x="57" y="121"/>
                  </a:cubicBezTo>
                  <a:cubicBezTo>
                    <a:pt x="61" y="118"/>
                    <a:pt x="62" y="115"/>
                    <a:pt x="62" y="110"/>
                  </a:cubicBezTo>
                  <a:cubicBezTo>
                    <a:pt x="62" y="107"/>
                    <a:pt x="62" y="105"/>
                    <a:pt x="61" y="103"/>
                  </a:cubicBezTo>
                  <a:cubicBezTo>
                    <a:pt x="61" y="102"/>
                    <a:pt x="59" y="100"/>
                    <a:pt x="57" y="98"/>
                  </a:cubicBezTo>
                  <a:cubicBezTo>
                    <a:pt x="55" y="96"/>
                    <a:pt x="52" y="95"/>
                    <a:pt x="49" y="93"/>
                  </a:cubicBezTo>
                  <a:cubicBezTo>
                    <a:pt x="45" y="91"/>
                    <a:pt x="40" y="89"/>
                    <a:pt x="34" y="86"/>
                  </a:cubicBezTo>
                  <a:cubicBezTo>
                    <a:pt x="29" y="84"/>
                    <a:pt x="24" y="82"/>
                    <a:pt x="20" y="79"/>
                  </a:cubicBezTo>
                  <a:cubicBezTo>
                    <a:pt x="16" y="77"/>
                    <a:pt x="12" y="74"/>
                    <a:pt x="9" y="70"/>
                  </a:cubicBezTo>
                  <a:cubicBezTo>
                    <a:pt x="6" y="67"/>
                    <a:pt x="4" y="63"/>
                    <a:pt x="3" y="59"/>
                  </a:cubicBezTo>
                  <a:cubicBezTo>
                    <a:pt x="1" y="55"/>
                    <a:pt x="0" y="50"/>
                    <a:pt x="0" y="44"/>
                  </a:cubicBezTo>
                  <a:cubicBezTo>
                    <a:pt x="0" y="37"/>
                    <a:pt x="1" y="32"/>
                    <a:pt x="4" y="26"/>
                  </a:cubicBezTo>
                  <a:cubicBezTo>
                    <a:pt x="7" y="21"/>
                    <a:pt x="10" y="16"/>
                    <a:pt x="15" y="12"/>
                  </a:cubicBezTo>
                  <a:cubicBezTo>
                    <a:pt x="20" y="9"/>
                    <a:pt x="26" y="5"/>
                    <a:pt x="32" y="3"/>
                  </a:cubicBezTo>
                  <a:cubicBezTo>
                    <a:pt x="39" y="1"/>
                    <a:pt x="47" y="0"/>
                    <a:pt x="55" y="0"/>
                  </a:cubicBezTo>
                  <a:cubicBezTo>
                    <a:pt x="58" y="0"/>
                    <a:pt x="61" y="0"/>
                    <a:pt x="64" y="0"/>
                  </a:cubicBezTo>
                  <a:cubicBezTo>
                    <a:pt x="67" y="1"/>
                    <a:pt x="70" y="1"/>
                    <a:pt x="73" y="2"/>
                  </a:cubicBezTo>
                  <a:cubicBezTo>
                    <a:pt x="76" y="2"/>
                    <a:pt x="79" y="3"/>
                    <a:pt x="81" y="4"/>
                  </a:cubicBezTo>
                  <a:cubicBezTo>
                    <a:pt x="84" y="4"/>
                    <a:pt x="86" y="5"/>
                    <a:pt x="87" y="6"/>
                  </a:cubicBezTo>
                  <a:cubicBezTo>
                    <a:pt x="87" y="35"/>
                    <a:pt x="87" y="35"/>
                    <a:pt x="87" y="35"/>
                  </a:cubicBezTo>
                  <a:cubicBezTo>
                    <a:pt x="85" y="34"/>
                    <a:pt x="83" y="32"/>
                    <a:pt x="80" y="31"/>
                  </a:cubicBezTo>
                  <a:cubicBezTo>
                    <a:pt x="77" y="30"/>
                    <a:pt x="75" y="29"/>
                    <a:pt x="72" y="28"/>
                  </a:cubicBezTo>
                  <a:cubicBezTo>
                    <a:pt x="69" y="27"/>
                    <a:pt x="66" y="26"/>
                    <a:pt x="63" y="26"/>
                  </a:cubicBezTo>
                  <a:cubicBezTo>
                    <a:pt x="60" y="26"/>
                    <a:pt x="57" y="25"/>
                    <a:pt x="54" y="25"/>
                  </a:cubicBezTo>
                  <a:cubicBezTo>
                    <a:pt x="48" y="25"/>
                    <a:pt x="42" y="27"/>
                    <a:pt x="39" y="30"/>
                  </a:cubicBezTo>
                  <a:cubicBezTo>
                    <a:pt x="35" y="33"/>
                    <a:pt x="33" y="36"/>
                    <a:pt x="33" y="41"/>
                  </a:cubicBezTo>
                  <a:cubicBezTo>
                    <a:pt x="33" y="44"/>
                    <a:pt x="33" y="46"/>
                    <a:pt x="34" y="48"/>
                  </a:cubicBezTo>
                  <a:cubicBezTo>
                    <a:pt x="35" y="50"/>
                    <a:pt x="36" y="52"/>
                    <a:pt x="38" y="53"/>
                  </a:cubicBezTo>
                  <a:cubicBezTo>
                    <a:pt x="40" y="55"/>
                    <a:pt x="43" y="57"/>
                    <a:pt x="46" y="58"/>
                  </a:cubicBezTo>
                  <a:cubicBezTo>
                    <a:pt x="49" y="60"/>
                    <a:pt x="53" y="62"/>
                    <a:pt x="58" y="63"/>
                  </a:cubicBezTo>
                  <a:cubicBezTo>
                    <a:pt x="64" y="66"/>
                    <a:pt x="69" y="68"/>
                    <a:pt x="73" y="70"/>
                  </a:cubicBezTo>
                  <a:cubicBezTo>
                    <a:pt x="78" y="73"/>
                    <a:pt x="81" y="76"/>
                    <a:pt x="85" y="79"/>
                  </a:cubicBezTo>
                  <a:cubicBezTo>
                    <a:pt x="88" y="83"/>
                    <a:pt x="91" y="86"/>
                    <a:pt x="92" y="91"/>
                  </a:cubicBezTo>
                  <a:cubicBezTo>
                    <a:pt x="94" y="95"/>
                    <a:pt x="95" y="100"/>
                    <a:pt x="95" y="106"/>
                  </a:cubicBez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grpSp>
      <p:grpSp>
        <p:nvGrpSpPr>
          <p:cNvPr id="242" name="Group 241">
            <a:extLst>
              <a:ext uri="{FF2B5EF4-FFF2-40B4-BE49-F238E27FC236}">
                <a16:creationId xmlns:a16="http://schemas.microsoft.com/office/drawing/2014/main" id="{77B4018A-83C1-49AF-8345-F051A83A4004}"/>
              </a:ext>
            </a:extLst>
          </p:cNvPr>
          <p:cNvGrpSpPr/>
          <p:nvPr/>
        </p:nvGrpSpPr>
        <p:grpSpPr bwMode="black">
          <a:xfrm>
            <a:off x="11009398" y="2835456"/>
            <a:ext cx="598402" cy="272256"/>
            <a:chOff x="8669045" y="5484723"/>
            <a:chExt cx="612897" cy="288514"/>
          </a:xfrm>
          <a:solidFill>
            <a:schemeClr val="accent6">
              <a:lumMod val="50000"/>
            </a:schemeClr>
          </a:solidFill>
          <a:effectLst/>
        </p:grpSpPr>
        <p:sp>
          <p:nvSpPr>
            <p:cNvPr id="243" name="Freeform 16">
              <a:extLst>
                <a:ext uri="{FF2B5EF4-FFF2-40B4-BE49-F238E27FC236}">
                  <a16:creationId xmlns:a16="http://schemas.microsoft.com/office/drawing/2014/main" id="{6A699A21-D006-4D1E-B6EB-F64F916F73FA}"/>
                </a:ext>
              </a:extLst>
            </p:cNvPr>
            <p:cNvSpPr>
              <a:spLocks noEditPoints="1"/>
            </p:cNvSpPr>
            <p:nvPr/>
          </p:nvSpPr>
          <p:spPr bwMode="black">
            <a:xfrm>
              <a:off x="8669045" y="5484723"/>
              <a:ext cx="293712" cy="288514"/>
            </a:xfrm>
            <a:custGeom>
              <a:avLst/>
              <a:gdLst/>
              <a:ahLst/>
              <a:cxnLst>
                <a:cxn ang="0">
                  <a:pos x="28" y="81"/>
                </a:cxn>
                <a:cxn ang="0">
                  <a:pos x="41" y="69"/>
                </a:cxn>
                <a:cxn ang="0">
                  <a:pos x="56" y="84"/>
                </a:cxn>
                <a:cxn ang="0">
                  <a:pos x="45" y="187"/>
                </a:cxn>
                <a:cxn ang="0">
                  <a:pos x="72" y="165"/>
                </a:cxn>
                <a:cxn ang="0">
                  <a:pos x="62" y="185"/>
                </a:cxn>
                <a:cxn ang="0">
                  <a:pos x="44" y="215"/>
                </a:cxn>
                <a:cxn ang="0">
                  <a:pos x="34" y="194"/>
                </a:cxn>
                <a:cxn ang="0">
                  <a:pos x="28" y="88"/>
                </a:cxn>
                <a:cxn ang="0">
                  <a:pos x="0" y="78"/>
                </a:cxn>
                <a:cxn ang="0">
                  <a:pos x="43" y="21"/>
                </a:cxn>
                <a:cxn ang="0">
                  <a:pos x="54" y="41"/>
                </a:cxn>
                <a:cxn ang="0">
                  <a:pos x="44" y="48"/>
                </a:cxn>
                <a:cxn ang="0">
                  <a:pos x="34" y="24"/>
                </a:cxn>
                <a:cxn ang="0">
                  <a:pos x="25" y="6"/>
                </a:cxn>
                <a:cxn ang="0">
                  <a:pos x="135" y="10"/>
                </a:cxn>
                <a:cxn ang="0">
                  <a:pos x="110" y="33"/>
                </a:cxn>
                <a:cxn ang="0">
                  <a:pos x="142" y="22"/>
                </a:cxn>
                <a:cxn ang="0">
                  <a:pos x="157" y="36"/>
                </a:cxn>
                <a:cxn ang="0">
                  <a:pos x="147" y="212"/>
                </a:cxn>
                <a:cxn ang="0">
                  <a:pos x="135" y="232"/>
                </a:cxn>
                <a:cxn ang="0">
                  <a:pos x="126" y="230"/>
                </a:cxn>
                <a:cxn ang="0">
                  <a:pos x="117" y="221"/>
                </a:cxn>
                <a:cxn ang="0">
                  <a:pos x="102" y="211"/>
                </a:cxn>
                <a:cxn ang="0">
                  <a:pos x="133" y="214"/>
                </a:cxn>
                <a:cxn ang="0">
                  <a:pos x="136" y="155"/>
                </a:cxn>
                <a:cxn ang="0">
                  <a:pos x="95" y="203"/>
                </a:cxn>
                <a:cxn ang="0">
                  <a:pos x="57" y="222"/>
                </a:cxn>
                <a:cxn ang="0">
                  <a:pos x="108" y="176"/>
                </a:cxn>
                <a:cxn ang="0">
                  <a:pos x="93" y="150"/>
                </a:cxn>
                <a:cxn ang="0">
                  <a:pos x="65" y="140"/>
                </a:cxn>
                <a:cxn ang="0">
                  <a:pos x="86" y="25"/>
                </a:cxn>
                <a:cxn ang="0">
                  <a:pos x="105" y="33"/>
                </a:cxn>
                <a:cxn ang="0">
                  <a:pos x="111" y="0"/>
                </a:cxn>
                <a:cxn ang="0">
                  <a:pos x="136" y="67"/>
                </a:cxn>
                <a:cxn ang="0">
                  <a:pos x="98" y="40"/>
                </a:cxn>
                <a:cxn ang="0">
                  <a:pos x="98" y="105"/>
                </a:cxn>
                <a:cxn ang="0">
                  <a:pos x="136" y="75"/>
                </a:cxn>
                <a:cxn ang="0">
                  <a:pos x="98" y="105"/>
                </a:cxn>
                <a:cxn ang="0">
                  <a:pos x="136" y="142"/>
                </a:cxn>
                <a:cxn ang="0">
                  <a:pos x="98" y="112"/>
                </a:cxn>
                <a:cxn ang="0">
                  <a:pos x="152" y="63"/>
                </a:cxn>
                <a:cxn ang="0">
                  <a:pos x="199" y="66"/>
                </a:cxn>
                <a:cxn ang="0">
                  <a:pos x="198" y="2"/>
                </a:cxn>
                <a:cxn ang="0">
                  <a:pos x="225" y="11"/>
                </a:cxn>
                <a:cxn ang="0">
                  <a:pos x="211" y="18"/>
                </a:cxn>
                <a:cxn ang="0">
                  <a:pos x="212" y="66"/>
                </a:cxn>
                <a:cxn ang="0">
                  <a:pos x="237" y="67"/>
                </a:cxn>
                <a:cxn ang="0">
                  <a:pos x="236" y="74"/>
                </a:cxn>
                <a:cxn ang="0">
                  <a:pos x="211" y="211"/>
                </a:cxn>
                <a:cxn ang="0">
                  <a:pos x="199" y="231"/>
                </a:cxn>
                <a:cxn ang="0">
                  <a:pos x="190" y="229"/>
                </a:cxn>
                <a:cxn ang="0">
                  <a:pos x="179" y="219"/>
                </a:cxn>
                <a:cxn ang="0">
                  <a:pos x="163" y="210"/>
                </a:cxn>
                <a:cxn ang="0">
                  <a:pos x="197" y="213"/>
                </a:cxn>
                <a:cxn ang="0">
                  <a:pos x="199" y="74"/>
                </a:cxn>
                <a:cxn ang="0">
                  <a:pos x="157" y="75"/>
                </a:cxn>
                <a:cxn ang="0">
                  <a:pos x="163" y="101"/>
                </a:cxn>
                <a:cxn ang="0">
                  <a:pos x="184" y="139"/>
                </a:cxn>
                <a:cxn ang="0">
                  <a:pos x="185" y="156"/>
                </a:cxn>
                <a:cxn ang="0">
                  <a:pos x="176" y="158"/>
                </a:cxn>
                <a:cxn ang="0">
                  <a:pos x="170" y="125"/>
                </a:cxn>
                <a:cxn ang="0">
                  <a:pos x="163" y="101"/>
                </a:cxn>
              </a:cxnLst>
              <a:rect l="0" t="0" r="r" b="b"/>
              <a:pathLst>
                <a:path w="239" h="235">
                  <a:moveTo>
                    <a:pt x="0" y="78"/>
                  </a:moveTo>
                  <a:cubicBezTo>
                    <a:pt x="7" y="80"/>
                    <a:pt x="16" y="81"/>
                    <a:pt x="28" y="81"/>
                  </a:cubicBezTo>
                  <a:cubicBezTo>
                    <a:pt x="32" y="81"/>
                    <a:pt x="32" y="81"/>
                    <a:pt x="32" y="81"/>
                  </a:cubicBezTo>
                  <a:cubicBezTo>
                    <a:pt x="41" y="69"/>
                    <a:pt x="41" y="69"/>
                    <a:pt x="41" y="69"/>
                  </a:cubicBezTo>
                  <a:cubicBezTo>
                    <a:pt x="47" y="73"/>
                    <a:pt x="51" y="77"/>
                    <a:pt x="54" y="80"/>
                  </a:cubicBezTo>
                  <a:cubicBezTo>
                    <a:pt x="55" y="82"/>
                    <a:pt x="56" y="83"/>
                    <a:pt x="56" y="84"/>
                  </a:cubicBezTo>
                  <a:cubicBezTo>
                    <a:pt x="56" y="85"/>
                    <a:pt x="52" y="88"/>
                    <a:pt x="45" y="92"/>
                  </a:cubicBezTo>
                  <a:cubicBezTo>
                    <a:pt x="45" y="187"/>
                    <a:pt x="45" y="187"/>
                    <a:pt x="45" y="187"/>
                  </a:cubicBezTo>
                  <a:cubicBezTo>
                    <a:pt x="48" y="185"/>
                    <a:pt x="50" y="184"/>
                    <a:pt x="53" y="182"/>
                  </a:cubicBezTo>
                  <a:cubicBezTo>
                    <a:pt x="61" y="175"/>
                    <a:pt x="67" y="170"/>
                    <a:pt x="72" y="165"/>
                  </a:cubicBezTo>
                  <a:cubicBezTo>
                    <a:pt x="74" y="169"/>
                    <a:pt x="74" y="169"/>
                    <a:pt x="74" y="169"/>
                  </a:cubicBezTo>
                  <a:cubicBezTo>
                    <a:pt x="70" y="174"/>
                    <a:pt x="66" y="180"/>
                    <a:pt x="62" y="185"/>
                  </a:cubicBezTo>
                  <a:cubicBezTo>
                    <a:pt x="57" y="192"/>
                    <a:pt x="53" y="198"/>
                    <a:pt x="47" y="203"/>
                  </a:cubicBezTo>
                  <a:cubicBezTo>
                    <a:pt x="47" y="211"/>
                    <a:pt x="46" y="215"/>
                    <a:pt x="44" y="215"/>
                  </a:cubicBezTo>
                  <a:cubicBezTo>
                    <a:pt x="43" y="215"/>
                    <a:pt x="38" y="209"/>
                    <a:pt x="29" y="197"/>
                  </a:cubicBezTo>
                  <a:cubicBezTo>
                    <a:pt x="31" y="196"/>
                    <a:pt x="33" y="195"/>
                    <a:pt x="34" y="194"/>
                  </a:cubicBezTo>
                  <a:cubicBezTo>
                    <a:pt x="34" y="88"/>
                    <a:pt x="34" y="88"/>
                    <a:pt x="34" y="88"/>
                  </a:cubicBezTo>
                  <a:cubicBezTo>
                    <a:pt x="28" y="88"/>
                    <a:pt x="28" y="88"/>
                    <a:pt x="28" y="88"/>
                  </a:cubicBezTo>
                  <a:cubicBezTo>
                    <a:pt x="15" y="88"/>
                    <a:pt x="7" y="88"/>
                    <a:pt x="4" y="89"/>
                  </a:cubicBezTo>
                  <a:lnTo>
                    <a:pt x="0" y="78"/>
                  </a:lnTo>
                  <a:close/>
                  <a:moveTo>
                    <a:pt x="25" y="6"/>
                  </a:moveTo>
                  <a:cubicBezTo>
                    <a:pt x="33" y="10"/>
                    <a:pt x="39" y="15"/>
                    <a:pt x="43" y="21"/>
                  </a:cubicBezTo>
                  <a:cubicBezTo>
                    <a:pt x="47" y="25"/>
                    <a:pt x="50" y="29"/>
                    <a:pt x="52" y="32"/>
                  </a:cubicBezTo>
                  <a:cubicBezTo>
                    <a:pt x="53" y="35"/>
                    <a:pt x="54" y="38"/>
                    <a:pt x="54" y="41"/>
                  </a:cubicBezTo>
                  <a:cubicBezTo>
                    <a:pt x="54" y="47"/>
                    <a:pt x="52" y="49"/>
                    <a:pt x="47" y="49"/>
                  </a:cubicBezTo>
                  <a:cubicBezTo>
                    <a:pt x="46" y="49"/>
                    <a:pt x="45" y="49"/>
                    <a:pt x="44" y="48"/>
                  </a:cubicBezTo>
                  <a:cubicBezTo>
                    <a:pt x="44" y="47"/>
                    <a:pt x="43" y="45"/>
                    <a:pt x="42" y="42"/>
                  </a:cubicBezTo>
                  <a:cubicBezTo>
                    <a:pt x="39" y="35"/>
                    <a:pt x="37" y="29"/>
                    <a:pt x="34" y="24"/>
                  </a:cubicBezTo>
                  <a:cubicBezTo>
                    <a:pt x="31" y="20"/>
                    <a:pt x="27" y="15"/>
                    <a:pt x="22" y="10"/>
                  </a:cubicBezTo>
                  <a:lnTo>
                    <a:pt x="25" y="6"/>
                  </a:lnTo>
                  <a:close/>
                  <a:moveTo>
                    <a:pt x="111" y="0"/>
                  </a:moveTo>
                  <a:cubicBezTo>
                    <a:pt x="127" y="4"/>
                    <a:pt x="135" y="7"/>
                    <a:pt x="135" y="10"/>
                  </a:cubicBezTo>
                  <a:cubicBezTo>
                    <a:pt x="135" y="12"/>
                    <a:pt x="130" y="13"/>
                    <a:pt x="122" y="13"/>
                  </a:cubicBezTo>
                  <a:cubicBezTo>
                    <a:pt x="119" y="20"/>
                    <a:pt x="115" y="27"/>
                    <a:pt x="110" y="33"/>
                  </a:cubicBezTo>
                  <a:cubicBezTo>
                    <a:pt x="134" y="33"/>
                    <a:pt x="134" y="33"/>
                    <a:pt x="134" y="33"/>
                  </a:cubicBezTo>
                  <a:cubicBezTo>
                    <a:pt x="142" y="22"/>
                    <a:pt x="142" y="22"/>
                    <a:pt x="142" y="22"/>
                  </a:cubicBezTo>
                  <a:cubicBezTo>
                    <a:pt x="148" y="25"/>
                    <a:pt x="153" y="29"/>
                    <a:pt x="155" y="32"/>
                  </a:cubicBezTo>
                  <a:cubicBezTo>
                    <a:pt x="157" y="34"/>
                    <a:pt x="157" y="35"/>
                    <a:pt x="157" y="36"/>
                  </a:cubicBezTo>
                  <a:cubicBezTo>
                    <a:pt x="157" y="37"/>
                    <a:pt x="154" y="40"/>
                    <a:pt x="147" y="44"/>
                  </a:cubicBezTo>
                  <a:cubicBezTo>
                    <a:pt x="147" y="212"/>
                    <a:pt x="147" y="212"/>
                    <a:pt x="147" y="212"/>
                  </a:cubicBezTo>
                  <a:cubicBezTo>
                    <a:pt x="147" y="218"/>
                    <a:pt x="146" y="222"/>
                    <a:pt x="143" y="225"/>
                  </a:cubicBezTo>
                  <a:cubicBezTo>
                    <a:pt x="141" y="228"/>
                    <a:pt x="139" y="230"/>
                    <a:pt x="135" y="232"/>
                  </a:cubicBezTo>
                  <a:cubicBezTo>
                    <a:pt x="132" y="234"/>
                    <a:pt x="129" y="235"/>
                    <a:pt x="127" y="235"/>
                  </a:cubicBezTo>
                  <a:cubicBezTo>
                    <a:pt x="126" y="230"/>
                    <a:pt x="126" y="230"/>
                    <a:pt x="126" y="230"/>
                  </a:cubicBezTo>
                  <a:cubicBezTo>
                    <a:pt x="126" y="228"/>
                    <a:pt x="125" y="227"/>
                    <a:pt x="125" y="226"/>
                  </a:cubicBezTo>
                  <a:cubicBezTo>
                    <a:pt x="123" y="224"/>
                    <a:pt x="120" y="222"/>
                    <a:pt x="117" y="221"/>
                  </a:cubicBezTo>
                  <a:cubicBezTo>
                    <a:pt x="113" y="219"/>
                    <a:pt x="108" y="218"/>
                    <a:pt x="102" y="217"/>
                  </a:cubicBezTo>
                  <a:cubicBezTo>
                    <a:pt x="102" y="211"/>
                    <a:pt x="102" y="211"/>
                    <a:pt x="102" y="211"/>
                  </a:cubicBezTo>
                  <a:cubicBezTo>
                    <a:pt x="111" y="214"/>
                    <a:pt x="118" y="215"/>
                    <a:pt x="125" y="215"/>
                  </a:cubicBezTo>
                  <a:cubicBezTo>
                    <a:pt x="129" y="215"/>
                    <a:pt x="132" y="215"/>
                    <a:pt x="133" y="214"/>
                  </a:cubicBezTo>
                  <a:cubicBezTo>
                    <a:pt x="135" y="213"/>
                    <a:pt x="136" y="210"/>
                    <a:pt x="136" y="206"/>
                  </a:cubicBezTo>
                  <a:cubicBezTo>
                    <a:pt x="136" y="155"/>
                    <a:pt x="136" y="155"/>
                    <a:pt x="136" y="155"/>
                  </a:cubicBezTo>
                  <a:cubicBezTo>
                    <a:pt x="131" y="163"/>
                    <a:pt x="126" y="171"/>
                    <a:pt x="121" y="177"/>
                  </a:cubicBezTo>
                  <a:cubicBezTo>
                    <a:pt x="113" y="186"/>
                    <a:pt x="104" y="195"/>
                    <a:pt x="95" y="203"/>
                  </a:cubicBezTo>
                  <a:cubicBezTo>
                    <a:pt x="86" y="210"/>
                    <a:pt x="74" y="218"/>
                    <a:pt x="60" y="226"/>
                  </a:cubicBezTo>
                  <a:cubicBezTo>
                    <a:pt x="57" y="222"/>
                    <a:pt x="57" y="222"/>
                    <a:pt x="57" y="222"/>
                  </a:cubicBezTo>
                  <a:cubicBezTo>
                    <a:pt x="70" y="213"/>
                    <a:pt x="80" y="205"/>
                    <a:pt x="88" y="197"/>
                  </a:cubicBezTo>
                  <a:cubicBezTo>
                    <a:pt x="95" y="191"/>
                    <a:pt x="102" y="184"/>
                    <a:pt x="108" y="176"/>
                  </a:cubicBezTo>
                  <a:cubicBezTo>
                    <a:pt x="114" y="168"/>
                    <a:pt x="120" y="160"/>
                    <a:pt x="125" y="150"/>
                  </a:cubicBezTo>
                  <a:cubicBezTo>
                    <a:pt x="93" y="150"/>
                    <a:pt x="93" y="150"/>
                    <a:pt x="93" y="150"/>
                  </a:cubicBezTo>
                  <a:cubicBezTo>
                    <a:pt x="80" y="150"/>
                    <a:pt x="72" y="150"/>
                    <a:pt x="69" y="151"/>
                  </a:cubicBezTo>
                  <a:cubicBezTo>
                    <a:pt x="65" y="140"/>
                    <a:pt x="65" y="140"/>
                    <a:pt x="65" y="140"/>
                  </a:cubicBezTo>
                  <a:cubicBezTo>
                    <a:pt x="70" y="142"/>
                    <a:pt x="77" y="142"/>
                    <a:pt x="86" y="142"/>
                  </a:cubicBezTo>
                  <a:cubicBezTo>
                    <a:pt x="86" y="25"/>
                    <a:pt x="86" y="25"/>
                    <a:pt x="86" y="25"/>
                  </a:cubicBezTo>
                  <a:cubicBezTo>
                    <a:pt x="101" y="33"/>
                    <a:pt x="101" y="33"/>
                    <a:pt x="101" y="33"/>
                  </a:cubicBezTo>
                  <a:cubicBezTo>
                    <a:pt x="105" y="33"/>
                    <a:pt x="105" y="33"/>
                    <a:pt x="105" y="33"/>
                  </a:cubicBezTo>
                  <a:cubicBezTo>
                    <a:pt x="107" y="28"/>
                    <a:pt x="108" y="23"/>
                    <a:pt x="109" y="19"/>
                  </a:cubicBezTo>
                  <a:cubicBezTo>
                    <a:pt x="110" y="14"/>
                    <a:pt x="111" y="8"/>
                    <a:pt x="111" y="0"/>
                  </a:cubicBezTo>
                  <a:close/>
                  <a:moveTo>
                    <a:pt x="98" y="67"/>
                  </a:moveTo>
                  <a:cubicBezTo>
                    <a:pt x="136" y="67"/>
                    <a:pt x="136" y="67"/>
                    <a:pt x="136" y="67"/>
                  </a:cubicBezTo>
                  <a:cubicBezTo>
                    <a:pt x="136" y="40"/>
                    <a:pt x="136" y="40"/>
                    <a:pt x="136" y="40"/>
                  </a:cubicBezTo>
                  <a:cubicBezTo>
                    <a:pt x="98" y="40"/>
                    <a:pt x="98" y="40"/>
                    <a:pt x="98" y="40"/>
                  </a:cubicBezTo>
                  <a:lnTo>
                    <a:pt x="98" y="67"/>
                  </a:lnTo>
                  <a:close/>
                  <a:moveTo>
                    <a:pt x="98" y="105"/>
                  </a:moveTo>
                  <a:cubicBezTo>
                    <a:pt x="136" y="105"/>
                    <a:pt x="136" y="105"/>
                    <a:pt x="136" y="105"/>
                  </a:cubicBezTo>
                  <a:cubicBezTo>
                    <a:pt x="136" y="75"/>
                    <a:pt x="136" y="75"/>
                    <a:pt x="136" y="75"/>
                  </a:cubicBezTo>
                  <a:cubicBezTo>
                    <a:pt x="98" y="75"/>
                    <a:pt x="98" y="75"/>
                    <a:pt x="98" y="75"/>
                  </a:cubicBezTo>
                  <a:lnTo>
                    <a:pt x="98" y="105"/>
                  </a:lnTo>
                  <a:close/>
                  <a:moveTo>
                    <a:pt x="98" y="142"/>
                  </a:moveTo>
                  <a:cubicBezTo>
                    <a:pt x="136" y="142"/>
                    <a:pt x="136" y="142"/>
                    <a:pt x="136" y="142"/>
                  </a:cubicBezTo>
                  <a:cubicBezTo>
                    <a:pt x="136" y="112"/>
                    <a:pt x="136" y="112"/>
                    <a:pt x="136" y="112"/>
                  </a:cubicBezTo>
                  <a:cubicBezTo>
                    <a:pt x="98" y="112"/>
                    <a:pt x="98" y="112"/>
                    <a:pt x="98" y="112"/>
                  </a:cubicBezTo>
                  <a:lnTo>
                    <a:pt x="98" y="142"/>
                  </a:lnTo>
                  <a:close/>
                  <a:moveTo>
                    <a:pt x="152" y="63"/>
                  </a:moveTo>
                  <a:cubicBezTo>
                    <a:pt x="159" y="65"/>
                    <a:pt x="169" y="66"/>
                    <a:pt x="182" y="66"/>
                  </a:cubicBezTo>
                  <a:cubicBezTo>
                    <a:pt x="199" y="66"/>
                    <a:pt x="199" y="66"/>
                    <a:pt x="199" y="66"/>
                  </a:cubicBezTo>
                  <a:cubicBezTo>
                    <a:pt x="199" y="23"/>
                    <a:pt x="199" y="23"/>
                    <a:pt x="199" y="23"/>
                  </a:cubicBezTo>
                  <a:cubicBezTo>
                    <a:pt x="199" y="13"/>
                    <a:pt x="198" y="6"/>
                    <a:pt x="198" y="2"/>
                  </a:cubicBezTo>
                  <a:cubicBezTo>
                    <a:pt x="207" y="3"/>
                    <a:pt x="215" y="6"/>
                    <a:pt x="223" y="9"/>
                  </a:cubicBezTo>
                  <a:cubicBezTo>
                    <a:pt x="224" y="10"/>
                    <a:pt x="225" y="10"/>
                    <a:pt x="225" y="11"/>
                  </a:cubicBezTo>
                  <a:cubicBezTo>
                    <a:pt x="225" y="13"/>
                    <a:pt x="224" y="14"/>
                    <a:pt x="222" y="15"/>
                  </a:cubicBezTo>
                  <a:cubicBezTo>
                    <a:pt x="218" y="16"/>
                    <a:pt x="215" y="17"/>
                    <a:pt x="211" y="18"/>
                  </a:cubicBezTo>
                  <a:cubicBezTo>
                    <a:pt x="211" y="66"/>
                    <a:pt x="211" y="66"/>
                    <a:pt x="211" y="66"/>
                  </a:cubicBezTo>
                  <a:cubicBezTo>
                    <a:pt x="212" y="66"/>
                    <a:pt x="212" y="66"/>
                    <a:pt x="212" y="66"/>
                  </a:cubicBezTo>
                  <a:cubicBezTo>
                    <a:pt x="222" y="55"/>
                    <a:pt x="222" y="55"/>
                    <a:pt x="222" y="55"/>
                  </a:cubicBezTo>
                  <a:cubicBezTo>
                    <a:pt x="228" y="59"/>
                    <a:pt x="233" y="63"/>
                    <a:pt x="237" y="67"/>
                  </a:cubicBezTo>
                  <a:cubicBezTo>
                    <a:pt x="239" y="68"/>
                    <a:pt x="239" y="68"/>
                    <a:pt x="239" y="69"/>
                  </a:cubicBezTo>
                  <a:cubicBezTo>
                    <a:pt x="239" y="72"/>
                    <a:pt x="238" y="74"/>
                    <a:pt x="236" y="74"/>
                  </a:cubicBezTo>
                  <a:cubicBezTo>
                    <a:pt x="211" y="74"/>
                    <a:pt x="211" y="74"/>
                    <a:pt x="211" y="74"/>
                  </a:cubicBezTo>
                  <a:cubicBezTo>
                    <a:pt x="211" y="211"/>
                    <a:pt x="211" y="211"/>
                    <a:pt x="211" y="211"/>
                  </a:cubicBezTo>
                  <a:cubicBezTo>
                    <a:pt x="211" y="217"/>
                    <a:pt x="210" y="221"/>
                    <a:pt x="207" y="224"/>
                  </a:cubicBezTo>
                  <a:cubicBezTo>
                    <a:pt x="205" y="227"/>
                    <a:pt x="203" y="229"/>
                    <a:pt x="199" y="231"/>
                  </a:cubicBezTo>
                  <a:cubicBezTo>
                    <a:pt x="196" y="233"/>
                    <a:pt x="193" y="234"/>
                    <a:pt x="191" y="234"/>
                  </a:cubicBezTo>
                  <a:cubicBezTo>
                    <a:pt x="190" y="229"/>
                    <a:pt x="190" y="229"/>
                    <a:pt x="190" y="229"/>
                  </a:cubicBezTo>
                  <a:cubicBezTo>
                    <a:pt x="190" y="227"/>
                    <a:pt x="189" y="226"/>
                    <a:pt x="188" y="225"/>
                  </a:cubicBezTo>
                  <a:cubicBezTo>
                    <a:pt x="187" y="223"/>
                    <a:pt x="184" y="221"/>
                    <a:pt x="179" y="219"/>
                  </a:cubicBezTo>
                  <a:cubicBezTo>
                    <a:pt x="175" y="218"/>
                    <a:pt x="169" y="217"/>
                    <a:pt x="163" y="216"/>
                  </a:cubicBezTo>
                  <a:cubicBezTo>
                    <a:pt x="163" y="210"/>
                    <a:pt x="163" y="210"/>
                    <a:pt x="163" y="210"/>
                  </a:cubicBezTo>
                  <a:cubicBezTo>
                    <a:pt x="172" y="213"/>
                    <a:pt x="181" y="214"/>
                    <a:pt x="189" y="214"/>
                  </a:cubicBezTo>
                  <a:cubicBezTo>
                    <a:pt x="193" y="214"/>
                    <a:pt x="195" y="214"/>
                    <a:pt x="197" y="213"/>
                  </a:cubicBezTo>
                  <a:cubicBezTo>
                    <a:pt x="198" y="212"/>
                    <a:pt x="199" y="209"/>
                    <a:pt x="199" y="205"/>
                  </a:cubicBezTo>
                  <a:cubicBezTo>
                    <a:pt x="199" y="74"/>
                    <a:pt x="199" y="74"/>
                    <a:pt x="199" y="74"/>
                  </a:cubicBezTo>
                  <a:cubicBezTo>
                    <a:pt x="182" y="74"/>
                    <a:pt x="182" y="74"/>
                    <a:pt x="182" y="74"/>
                  </a:cubicBezTo>
                  <a:cubicBezTo>
                    <a:pt x="170" y="74"/>
                    <a:pt x="162" y="74"/>
                    <a:pt x="157" y="75"/>
                  </a:cubicBezTo>
                  <a:lnTo>
                    <a:pt x="152" y="63"/>
                  </a:lnTo>
                  <a:close/>
                  <a:moveTo>
                    <a:pt x="163" y="101"/>
                  </a:moveTo>
                  <a:cubicBezTo>
                    <a:pt x="169" y="108"/>
                    <a:pt x="174" y="115"/>
                    <a:pt x="177" y="123"/>
                  </a:cubicBezTo>
                  <a:cubicBezTo>
                    <a:pt x="180" y="127"/>
                    <a:pt x="183" y="133"/>
                    <a:pt x="184" y="139"/>
                  </a:cubicBezTo>
                  <a:cubicBezTo>
                    <a:pt x="186" y="143"/>
                    <a:pt x="187" y="146"/>
                    <a:pt x="187" y="150"/>
                  </a:cubicBezTo>
                  <a:cubicBezTo>
                    <a:pt x="187" y="152"/>
                    <a:pt x="186" y="154"/>
                    <a:pt x="185" y="156"/>
                  </a:cubicBezTo>
                  <a:cubicBezTo>
                    <a:pt x="183" y="158"/>
                    <a:pt x="182" y="159"/>
                    <a:pt x="181" y="159"/>
                  </a:cubicBezTo>
                  <a:cubicBezTo>
                    <a:pt x="179" y="159"/>
                    <a:pt x="178" y="158"/>
                    <a:pt x="176" y="158"/>
                  </a:cubicBezTo>
                  <a:cubicBezTo>
                    <a:pt x="175" y="156"/>
                    <a:pt x="174" y="154"/>
                    <a:pt x="174" y="151"/>
                  </a:cubicBezTo>
                  <a:cubicBezTo>
                    <a:pt x="173" y="140"/>
                    <a:pt x="172" y="131"/>
                    <a:pt x="170" y="125"/>
                  </a:cubicBezTo>
                  <a:cubicBezTo>
                    <a:pt x="168" y="119"/>
                    <a:pt x="165" y="112"/>
                    <a:pt x="160" y="103"/>
                  </a:cubicBezTo>
                  <a:lnTo>
                    <a:pt x="163" y="101"/>
                  </a:ln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244" name="Freeform 17">
              <a:extLst>
                <a:ext uri="{FF2B5EF4-FFF2-40B4-BE49-F238E27FC236}">
                  <a16:creationId xmlns:a16="http://schemas.microsoft.com/office/drawing/2014/main" id="{ECA11CBC-5688-4209-99A0-73310DFDB716}"/>
                </a:ext>
              </a:extLst>
            </p:cNvPr>
            <p:cNvSpPr>
              <a:spLocks noEditPoints="1"/>
            </p:cNvSpPr>
            <p:nvPr/>
          </p:nvSpPr>
          <p:spPr bwMode="black">
            <a:xfrm>
              <a:off x="8988230" y="5484723"/>
              <a:ext cx="293712" cy="288514"/>
            </a:xfrm>
            <a:custGeom>
              <a:avLst/>
              <a:gdLst/>
              <a:ahLst/>
              <a:cxnLst>
                <a:cxn ang="0">
                  <a:pos x="28" y="81"/>
                </a:cxn>
                <a:cxn ang="0">
                  <a:pos x="41" y="69"/>
                </a:cxn>
                <a:cxn ang="0">
                  <a:pos x="56" y="84"/>
                </a:cxn>
                <a:cxn ang="0">
                  <a:pos x="45" y="187"/>
                </a:cxn>
                <a:cxn ang="0">
                  <a:pos x="72" y="165"/>
                </a:cxn>
                <a:cxn ang="0">
                  <a:pos x="62" y="185"/>
                </a:cxn>
                <a:cxn ang="0">
                  <a:pos x="44" y="215"/>
                </a:cxn>
                <a:cxn ang="0">
                  <a:pos x="34" y="194"/>
                </a:cxn>
                <a:cxn ang="0">
                  <a:pos x="28" y="88"/>
                </a:cxn>
                <a:cxn ang="0">
                  <a:pos x="0" y="78"/>
                </a:cxn>
                <a:cxn ang="0">
                  <a:pos x="43" y="21"/>
                </a:cxn>
                <a:cxn ang="0">
                  <a:pos x="54" y="41"/>
                </a:cxn>
                <a:cxn ang="0">
                  <a:pos x="44" y="48"/>
                </a:cxn>
                <a:cxn ang="0">
                  <a:pos x="34" y="24"/>
                </a:cxn>
                <a:cxn ang="0">
                  <a:pos x="25" y="6"/>
                </a:cxn>
                <a:cxn ang="0">
                  <a:pos x="135" y="10"/>
                </a:cxn>
                <a:cxn ang="0">
                  <a:pos x="110" y="33"/>
                </a:cxn>
                <a:cxn ang="0">
                  <a:pos x="142" y="22"/>
                </a:cxn>
                <a:cxn ang="0">
                  <a:pos x="157" y="36"/>
                </a:cxn>
                <a:cxn ang="0">
                  <a:pos x="147" y="212"/>
                </a:cxn>
                <a:cxn ang="0">
                  <a:pos x="135" y="232"/>
                </a:cxn>
                <a:cxn ang="0">
                  <a:pos x="126" y="230"/>
                </a:cxn>
                <a:cxn ang="0">
                  <a:pos x="117" y="221"/>
                </a:cxn>
                <a:cxn ang="0">
                  <a:pos x="102" y="211"/>
                </a:cxn>
                <a:cxn ang="0">
                  <a:pos x="133" y="214"/>
                </a:cxn>
                <a:cxn ang="0">
                  <a:pos x="136" y="155"/>
                </a:cxn>
                <a:cxn ang="0">
                  <a:pos x="95" y="203"/>
                </a:cxn>
                <a:cxn ang="0">
                  <a:pos x="57" y="222"/>
                </a:cxn>
                <a:cxn ang="0">
                  <a:pos x="108" y="176"/>
                </a:cxn>
                <a:cxn ang="0">
                  <a:pos x="93" y="150"/>
                </a:cxn>
                <a:cxn ang="0">
                  <a:pos x="65" y="140"/>
                </a:cxn>
                <a:cxn ang="0">
                  <a:pos x="86" y="25"/>
                </a:cxn>
                <a:cxn ang="0">
                  <a:pos x="104" y="33"/>
                </a:cxn>
                <a:cxn ang="0">
                  <a:pos x="111" y="0"/>
                </a:cxn>
                <a:cxn ang="0">
                  <a:pos x="136" y="67"/>
                </a:cxn>
                <a:cxn ang="0">
                  <a:pos x="98" y="40"/>
                </a:cxn>
                <a:cxn ang="0">
                  <a:pos x="98" y="105"/>
                </a:cxn>
                <a:cxn ang="0">
                  <a:pos x="136" y="75"/>
                </a:cxn>
                <a:cxn ang="0">
                  <a:pos x="98" y="105"/>
                </a:cxn>
                <a:cxn ang="0">
                  <a:pos x="136" y="142"/>
                </a:cxn>
                <a:cxn ang="0">
                  <a:pos x="98" y="112"/>
                </a:cxn>
                <a:cxn ang="0">
                  <a:pos x="152" y="63"/>
                </a:cxn>
                <a:cxn ang="0">
                  <a:pos x="199" y="66"/>
                </a:cxn>
                <a:cxn ang="0">
                  <a:pos x="198" y="2"/>
                </a:cxn>
                <a:cxn ang="0">
                  <a:pos x="225" y="11"/>
                </a:cxn>
                <a:cxn ang="0">
                  <a:pos x="211" y="18"/>
                </a:cxn>
                <a:cxn ang="0">
                  <a:pos x="212" y="66"/>
                </a:cxn>
                <a:cxn ang="0">
                  <a:pos x="237" y="67"/>
                </a:cxn>
                <a:cxn ang="0">
                  <a:pos x="236" y="74"/>
                </a:cxn>
                <a:cxn ang="0">
                  <a:pos x="211" y="211"/>
                </a:cxn>
                <a:cxn ang="0">
                  <a:pos x="199" y="231"/>
                </a:cxn>
                <a:cxn ang="0">
                  <a:pos x="190" y="229"/>
                </a:cxn>
                <a:cxn ang="0">
                  <a:pos x="179" y="219"/>
                </a:cxn>
                <a:cxn ang="0">
                  <a:pos x="163" y="210"/>
                </a:cxn>
                <a:cxn ang="0">
                  <a:pos x="197" y="213"/>
                </a:cxn>
                <a:cxn ang="0">
                  <a:pos x="199" y="74"/>
                </a:cxn>
                <a:cxn ang="0">
                  <a:pos x="157" y="75"/>
                </a:cxn>
                <a:cxn ang="0">
                  <a:pos x="163" y="101"/>
                </a:cxn>
                <a:cxn ang="0">
                  <a:pos x="184" y="139"/>
                </a:cxn>
                <a:cxn ang="0">
                  <a:pos x="185" y="156"/>
                </a:cxn>
                <a:cxn ang="0">
                  <a:pos x="176" y="158"/>
                </a:cxn>
                <a:cxn ang="0">
                  <a:pos x="170" y="125"/>
                </a:cxn>
                <a:cxn ang="0">
                  <a:pos x="163" y="101"/>
                </a:cxn>
              </a:cxnLst>
              <a:rect l="0" t="0" r="r" b="b"/>
              <a:pathLst>
                <a:path w="239" h="235">
                  <a:moveTo>
                    <a:pt x="0" y="78"/>
                  </a:moveTo>
                  <a:cubicBezTo>
                    <a:pt x="6" y="80"/>
                    <a:pt x="16" y="81"/>
                    <a:pt x="28" y="81"/>
                  </a:cubicBezTo>
                  <a:cubicBezTo>
                    <a:pt x="32" y="81"/>
                    <a:pt x="32" y="81"/>
                    <a:pt x="32" y="81"/>
                  </a:cubicBezTo>
                  <a:cubicBezTo>
                    <a:pt x="41" y="69"/>
                    <a:pt x="41" y="69"/>
                    <a:pt x="41" y="69"/>
                  </a:cubicBezTo>
                  <a:cubicBezTo>
                    <a:pt x="47" y="73"/>
                    <a:pt x="51" y="77"/>
                    <a:pt x="54" y="80"/>
                  </a:cubicBezTo>
                  <a:cubicBezTo>
                    <a:pt x="55" y="82"/>
                    <a:pt x="56" y="83"/>
                    <a:pt x="56" y="84"/>
                  </a:cubicBezTo>
                  <a:cubicBezTo>
                    <a:pt x="56" y="85"/>
                    <a:pt x="52" y="88"/>
                    <a:pt x="45" y="92"/>
                  </a:cubicBezTo>
                  <a:cubicBezTo>
                    <a:pt x="45" y="187"/>
                    <a:pt x="45" y="187"/>
                    <a:pt x="45" y="187"/>
                  </a:cubicBezTo>
                  <a:cubicBezTo>
                    <a:pt x="48" y="185"/>
                    <a:pt x="50" y="184"/>
                    <a:pt x="52" y="182"/>
                  </a:cubicBezTo>
                  <a:cubicBezTo>
                    <a:pt x="61" y="175"/>
                    <a:pt x="67" y="170"/>
                    <a:pt x="72" y="165"/>
                  </a:cubicBezTo>
                  <a:cubicBezTo>
                    <a:pt x="74" y="169"/>
                    <a:pt x="74" y="169"/>
                    <a:pt x="74" y="169"/>
                  </a:cubicBezTo>
                  <a:cubicBezTo>
                    <a:pt x="70" y="174"/>
                    <a:pt x="66" y="180"/>
                    <a:pt x="62" y="185"/>
                  </a:cubicBezTo>
                  <a:cubicBezTo>
                    <a:pt x="57" y="192"/>
                    <a:pt x="52" y="198"/>
                    <a:pt x="47" y="203"/>
                  </a:cubicBezTo>
                  <a:cubicBezTo>
                    <a:pt x="47" y="211"/>
                    <a:pt x="46" y="215"/>
                    <a:pt x="44" y="215"/>
                  </a:cubicBezTo>
                  <a:cubicBezTo>
                    <a:pt x="43" y="215"/>
                    <a:pt x="38" y="209"/>
                    <a:pt x="29" y="197"/>
                  </a:cubicBezTo>
                  <a:cubicBezTo>
                    <a:pt x="31" y="196"/>
                    <a:pt x="33" y="195"/>
                    <a:pt x="34" y="194"/>
                  </a:cubicBezTo>
                  <a:cubicBezTo>
                    <a:pt x="34" y="88"/>
                    <a:pt x="34" y="88"/>
                    <a:pt x="34" y="88"/>
                  </a:cubicBezTo>
                  <a:cubicBezTo>
                    <a:pt x="28" y="88"/>
                    <a:pt x="28" y="88"/>
                    <a:pt x="28" y="88"/>
                  </a:cubicBezTo>
                  <a:cubicBezTo>
                    <a:pt x="15" y="88"/>
                    <a:pt x="7" y="88"/>
                    <a:pt x="4" y="89"/>
                  </a:cubicBezTo>
                  <a:lnTo>
                    <a:pt x="0" y="78"/>
                  </a:lnTo>
                  <a:close/>
                  <a:moveTo>
                    <a:pt x="25" y="6"/>
                  </a:moveTo>
                  <a:cubicBezTo>
                    <a:pt x="33" y="10"/>
                    <a:pt x="39" y="15"/>
                    <a:pt x="43" y="21"/>
                  </a:cubicBezTo>
                  <a:cubicBezTo>
                    <a:pt x="47" y="25"/>
                    <a:pt x="50" y="29"/>
                    <a:pt x="52" y="32"/>
                  </a:cubicBezTo>
                  <a:cubicBezTo>
                    <a:pt x="53" y="35"/>
                    <a:pt x="54" y="38"/>
                    <a:pt x="54" y="41"/>
                  </a:cubicBezTo>
                  <a:cubicBezTo>
                    <a:pt x="54" y="47"/>
                    <a:pt x="52" y="49"/>
                    <a:pt x="47" y="49"/>
                  </a:cubicBezTo>
                  <a:cubicBezTo>
                    <a:pt x="46" y="49"/>
                    <a:pt x="45" y="49"/>
                    <a:pt x="44" y="48"/>
                  </a:cubicBezTo>
                  <a:cubicBezTo>
                    <a:pt x="43" y="47"/>
                    <a:pt x="43" y="45"/>
                    <a:pt x="42" y="42"/>
                  </a:cubicBezTo>
                  <a:cubicBezTo>
                    <a:pt x="39" y="35"/>
                    <a:pt x="37" y="29"/>
                    <a:pt x="34" y="24"/>
                  </a:cubicBezTo>
                  <a:cubicBezTo>
                    <a:pt x="31" y="20"/>
                    <a:pt x="27" y="15"/>
                    <a:pt x="22" y="10"/>
                  </a:cubicBezTo>
                  <a:lnTo>
                    <a:pt x="25" y="6"/>
                  </a:lnTo>
                  <a:close/>
                  <a:moveTo>
                    <a:pt x="111" y="0"/>
                  </a:moveTo>
                  <a:cubicBezTo>
                    <a:pt x="127" y="4"/>
                    <a:pt x="135" y="7"/>
                    <a:pt x="135" y="10"/>
                  </a:cubicBezTo>
                  <a:cubicBezTo>
                    <a:pt x="135" y="12"/>
                    <a:pt x="130" y="13"/>
                    <a:pt x="121" y="13"/>
                  </a:cubicBezTo>
                  <a:cubicBezTo>
                    <a:pt x="118" y="20"/>
                    <a:pt x="115" y="27"/>
                    <a:pt x="110" y="33"/>
                  </a:cubicBezTo>
                  <a:cubicBezTo>
                    <a:pt x="134" y="33"/>
                    <a:pt x="134" y="33"/>
                    <a:pt x="134" y="33"/>
                  </a:cubicBezTo>
                  <a:cubicBezTo>
                    <a:pt x="142" y="22"/>
                    <a:pt x="142" y="22"/>
                    <a:pt x="142" y="22"/>
                  </a:cubicBezTo>
                  <a:cubicBezTo>
                    <a:pt x="148" y="25"/>
                    <a:pt x="153" y="29"/>
                    <a:pt x="155" y="32"/>
                  </a:cubicBezTo>
                  <a:cubicBezTo>
                    <a:pt x="157" y="34"/>
                    <a:pt x="157" y="35"/>
                    <a:pt x="157" y="36"/>
                  </a:cubicBezTo>
                  <a:cubicBezTo>
                    <a:pt x="157" y="37"/>
                    <a:pt x="154" y="40"/>
                    <a:pt x="147" y="44"/>
                  </a:cubicBezTo>
                  <a:cubicBezTo>
                    <a:pt x="147" y="212"/>
                    <a:pt x="147" y="212"/>
                    <a:pt x="147" y="212"/>
                  </a:cubicBezTo>
                  <a:cubicBezTo>
                    <a:pt x="147" y="218"/>
                    <a:pt x="146" y="222"/>
                    <a:pt x="143" y="225"/>
                  </a:cubicBezTo>
                  <a:cubicBezTo>
                    <a:pt x="141" y="228"/>
                    <a:pt x="139" y="230"/>
                    <a:pt x="135" y="232"/>
                  </a:cubicBezTo>
                  <a:cubicBezTo>
                    <a:pt x="132" y="234"/>
                    <a:pt x="129" y="235"/>
                    <a:pt x="127" y="235"/>
                  </a:cubicBezTo>
                  <a:cubicBezTo>
                    <a:pt x="126" y="230"/>
                    <a:pt x="126" y="230"/>
                    <a:pt x="126" y="230"/>
                  </a:cubicBezTo>
                  <a:cubicBezTo>
                    <a:pt x="126" y="228"/>
                    <a:pt x="125" y="227"/>
                    <a:pt x="125" y="226"/>
                  </a:cubicBezTo>
                  <a:cubicBezTo>
                    <a:pt x="123" y="224"/>
                    <a:pt x="120" y="222"/>
                    <a:pt x="117" y="221"/>
                  </a:cubicBezTo>
                  <a:cubicBezTo>
                    <a:pt x="112" y="219"/>
                    <a:pt x="108" y="218"/>
                    <a:pt x="102" y="217"/>
                  </a:cubicBezTo>
                  <a:cubicBezTo>
                    <a:pt x="102" y="211"/>
                    <a:pt x="102" y="211"/>
                    <a:pt x="102" y="211"/>
                  </a:cubicBezTo>
                  <a:cubicBezTo>
                    <a:pt x="110" y="214"/>
                    <a:pt x="118" y="215"/>
                    <a:pt x="125" y="215"/>
                  </a:cubicBezTo>
                  <a:cubicBezTo>
                    <a:pt x="129" y="215"/>
                    <a:pt x="132" y="215"/>
                    <a:pt x="133" y="214"/>
                  </a:cubicBezTo>
                  <a:cubicBezTo>
                    <a:pt x="135" y="213"/>
                    <a:pt x="136" y="210"/>
                    <a:pt x="136" y="206"/>
                  </a:cubicBezTo>
                  <a:cubicBezTo>
                    <a:pt x="136" y="155"/>
                    <a:pt x="136" y="155"/>
                    <a:pt x="136" y="155"/>
                  </a:cubicBezTo>
                  <a:cubicBezTo>
                    <a:pt x="131" y="163"/>
                    <a:pt x="126" y="171"/>
                    <a:pt x="120" y="177"/>
                  </a:cubicBezTo>
                  <a:cubicBezTo>
                    <a:pt x="112" y="186"/>
                    <a:pt x="104" y="195"/>
                    <a:pt x="95" y="203"/>
                  </a:cubicBezTo>
                  <a:cubicBezTo>
                    <a:pt x="86" y="210"/>
                    <a:pt x="74" y="218"/>
                    <a:pt x="60" y="226"/>
                  </a:cubicBezTo>
                  <a:cubicBezTo>
                    <a:pt x="57" y="222"/>
                    <a:pt x="57" y="222"/>
                    <a:pt x="57" y="222"/>
                  </a:cubicBezTo>
                  <a:cubicBezTo>
                    <a:pt x="70" y="213"/>
                    <a:pt x="80" y="205"/>
                    <a:pt x="88" y="197"/>
                  </a:cubicBezTo>
                  <a:cubicBezTo>
                    <a:pt x="95" y="191"/>
                    <a:pt x="102" y="184"/>
                    <a:pt x="108" y="176"/>
                  </a:cubicBezTo>
                  <a:cubicBezTo>
                    <a:pt x="114" y="168"/>
                    <a:pt x="120" y="160"/>
                    <a:pt x="125" y="150"/>
                  </a:cubicBezTo>
                  <a:cubicBezTo>
                    <a:pt x="93" y="150"/>
                    <a:pt x="93" y="150"/>
                    <a:pt x="93" y="150"/>
                  </a:cubicBezTo>
                  <a:cubicBezTo>
                    <a:pt x="80" y="150"/>
                    <a:pt x="72" y="150"/>
                    <a:pt x="69" y="151"/>
                  </a:cubicBezTo>
                  <a:cubicBezTo>
                    <a:pt x="65" y="140"/>
                    <a:pt x="65" y="140"/>
                    <a:pt x="65" y="140"/>
                  </a:cubicBezTo>
                  <a:cubicBezTo>
                    <a:pt x="70" y="142"/>
                    <a:pt x="77" y="142"/>
                    <a:pt x="86" y="142"/>
                  </a:cubicBezTo>
                  <a:cubicBezTo>
                    <a:pt x="86" y="25"/>
                    <a:pt x="86" y="25"/>
                    <a:pt x="86" y="25"/>
                  </a:cubicBezTo>
                  <a:cubicBezTo>
                    <a:pt x="101" y="33"/>
                    <a:pt x="101" y="33"/>
                    <a:pt x="101" y="33"/>
                  </a:cubicBezTo>
                  <a:cubicBezTo>
                    <a:pt x="104" y="33"/>
                    <a:pt x="104" y="33"/>
                    <a:pt x="104" y="33"/>
                  </a:cubicBezTo>
                  <a:cubicBezTo>
                    <a:pt x="107" y="28"/>
                    <a:pt x="108" y="23"/>
                    <a:pt x="109" y="19"/>
                  </a:cubicBezTo>
                  <a:cubicBezTo>
                    <a:pt x="110" y="14"/>
                    <a:pt x="111" y="8"/>
                    <a:pt x="111" y="0"/>
                  </a:cubicBezTo>
                  <a:close/>
                  <a:moveTo>
                    <a:pt x="98" y="67"/>
                  </a:moveTo>
                  <a:cubicBezTo>
                    <a:pt x="136" y="67"/>
                    <a:pt x="136" y="67"/>
                    <a:pt x="136" y="67"/>
                  </a:cubicBezTo>
                  <a:cubicBezTo>
                    <a:pt x="136" y="40"/>
                    <a:pt x="136" y="40"/>
                    <a:pt x="136" y="40"/>
                  </a:cubicBezTo>
                  <a:cubicBezTo>
                    <a:pt x="98" y="40"/>
                    <a:pt x="98" y="40"/>
                    <a:pt x="98" y="40"/>
                  </a:cubicBezTo>
                  <a:lnTo>
                    <a:pt x="98" y="67"/>
                  </a:lnTo>
                  <a:close/>
                  <a:moveTo>
                    <a:pt x="98" y="105"/>
                  </a:moveTo>
                  <a:cubicBezTo>
                    <a:pt x="136" y="105"/>
                    <a:pt x="136" y="105"/>
                    <a:pt x="136" y="105"/>
                  </a:cubicBezTo>
                  <a:cubicBezTo>
                    <a:pt x="136" y="75"/>
                    <a:pt x="136" y="75"/>
                    <a:pt x="136" y="75"/>
                  </a:cubicBezTo>
                  <a:cubicBezTo>
                    <a:pt x="98" y="75"/>
                    <a:pt x="98" y="75"/>
                    <a:pt x="98" y="75"/>
                  </a:cubicBezTo>
                  <a:lnTo>
                    <a:pt x="98" y="105"/>
                  </a:lnTo>
                  <a:close/>
                  <a:moveTo>
                    <a:pt x="98" y="142"/>
                  </a:moveTo>
                  <a:cubicBezTo>
                    <a:pt x="136" y="142"/>
                    <a:pt x="136" y="142"/>
                    <a:pt x="136" y="142"/>
                  </a:cubicBezTo>
                  <a:cubicBezTo>
                    <a:pt x="136" y="112"/>
                    <a:pt x="136" y="112"/>
                    <a:pt x="136" y="112"/>
                  </a:cubicBezTo>
                  <a:cubicBezTo>
                    <a:pt x="98" y="112"/>
                    <a:pt x="98" y="112"/>
                    <a:pt x="98" y="112"/>
                  </a:cubicBezTo>
                  <a:lnTo>
                    <a:pt x="98" y="142"/>
                  </a:lnTo>
                  <a:close/>
                  <a:moveTo>
                    <a:pt x="152" y="63"/>
                  </a:moveTo>
                  <a:cubicBezTo>
                    <a:pt x="159" y="65"/>
                    <a:pt x="169" y="66"/>
                    <a:pt x="182" y="66"/>
                  </a:cubicBezTo>
                  <a:cubicBezTo>
                    <a:pt x="199" y="66"/>
                    <a:pt x="199" y="66"/>
                    <a:pt x="199" y="66"/>
                  </a:cubicBezTo>
                  <a:cubicBezTo>
                    <a:pt x="199" y="23"/>
                    <a:pt x="199" y="23"/>
                    <a:pt x="199" y="23"/>
                  </a:cubicBezTo>
                  <a:cubicBezTo>
                    <a:pt x="199" y="13"/>
                    <a:pt x="198" y="6"/>
                    <a:pt x="198" y="2"/>
                  </a:cubicBezTo>
                  <a:cubicBezTo>
                    <a:pt x="207" y="3"/>
                    <a:pt x="215" y="6"/>
                    <a:pt x="222" y="9"/>
                  </a:cubicBezTo>
                  <a:cubicBezTo>
                    <a:pt x="224" y="10"/>
                    <a:pt x="225" y="10"/>
                    <a:pt x="225" y="11"/>
                  </a:cubicBezTo>
                  <a:cubicBezTo>
                    <a:pt x="225" y="13"/>
                    <a:pt x="224" y="14"/>
                    <a:pt x="222" y="15"/>
                  </a:cubicBezTo>
                  <a:cubicBezTo>
                    <a:pt x="218" y="16"/>
                    <a:pt x="215" y="17"/>
                    <a:pt x="211" y="18"/>
                  </a:cubicBezTo>
                  <a:cubicBezTo>
                    <a:pt x="211" y="66"/>
                    <a:pt x="211" y="66"/>
                    <a:pt x="211" y="66"/>
                  </a:cubicBezTo>
                  <a:cubicBezTo>
                    <a:pt x="212" y="66"/>
                    <a:pt x="212" y="66"/>
                    <a:pt x="212" y="66"/>
                  </a:cubicBezTo>
                  <a:cubicBezTo>
                    <a:pt x="222" y="55"/>
                    <a:pt x="222" y="55"/>
                    <a:pt x="222" y="55"/>
                  </a:cubicBezTo>
                  <a:cubicBezTo>
                    <a:pt x="227" y="59"/>
                    <a:pt x="233" y="63"/>
                    <a:pt x="237" y="67"/>
                  </a:cubicBezTo>
                  <a:cubicBezTo>
                    <a:pt x="239" y="68"/>
                    <a:pt x="239" y="68"/>
                    <a:pt x="239" y="69"/>
                  </a:cubicBezTo>
                  <a:cubicBezTo>
                    <a:pt x="239" y="72"/>
                    <a:pt x="238" y="74"/>
                    <a:pt x="236" y="74"/>
                  </a:cubicBezTo>
                  <a:cubicBezTo>
                    <a:pt x="211" y="74"/>
                    <a:pt x="211" y="74"/>
                    <a:pt x="211" y="74"/>
                  </a:cubicBezTo>
                  <a:cubicBezTo>
                    <a:pt x="211" y="211"/>
                    <a:pt x="211" y="211"/>
                    <a:pt x="211" y="211"/>
                  </a:cubicBezTo>
                  <a:cubicBezTo>
                    <a:pt x="211" y="217"/>
                    <a:pt x="210" y="221"/>
                    <a:pt x="207" y="224"/>
                  </a:cubicBezTo>
                  <a:cubicBezTo>
                    <a:pt x="205" y="227"/>
                    <a:pt x="203" y="229"/>
                    <a:pt x="199" y="231"/>
                  </a:cubicBezTo>
                  <a:cubicBezTo>
                    <a:pt x="196" y="233"/>
                    <a:pt x="193" y="234"/>
                    <a:pt x="191" y="234"/>
                  </a:cubicBezTo>
                  <a:cubicBezTo>
                    <a:pt x="190" y="229"/>
                    <a:pt x="190" y="229"/>
                    <a:pt x="190" y="229"/>
                  </a:cubicBezTo>
                  <a:cubicBezTo>
                    <a:pt x="190" y="227"/>
                    <a:pt x="189" y="226"/>
                    <a:pt x="188" y="225"/>
                  </a:cubicBezTo>
                  <a:cubicBezTo>
                    <a:pt x="186" y="223"/>
                    <a:pt x="184" y="221"/>
                    <a:pt x="179" y="219"/>
                  </a:cubicBezTo>
                  <a:cubicBezTo>
                    <a:pt x="175" y="218"/>
                    <a:pt x="169" y="217"/>
                    <a:pt x="163" y="216"/>
                  </a:cubicBezTo>
                  <a:cubicBezTo>
                    <a:pt x="163" y="210"/>
                    <a:pt x="163" y="210"/>
                    <a:pt x="163" y="210"/>
                  </a:cubicBezTo>
                  <a:cubicBezTo>
                    <a:pt x="172" y="213"/>
                    <a:pt x="181" y="214"/>
                    <a:pt x="188" y="214"/>
                  </a:cubicBezTo>
                  <a:cubicBezTo>
                    <a:pt x="193" y="214"/>
                    <a:pt x="195" y="214"/>
                    <a:pt x="197" y="213"/>
                  </a:cubicBezTo>
                  <a:cubicBezTo>
                    <a:pt x="198" y="212"/>
                    <a:pt x="199" y="209"/>
                    <a:pt x="199" y="205"/>
                  </a:cubicBezTo>
                  <a:cubicBezTo>
                    <a:pt x="199" y="74"/>
                    <a:pt x="199" y="74"/>
                    <a:pt x="199" y="74"/>
                  </a:cubicBezTo>
                  <a:cubicBezTo>
                    <a:pt x="182" y="74"/>
                    <a:pt x="182" y="74"/>
                    <a:pt x="182" y="74"/>
                  </a:cubicBezTo>
                  <a:cubicBezTo>
                    <a:pt x="170" y="74"/>
                    <a:pt x="161" y="74"/>
                    <a:pt x="157" y="75"/>
                  </a:cubicBezTo>
                  <a:lnTo>
                    <a:pt x="152" y="63"/>
                  </a:lnTo>
                  <a:close/>
                  <a:moveTo>
                    <a:pt x="163" y="101"/>
                  </a:moveTo>
                  <a:cubicBezTo>
                    <a:pt x="169" y="108"/>
                    <a:pt x="174" y="115"/>
                    <a:pt x="177" y="123"/>
                  </a:cubicBezTo>
                  <a:cubicBezTo>
                    <a:pt x="180" y="127"/>
                    <a:pt x="183" y="133"/>
                    <a:pt x="184" y="139"/>
                  </a:cubicBezTo>
                  <a:cubicBezTo>
                    <a:pt x="186" y="143"/>
                    <a:pt x="186" y="146"/>
                    <a:pt x="186" y="150"/>
                  </a:cubicBezTo>
                  <a:cubicBezTo>
                    <a:pt x="186" y="152"/>
                    <a:pt x="186" y="154"/>
                    <a:pt x="185" y="156"/>
                  </a:cubicBezTo>
                  <a:cubicBezTo>
                    <a:pt x="183" y="158"/>
                    <a:pt x="182" y="159"/>
                    <a:pt x="181" y="159"/>
                  </a:cubicBezTo>
                  <a:cubicBezTo>
                    <a:pt x="179" y="159"/>
                    <a:pt x="177" y="158"/>
                    <a:pt x="176" y="158"/>
                  </a:cubicBezTo>
                  <a:cubicBezTo>
                    <a:pt x="175" y="156"/>
                    <a:pt x="174" y="154"/>
                    <a:pt x="174" y="151"/>
                  </a:cubicBezTo>
                  <a:cubicBezTo>
                    <a:pt x="173" y="140"/>
                    <a:pt x="172" y="131"/>
                    <a:pt x="170" y="125"/>
                  </a:cubicBezTo>
                  <a:cubicBezTo>
                    <a:pt x="168" y="119"/>
                    <a:pt x="165" y="112"/>
                    <a:pt x="160" y="103"/>
                  </a:cubicBezTo>
                  <a:lnTo>
                    <a:pt x="163" y="101"/>
                  </a:ln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grpSp>
      <p:grpSp>
        <p:nvGrpSpPr>
          <p:cNvPr id="245" name="Group 244">
            <a:extLst>
              <a:ext uri="{FF2B5EF4-FFF2-40B4-BE49-F238E27FC236}">
                <a16:creationId xmlns:a16="http://schemas.microsoft.com/office/drawing/2014/main" id="{D19864E0-5E4C-40AF-A1AA-045096DDB283}"/>
              </a:ext>
            </a:extLst>
          </p:cNvPr>
          <p:cNvGrpSpPr/>
          <p:nvPr/>
        </p:nvGrpSpPr>
        <p:grpSpPr>
          <a:xfrm>
            <a:off x="8696450" y="3976205"/>
            <a:ext cx="1003623" cy="152766"/>
            <a:chOff x="6297571" y="4472277"/>
            <a:chExt cx="1023748" cy="155829"/>
          </a:xfrm>
          <a:solidFill>
            <a:schemeClr val="accent6">
              <a:lumMod val="50000"/>
            </a:schemeClr>
          </a:solidFill>
        </p:grpSpPr>
        <p:sp>
          <p:nvSpPr>
            <p:cNvPr id="246" name="Freeform 20">
              <a:extLst>
                <a:ext uri="{FF2B5EF4-FFF2-40B4-BE49-F238E27FC236}">
                  <a16:creationId xmlns:a16="http://schemas.microsoft.com/office/drawing/2014/main" id="{3D5CCC59-9E92-4412-9A28-E4B6EFFD66E5}"/>
                </a:ext>
              </a:extLst>
            </p:cNvPr>
            <p:cNvSpPr>
              <a:spLocks/>
            </p:cNvSpPr>
            <p:nvPr/>
          </p:nvSpPr>
          <p:spPr bwMode="black">
            <a:xfrm>
              <a:off x="6646155" y="4472277"/>
              <a:ext cx="99488" cy="155828"/>
            </a:xfrm>
            <a:custGeom>
              <a:avLst/>
              <a:gdLst/>
              <a:ahLst/>
              <a:cxnLst>
                <a:cxn ang="0">
                  <a:pos x="210" y="504"/>
                </a:cxn>
                <a:cxn ang="0">
                  <a:pos x="77" y="341"/>
                </a:cxn>
                <a:cxn ang="0">
                  <a:pos x="75" y="341"/>
                </a:cxn>
                <a:cxn ang="0">
                  <a:pos x="75" y="504"/>
                </a:cxn>
                <a:cxn ang="0">
                  <a:pos x="0" y="504"/>
                </a:cxn>
                <a:cxn ang="0">
                  <a:pos x="0" y="0"/>
                </a:cxn>
                <a:cxn ang="0">
                  <a:pos x="75" y="0"/>
                </a:cxn>
                <a:cxn ang="0">
                  <a:pos x="75" y="319"/>
                </a:cxn>
                <a:cxn ang="0">
                  <a:pos x="77" y="319"/>
                </a:cxn>
                <a:cxn ang="0">
                  <a:pos x="203" y="163"/>
                </a:cxn>
                <a:cxn ang="0">
                  <a:pos x="302" y="163"/>
                </a:cxn>
                <a:cxn ang="0">
                  <a:pos x="155" y="326"/>
                </a:cxn>
                <a:cxn ang="0">
                  <a:pos x="311" y="504"/>
                </a:cxn>
                <a:cxn ang="0">
                  <a:pos x="210" y="504"/>
                </a:cxn>
              </a:cxnLst>
              <a:rect l="0" t="0" r="r" b="b"/>
              <a:pathLst>
                <a:path w="311" h="504">
                  <a:moveTo>
                    <a:pt x="210" y="504"/>
                  </a:moveTo>
                  <a:lnTo>
                    <a:pt x="77" y="341"/>
                  </a:lnTo>
                  <a:lnTo>
                    <a:pt x="75" y="341"/>
                  </a:lnTo>
                  <a:lnTo>
                    <a:pt x="75" y="504"/>
                  </a:lnTo>
                  <a:lnTo>
                    <a:pt x="0" y="504"/>
                  </a:lnTo>
                  <a:lnTo>
                    <a:pt x="0" y="0"/>
                  </a:lnTo>
                  <a:lnTo>
                    <a:pt x="75" y="0"/>
                  </a:lnTo>
                  <a:lnTo>
                    <a:pt x="75" y="319"/>
                  </a:lnTo>
                  <a:lnTo>
                    <a:pt x="77" y="319"/>
                  </a:lnTo>
                  <a:lnTo>
                    <a:pt x="203" y="163"/>
                  </a:lnTo>
                  <a:lnTo>
                    <a:pt x="302" y="163"/>
                  </a:lnTo>
                  <a:lnTo>
                    <a:pt x="155" y="326"/>
                  </a:lnTo>
                  <a:lnTo>
                    <a:pt x="311" y="504"/>
                  </a:lnTo>
                  <a:lnTo>
                    <a:pt x="210" y="504"/>
                  </a:ln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247" name="Freeform 17">
              <a:extLst>
                <a:ext uri="{FF2B5EF4-FFF2-40B4-BE49-F238E27FC236}">
                  <a16:creationId xmlns:a16="http://schemas.microsoft.com/office/drawing/2014/main" id="{161795A4-1688-466C-8A6F-743788F494C8}"/>
                </a:ext>
              </a:extLst>
            </p:cNvPr>
            <p:cNvSpPr>
              <a:spLocks noEditPoints="1"/>
            </p:cNvSpPr>
            <p:nvPr/>
          </p:nvSpPr>
          <p:spPr bwMode="black">
            <a:xfrm>
              <a:off x="6297571" y="4481243"/>
              <a:ext cx="128279" cy="146862"/>
            </a:xfrm>
            <a:custGeom>
              <a:avLst/>
              <a:gdLst/>
              <a:ahLst/>
              <a:cxnLst>
                <a:cxn ang="0">
                  <a:pos x="170" y="98"/>
                </a:cxn>
                <a:cxn ang="0">
                  <a:pos x="162" y="140"/>
                </a:cxn>
                <a:cxn ang="0">
                  <a:pos x="140" y="173"/>
                </a:cxn>
                <a:cxn ang="0">
                  <a:pos x="105" y="194"/>
                </a:cxn>
                <a:cxn ang="0">
                  <a:pos x="60" y="201"/>
                </a:cxn>
                <a:cxn ang="0">
                  <a:pos x="0" y="201"/>
                </a:cxn>
                <a:cxn ang="0">
                  <a:pos x="0" y="0"/>
                </a:cxn>
                <a:cxn ang="0">
                  <a:pos x="62" y="0"/>
                </a:cxn>
                <a:cxn ang="0">
                  <a:pos x="143" y="25"/>
                </a:cxn>
                <a:cxn ang="0">
                  <a:pos x="170" y="98"/>
                </a:cxn>
                <a:cxn ang="0">
                  <a:pos x="134" y="98"/>
                </a:cxn>
                <a:cxn ang="0">
                  <a:pos x="129" y="69"/>
                </a:cxn>
                <a:cxn ang="0">
                  <a:pos x="115" y="47"/>
                </a:cxn>
                <a:cxn ang="0">
                  <a:pos x="92" y="33"/>
                </a:cxn>
                <a:cxn ang="0">
                  <a:pos x="61" y="29"/>
                </a:cxn>
                <a:cxn ang="0">
                  <a:pos x="33" y="29"/>
                </a:cxn>
                <a:cxn ang="0">
                  <a:pos x="33" y="172"/>
                </a:cxn>
                <a:cxn ang="0">
                  <a:pos x="60" y="172"/>
                </a:cxn>
                <a:cxn ang="0">
                  <a:pos x="92" y="167"/>
                </a:cxn>
                <a:cxn ang="0">
                  <a:pos x="115" y="152"/>
                </a:cxn>
                <a:cxn ang="0">
                  <a:pos x="129" y="129"/>
                </a:cxn>
                <a:cxn ang="0">
                  <a:pos x="134" y="98"/>
                </a:cxn>
              </a:cxnLst>
              <a:rect l="0" t="0" r="r" b="b"/>
              <a:pathLst>
                <a:path w="170" h="201">
                  <a:moveTo>
                    <a:pt x="170" y="98"/>
                  </a:moveTo>
                  <a:cubicBezTo>
                    <a:pt x="170" y="113"/>
                    <a:pt x="167" y="128"/>
                    <a:pt x="162" y="140"/>
                  </a:cubicBezTo>
                  <a:cubicBezTo>
                    <a:pt x="157" y="153"/>
                    <a:pt x="149" y="164"/>
                    <a:pt x="140" y="173"/>
                  </a:cubicBezTo>
                  <a:cubicBezTo>
                    <a:pt x="130" y="182"/>
                    <a:pt x="119" y="189"/>
                    <a:pt x="105" y="194"/>
                  </a:cubicBezTo>
                  <a:cubicBezTo>
                    <a:pt x="92" y="199"/>
                    <a:pt x="77" y="201"/>
                    <a:pt x="60" y="201"/>
                  </a:cubicBezTo>
                  <a:cubicBezTo>
                    <a:pt x="0" y="201"/>
                    <a:pt x="0" y="201"/>
                    <a:pt x="0" y="201"/>
                  </a:cubicBezTo>
                  <a:cubicBezTo>
                    <a:pt x="0" y="0"/>
                    <a:pt x="0" y="0"/>
                    <a:pt x="0" y="0"/>
                  </a:cubicBezTo>
                  <a:cubicBezTo>
                    <a:pt x="62" y="0"/>
                    <a:pt x="62" y="0"/>
                    <a:pt x="62" y="0"/>
                  </a:cubicBezTo>
                  <a:cubicBezTo>
                    <a:pt x="98" y="0"/>
                    <a:pt x="125" y="8"/>
                    <a:pt x="143" y="25"/>
                  </a:cubicBezTo>
                  <a:cubicBezTo>
                    <a:pt x="161" y="41"/>
                    <a:pt x="170" y="66"/>
                    <a:pt x="170" y="98"/>
                  </a:cubicBezTo>
                  <a:close/>
                  <a:moveTo>
                    <a:pt x="134" y="98"/>
                  </a:moveTo>
                  <a:cubicBezTo>
                    <a:pt x="134" y="87"/>
                    <a:pt x="133" y="77"/>
                    <a:pt x="129" y="69"/>
                  </a:cubicBezTo>
                  <a:cubicBezTo>
                    <a:pt x="126" y="60"/>
                    <a:pt x="122" y="53"/>
                    <a:pt x="115" y="47"/>
                  </a:cubicBezTo>
                  <a:cubicBezTo>
                    <a:pt x="109" y="41"/>
                    <a:pt x="101" y="36"/>
                    <a:pt x="92" y="33"/>
                  </a:cubicBezTo>
                  <a:cubicBezTo>
                    <a:pt x="83" y="30"/>
                    <a:pt x="72" y="29"/>
                    <a:pt x="61" y="29"/>
                  </a:cubicBezTo>
                  <a:cubicBezTo>
                    <a:pt x="33" y="29"/>
                    <a:pt x="33" y="29"/>
                    <a:pt x="33" y="29"/>
                  </a:cubicBezTo>
                  <a:cubicBezTo>
                    <a:pt x="33" y="172"/>
                    <a:pt x="33" y="172"/>
                    <a:pt x="33" y="172"/>
                  </a:cubicBezTo>
                  <a:cubicBezTo>
                    <a:pt x="60" y="172"/>
                    <a:pt x="60" y="172"/>
                    <a:pt x="60" y="172"/>
                  </a:cubicBezTo>
                  <a:cubicBezTo>
                    <a:pt x="72" y="172"/>
                    <a:pt x="83" y="171"/>
                    <a:pt x="92" y="167"/>
                  </a:cubicBezTo>
                  <a:cubicBezTo>
                    <a:pt x="101" y="164"/>
                    <a:pt x="109" y="159"/>
                    <a:pt x="115" y="152"/>
                  </a:cubicBezTo>
                  <a:cubicBezTo>
                    <a:pt x="121" y="146"/>
                    <a:pt x="126" y="138"/>
                    <a:pt x="129" y="129"/>
                  </a:cubicBezTo>
                  <a:cubicBezTo>
                    <a:pt x="133" y="120"/>
                    <a:pt x="134" y="110"/>
                    <a:pt x="134" y="98"/>
                  </a:cubicBez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248" name="Freeform 18">
              <a:extLst>
                <a:ext uri="{FF2B5EF4-FFF2-40B4-BE49-F238E27FC236}">
                  <a16:creationId xmlns:a16="http://schemas.microsoft.com/office/drawing/2014/main" id="{678ED3F0-688D-4272-A8F8-54B2B76C5B86}"/>
                </a:ext>
              </a:extLst>
            </p:cNvPr>
            <p:cNvSpPr>
              <a:spLocks noEditPoints="1"/>
            </p:cNvSpPr>
            <p:nvPr/>
          </p:nvSpPr>
          <p:spPr bwMode="black">
            <a:xfrm>
              <a:off x="6437366" y="4517726"/>
              <a:ext cx="91491" cy="110379"/>
            </a:xfrm>
            <a:custGeom>
              <a:avLst/>
              <a:gdLst/>
              <a:ahLst/>
              <a:cxnLst>
                <a:cxn ang="0">
                  <a:pos x="89" y="147"/>
                </a:cxn>
                <a:cxn ang="0">
                  <a:pos x="89" y="127"/>
                </a:cxn>
                <a:cxn ang="0">
                  <a:pos x="88" y="127"/>
                </a:cxn>
                <a:cxn ang="0">
                  <a:pos x="70" y="145"/>
                </a:cxn>
                <a:cxn ang="0">
                  <a:pos x="46" y="151"/>
                </a:cxn>
                <a:cxn ang="0">
                  <a:pos x="26" y="148"/>
                </a:cxn>
                <a:cxn ang="0">
                  <a:pos x="12" y="139"/>
                </a:cxn>
                <a:cxn ang="0">
                  <a:pos x="3" y="125"/>
                </a:cxn>
                <a:cxn ang="0">
                  <a:pos x="0" y="108"/>
                </a:cxn>
                <a:cxn ang="0">
                  <a:pos x="3" y="91"/>
                </a:cxn>
                <a:cxn ang="0">
                  <a:pos x="11" y="76"/>
                </a:cxn>
                <a:cxn ang="0">
                  <a:pos x="26" y="66"/>
                </a:cxn>
                <a:cxn ang="0">
                  <a:pos x="47" y="60"/>
                </a:cxn>
                <a:cxn ang="0">
                  <a:pos x="89" y="55"/>
                </a:cxn>
                <a:cxn ang="0">
                  <a:pos x="82" y="32"/>
                </a:cxn>
                <a:cxn ang="0">
                  <a:pos x="62" y="25"/>
                </a:cxn>
                <a:cxn ang="0">
                  <a:pos x="36" y="30"/>
                </a:cxn>
                <a:cxn ang="0">
                  <a:pos x="14" y="41"/>
                </a:cxn>
                <a:cxn ang="0">
                  <a:pos x="14" y="13"/>
                </a:cxn>
                <a:cxn ang="0">
                  <a:pos x="23" y="8"/>
                </a:cxn>
                <a:cxn ang="0">
                  <a:pos x="35" y="4"/>
                </a:cxn>
                <a:cxn ang="0">
                  <a:pos x="50" y="1"/>
                </a:cxn>
                <a:cxn ang="0">
                  <a:pos x="65" y="0"/>
                </a:cxn>
                <a:cxn ang="0">
                  <a:pos x="90" y="4"/>
                </a:cxn>
                <a:cxn ang="0">
                  <a:pos x="107" y="15"/>
                </a:cxn>
                <a:cxn ang="0">
                  <a:pos x="117" y="32"/>
                </a:cxn>
                <a:cxn ang="0">
                  <a:pos x="121" y="56"/>
                </a:cxn>
                <a:cxn ang="0">
                  <a:pos x="121" y="147"/>
                </a:cxn>
                <a:cxn ang="0">
                  <a:pos x="89" y="147"/>
                </a:cxn>
                <a:cxn ang="0">
                  <a:pos x="58" y="81"/>
                </a:cxn>
                <a:cxn ang="0">
                  <a:pos x="45" y="84"/>
                </a:cxn>
                <a:cxn ang="0">
                  <a:pos x="37" y="89"/>
                </a:cxn>
                <a:cxn ang="0">
                  <a:pos x="33" y="96"/>
                </a:cxn>
                <a:cxn ang="0">
                  <a:pos x="32" y="105"/>
                </a:cxn>
                <a:cxn ang="0">
                  <a:pos x="33" y="113"/>
                </a:cxn>
                <a:cxn ang="0">
                  <a:pos x="38" y="119"/>
                </a:cxn>
                <a:cxn ang="0">
                  <a:pos x="46" y="123"/>
                </a:cxn>
                <a:cxn ang="0">
                  <a:pos x="56" y="125"/>
                </a:cxn>
                <a:cxn ang="0">
                  <a:pos x="69" y="122"/>
                </a:cxn>
                <a:cxn ang="0">
                  <a:pos x="80" y="115"/>
                </a:cxn>
                <a:cxn ang="0">
                  <a:pos x="87" y="104"/>
                </a:cxn>
                <a:cxn ang="0">
                  <a:pos x="89" y="90"/>
                </a:cxn>
                <a:cxn ang="0">
                  <a:pos x="89" y="77"/>
                </a:cxn>
                <a:cxn ang="0">
                  <a:pos x="58" y="81"/>
                </a:cxn>
              </a:cxnLst>
              <a:rect l="0" t="0" r="r" b="b"/>
              <a:pathLst>
                <a:path w="121" h="151">
                  <a:moveTo>
                    <a:pt x="89" y="147"/>
                  </a:moveTo>
                  <a:cubicBezTo>
                    <a:pt x="89" y="127"/>
                    <a:pt x="89" y="127"/>
                    <a:pt x="89" y="127"/>
                  </a:cubicBezTo>
                  <a:cubicBezTo>
                    <a:pt x="88" y="127"/>
                    <a:pt x="88" y="127"/>
                    <a:pt x="88" y="127"/>
                  </a:cubicBezTo>
                  <a:cubicBezTo>
                    <a:pt x="83" y="135"/>
                    <a:pt x="77" y="141"/>
                    <a:pt x="70" y="145"/>
                  </a:cubicBezTo>
                  <a:cubicBezTo>
                    <a:pt x="63" y="149"/>
                    <a:pt x="55" y="151"/>
                    <a:pt x="46" y="151"/>
                  </a:cubicBezTo>
                  <a:cubicBezTo>
                    <a:pt x="38" y="151"/>
                    <a:pt x="32" y="150"/>
                    <a:pt x="26" y="148"/>
                  </a:cubicBezTo>
                  <a:cubicBezTo>
                    <a:pt x="20" y="145"/>
                    <a:pt x="16" y="142"/>
                    <a:pt x="12" y="139"/>
                  </a:cubicBezTo>
                  <a:cubicBezTo>
                    <a:pt x="8" y="135"/>
                    <a:pt x="5" y="130"/>
                    <a:pt x="3" y="125"/>
                  </a:cubicBezTo>
                  <a:cubicBezTo>
                    <a:pt x="1" y="120"/>
                    <a:pt x="0" y="114"/>
                    <a:pt x="0" y="108"/>
                  </a:cubicBezTo>
                  <a:cubicBezTo>
                    <a:pt x="0" y="102"/>
                    <a:pt x="1" y="96"/>
                    <a:pt x="3" y="91"/>
                  </a:cubicBezTo>
                  <a:cubicBezTo>
                    <a:pt x="4" y="85"/>
                    <a:pt x="7" y="81"/>
                    <a:pt x="11" y="76"/>
                  </a:cubicBezTo>
                  <a:cubicBezTo>
                    <a:pt x="15" y="72"/>
                    <a:pt x="20" y="69"/>
                    <a:pt x="26" y="66"/>
                  </a:cubicBezTo>
                  <a:cubicBezTo>
                    <a:pt x="31" y="63"/>
                    <a:pt x="39" y="61"/>
                    <a:pt x="47" y="60"/>
                  </a:cubicBezTo>
                  <a:cubicBezTo>
                    <a:pt x="89" y="55"/>
                    <a:pt x="89" y="55"/>
                    <a:pt x="89" y="55"/>
                  </a:cubicBezTo>
                  <a:cubicBezTo>
                    <a:pt x="89" y="44"/>
                    <a:pt x="87" y="37"/>
                    <a:pt x="82" y="32"/>
                  </a:cubicBezTo>
                  <a:cubicBezTo>
                    <a:pt x="77" y="28"/>
                    <a:pt x="70" y="25"/>
                    <a:pt x="62" y="25"/>
                  </a:cubicBezTo>
                  <a:cubicBezTo>
                    <a:pt x="53" y="25"/>
                    <a:pt x="44" y="27"/>
                    <a:pt x="36" y="30"/>
                  </a:cubicBezTo>
                  <a:cubicBezTo>
                    <a:pt x="28" y="32"/>
                    <a:pt x="20" y="36"/>
                    <a:pt x="14" y="41"/>
                  </a:cubicBezTo>
                  <a:cubicBezTo>
                    <a:pt x="14" y="13"/>
                    <a:pt x="14" y="13"/>
                    <a:pt x="14" y="13"/>
                  </a:cubicBezTo>
                  <a:cubicBezTo>
                    <a:pt x="16" y="11"/>
                    <a:pt x="19" y="10"/>
                    <a:pt x="23" y="8"/>
                  </a:cubicBezTo>
                  <a:cubicBezTo>
                    <a:pt x="26" y="7"/>
                    <a:pt x="31" y="6"/>
                    <a:pt x="35" y="4"/>
                  </a:cubicBezTo>
                  <a:cubicBezTo>
                    <a:pt x="40" y="3"/>
                    <a:pt x="45" y="2"/>
                    <a:pt x="50" y="1"/>
                  </a:cubicBezTo>
                  <a:cubicBezTo>
                    <a:pt x="55" y="0"/>
                    <a:pt x="60" y="0"/>
                    <a:pt x="65" y="0"/>
                  </a:cubicBezTo>
                  <a:cubicBezTo>
                    <a:pt x="75" y="0"/>
                    <a:pt x="83" y="1"/>
                    <a:pt x="90" y="4"/>
                  </a:cubicBezTo>
                  <a:cubicBezTo>
                    <a:pt x="97" y="6"/>
                    <a:pt x="103" y="10"/>
                    <a:pt x="107" y="15"/>
                  </a:cubicBezTo>
                  <a:cubicBezTo>
                    <a:pt x="112" y="19"/>
                    <a:pt x="115" y="25"/>
                    <a:pt x="117" y="32"/>
                  </a:cubicBezTo>
                  <a:cubicBezTo>
                    <a:pt x="120" y="39"/>
                    <a:pt x="121" y="47"/>
                    <a:pt x="121" y="56"/>
                  </a:cubicBezTo>
                  <a:cubicBezTo>
                    <a:pt x="121" y="147"/>
                    <a:pt x="121" y="147"/>
                    <a:pt x="121" y="147"/>
                  </a:cubicBezTo>
                  <a:lnTo>
                    <a:pt x="89" y="147"/>
                  </a:lnTo>
                  <a:close/>
                  <a:moveTo>
                    <a:pt x="58" y="81"/>
                  </a:moveTo>
                  <a:cubicBezTo>
                    <a:pt x="53" y="82"/>
                    <a:pt x="48" y="83"/>
                    <a:pt x="45" y="84"/>
                  </a:cubicBezTo>
                  <a:cubicBezTo>
                    <a:pt x="41" y="86"/>
                    <a:pt x="39" y="87"/>
                    <a:pt x="37" y="89"/>
                  </a:cubicBezTo>
                  <a:cubicBezTo>
                    <a:pt x="35" y="91"/>
                    <a:pt x="34" y="93"/>
                    <a:pt x="33" y="96"/>
                  </a:cubicBezTo>
                  <a:cubicBezTo>
                    <a:pt x="32" y="98"/>
                    <a:pt x="32" y="101"/>
                    <a:pt x="32" y="105"/>
                  </a:cubicBezTo>
                  <a:cubicBezTo>
                    <a:pt x="32" y="107"/>
                    <a:pt x="32" y="110"/>
                    <a:pt x="33" y="113"/>
                  </a:cubicBezTo>
                  <a:cubicBezTo>
                    <a:pt x="35" y="115"/>
                    <a:pt x="36" y="117"/>
                    <a:pt x="38" y="119"/>
                  </a:cubicBezTo>
                  <a:cubicBezTo>
                    <a:pt x="40" y="121"/>
                    <a:pt x="43" y="122"/>
                    <a:pt x="46" y="123"/>
                  </a:cubicBezTo>
                  <a:cubicBezTo>
                    <a:pt x="49" y="124"/>
                    <a:pt x="52" y="125"/>
                    <a:pt x="56" y="125"/>
                  </a:cubicBezTo>
                  <a:cubicBezTo>
                    <a:pt x="61" y="125"/>
                    <a:pt x="65" y="124"/>
                    <a:pt x="69" y="122"/>
                  </a:cubicBezTo>
                  <a:cubicBezTo>
                    <a:pt x="73" y="120"/>
                    <a:pt x="77" y="118"/>
                    <a:pt x="80" y="115"/>
                  </a:cubicBezTo>
                  <a:cubicBezTo>
                    <a:pt x="83" y="112"/>
                    <a:pt x="85" y="108"/>
                    <a:pt x="87" y="104"/>
                  </a:cubicBezTo>
                  <a:cubicBezTo>
                    <a:pt x="88" y="100"/>
                    <a:pt x="89" y="95"/>
                    <a:pt x="89" y="90"/>
                  </a:cubicBezTo>
                  <a:cubicBezTo>
                    <a:pt x="89" y="77"/>
                    <a:pt x="89" y="77"/>
                    <a:pt x="89" y="77"/>
                  </a:cubicBezTo>
                  <a:lnTo>
                    <a:pt x="58" y="81"/>
                  </a:ln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249" name="Freeform 19">
              <a:extLst>
                <a:ext uri="{FF2B5EF4-FFF2-40B4-BE49-F238E27FC236}">
                  <a16:creationId xmlns:a16="http://schemas.microsoft.com/office/drawing/2014/main" id="{E6713E7B-BE2A-4F2C-A26A-F27B7E45A005}"/>
                </a:ext>
              </a:extLst>
            </p:cNvPr>
            <p:cNvSpPr>
              <a:spLocks/>
            </p:cNvSpPr>
            <p:nvPr/>
          </p:nvSpPr>
          <p:spPr bwMode="black">
            <a:xfrm>
              <a:off x="6552209" y="4520509"/>
              <a:ext cx="95969" cy="107596"/>
            </a:xfrm>
            <a:custGeom>
              <a:avLst/>
              <a:gdLst/>
              <a:ahLst/>
              <a:cxnLst>
                <a:cxn ang="0">
                  <a:pos x="95" y="147"/>
                </a:cxn>
                <a:cxn ang="0">
                  <a:pos x="95" y="66"/>
                </a:cxn>
                <a:cxn ang="0">
                  <a:pos x="88" y="36"/>
                </a:cxn>
                <a:cxn ang="0">
                  <a:pos x="66" y="26"/>
                </a:cxn>
                <a:cxn ang="0">
                  <a:pos x="53" y="29"/>
                </a:cxn>
                <a:cxn ang="0">
                  <a:pos x="42" y="37"/>
                </a:cxn>
                <a:cxn ang="0">
                  <a:pos x="35" y="50"/>
                </a:cxn>
                <a:cxn ang="0">
                  <a:pos x="32" y="65"/>
                </a:cxn>
                <a:cxn ang="0">
                  <a:pos x="32" y="147"/>
                </a:cxn>
                <a:cxn ang="0">
                  <a:pos x="0" y="147"/>
                </a:cxn>
                <a:cxn ang="0">
                  <a:pos x="0" y="3"/>
                </a:cxn>
                <a:cxn ang="0">
                  <a:pos x="32" y="3"/>
                </a:cxn>
                <a:cxn ang="0">
                  <a:pos x="32" y="26"/>
                </a:cxn>
                <a:cxn ang="0">
                  <a:pos x="33" y="26"/>
                </a:cxn>
                <a:cxn ang="0">
                  <a:pos x="53" y="6"/>
                </a:cxn>
                <a:cxn ang="0">
                  <a:pos x="79" y="0"/>
                </a:cxn>
                <a:cxn ang="0">
                  <a:pos x="115" y="14"/>
                </a:cxn>
                <a:cxn ang="0">
                  <a:pos x="127" y="59"/>
                </a:cxn>
                <a:cxn ang="0">
                  <a:pos x="127" y="147"/>
                </a:cxn>
                <a:cxn ang="0">
                  <a:pos x="95" y="147"/>
                </a:cxn>
              </a:cxnLst>
              <a:rect l="0" t="0" r="r" b="b"/>
              <a:pathLst>
                <a:path w="127" h="147">
                  <a:moveTo>
                    <a:pt x="95" y="147"/>
                  </a:moveTo>
                  <a:cubicBezTo>
                    <a:pt x="95" y="66"/>
                    <a:pt x="95" y="66"/>
                    <a:pt x="95" y="66"/>
                  </a:cubicBezTo>
                  <a:cubicBezTo>
                    <a:pt x="95" y="53"/>
                    <a:pt x="93" y="43"/>
                    <a:pt x="88" y="36"/>
                  </a:cubicBezTo>
                  <a:cubicBezTo>
                    <a:pt x="84" y="30"/>
                    <a:pt x="76" y="26"/>
                    <a:pt x="66" y="26"/>
                  </a:cubicBezTo>
                  <a:cubicBezTo>
                    <a:pt x="61" y="26"/>
                    <a:pt x="57" y="27"/>
                    <a:pt x="53" y="29"/>
                  </a:cubicBezTo>
                  <a:cubicBezTo>
                    <a:pt x="49" y="31"/>
                    <a:pt x="45" y="34"/>
                    <a:pt x="42" y="37"/>
                  </a:cubicBezTo>
                  <a:cubicBezTo>
                    <a:pt x="39" y="41"/>
                    <a:pt x="36" y="45"/>
                    <a:pt x="35" y="50"/>
                  </a:cubicBezTo>
                  <a:cubicBezTo>
                    <a:pt x="33" y="54"/>
                    <a:pt x="32" y="60"/>
                    <a:pt x="32" y="65"/>
                  </a:cubicBezTo>
                  <a:cubicBezTo>
                    <a:pt x="32" y="147"/>
                    <a:pt x="32" y="147"/>
                    <a:pt x="32" y="147"/>
                  </a:cubicBezTo>
                  <a:cubicBezTo>
                    <a:pt x="0" y="147"/>
                    <a:pt x="0" y="147"/>
                    <a:pt x="0" y="147"/>
                  </a:cubicBezTo>
                  <a:cubicBezTo>
                    <a:pt x="0" y="3"/>
                    <a:pt x="0" y="3"/>
                    <a:pt x="0" y="3"/>
                  </a:cubicBezTo>
                  <a:cubicBezTo>
                    <a:pt x="32" y="3"/>
                    <a:pt x="32" y="3"/>
                    <a:pt x="32" y="3"/>
                  </a:cubicBezTo>
                  <a:cubicBezTo>
                    <a:pt x="32" y="26"/>
                    <a:pt x="32" y="26"/>
                    <a:pt x="32" y="26"/>
                  </a:cubicBezTo>
                  <a:cubicBezTo>
                    <a:pt x="33" y="26"/>
                    <a:pt x="33" y="26"/>
                    <a:pt x="33" y="26"/>
                  </a:cubicBezTo>
                  <a:cubicBezTo>
                    <a:pt x="39" y="17"/>
                    <a:pt x="45" y="10"/>
                    <a:pt x="53" y="6"/>
                  </a:cubicBezTo>
                  <a:cubicBezTo>
                    <a:pt x="61" y="2"/>
                    <a:pt x="70" y="0"/>
                    <a:pt x="79" y="0"/>
                  </a:cubicBezTo>
                  <a:cubicBezTo>
                    <a:pt x="95" y="0"/>
                    <a:pt x="106" y="5"/>
                    <a:pt x="115" y="14"/>
                  </a:cubicBezTo>
                  <a:cubicBezTo>
                    <a:pt x="123" y="24"/>
                    <a:pt x="127" y="39"/>
                    <a:pt x="127" y="59"/>
                  </a:cubicBezTo>
                  <a:cubicBezTo>
                    <a:pt x="127" y="147"/>
                    <a:pt x="127" y="147"/>
                    <a:pt x="127" y="147"/>
                  </a:cubicBezTo>
                  <a:lnTo>
                    <a:pt x="95" y="147"/>
                  </a:ln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250" name="Freeform 21">
              <a:extLst>
                <a:ext uri="{FF2B5EF4-FFF2-40B4-BE49-F238E27FC236}">
                  <a16:creationId xmlns:a16="http://schemas.microsoft.com/office/drawing/2014/main" id="{E66A12E4-11CB-4F15-A194-3E4FF94B77EC}"/>
                </a:ext>
              </a:extLst>
            </p:cNvPr>
            <p:cNvSpPr>
              <a:spLocks/>
            </p:cNvSpPr>
            <p:nvPr/>
          </p:nvSpPr>
          <p:spPr bwMode="black">
            <a:xfrm>
              <a:off x="6837877" y="4519891"/>
              <a:ext cx="96609" cy="108214"/>
            </a:xfrm>
            <a:custGeom>
              <a:avLst/>
              <a:gdLst/>
              <a:ahLst/>
              <a:cxnLst>
                <a:cxn ang="0">
                  <a:pos x="95" y="144"/>
                </a:cxn>
                <a:cxn ang="0">
                  <a:pos x="95" y="123"/>
                </a:cxn>
                <a:cxn ang="0">
                  <a:pos x="95" y="123"/>
                </a:cxn>
                <a:cxn ang="0">
                  <a:pos x="87" y="132"/>
                </a:cxn>
                <a:cxn ang="0">
                  <a:pos x="78" y="140"/>
                </a:cxn>
                <a:cxn ang="0">
                  <a:pos x="66" y="146"/>
                </a:cxn>
                <a:cxn ang="0">
                  <a:pos x="51" y="148"/>
                </a:cxn>
                <a:cxn ang="0">
                  <a:pos x="13" y="133"/>
                </a:cxn>
                <a:cxn ang="0">
                  <a:pos x="0" y="88"/>
                </a:cxn>
                <a:cxn ang="0">
                  <a:pos x="0" y="0"/>
                </a:cxn>
                <a:cxn ang="0">
                  <a:pos x="33" y="0"/>
                </a:cxn>
                <a:cxn ang="0">
                  <a:pos x="33" y="83"/>
                </a:cxn>
                <a:cxn ang="0">
                  <a:pos x="35" y="101"/>
                </a:cxn>
                <a:cxn ang="0">
                  <a:pos x="41" y="113"/>
                </a:cxn>
                <a:cxn ang="0">
                  <a:pos x="50" y="119"/>
                </a:cxn>
                <a:cxn ang="0">
                  <a:pos x="63" y="121"/>
                </a:cxn>
                <a:cxn ang="0">
                  <a:pos x="75" y="119"/>
                </a:cxn>
                <a:cxn ang="0">
                  <a:pos x="86" y="111"/>
                </a:cxn>
                <a:cxn ang="0">
                  <a:pos x="93" y="99"/>
                </a:cxn>
                <a:cxn ang="0">
                  <a:pos x="95" y="83"/>
                </a:cxn>
                <a:cxn ang="0">
                  <a:pos x="95" y="0"/>
                </a:cxn>
                <a:cxn ang="0">
                  <a:pos x="128" y="0"/>
                </a:cxn>
                <a:cxn ang="0">
                  <a:pos x="128" y="144"/>
                </a:cxn>
                <a:cxn ang="0">
                  <a:pos x="95" y="144"/>
                </a:cxn>
              </a:cxnLst>
              <a:rect l="0" t="0" r="r" b="b"/>
              <a:pathLst>
                <a:path w="128" h="148">
                  <a:moveTo>
                    <a:pt x="95" y="144"/>
                  </a:moveTo>
                  <a:cubicBezTo>
                    <a:pt x="95" y="123"/>
                    <a:pt x="95" y="123"/>
                    <a:pt x="95" y="123"/>
                  </a:cubicBezTo>
                  <a:cubicBezTo>
                    <a:pt x="95" y="123"/>
                    <a:pt x="95" y="123"/>
                    <a:pt x="95" y="123"/>
                  </a:cubicBezTo>
                  <a:cubicBezTo>
                    <a:pt x="93" y="126"/>
                    <a:pt x="90" y="129"/>
                    <a:pt x="87" y="132"/>
                  </a:cubicBezTo>
                  <a:cubicBezTo>
                    <a:pt x="85" y="135"/>
                    <a:pt x="81" y="138"/>
                    <a:pt x="78" y="140"/>
                  </a:cubicBezTo>
                  <a:cubicBezTo>
                    <a:pt x="74" y="143"/>
                    <a:pt x="70" y="144"/>
                    <a:pt x="66" y="146"/>
                  </a:cubicBezTo>
                  <a:cubicBezTo>
                    <a:pt x="61" y="147"/>
                    <a:pt x="56" y="148"/>
                    <a:pt x="51" y="148"/>
                  </a:cubicBezTo>
                  <a:cubicBezTo>
                    <a:pt x="35" y="148"/>
                    <a:pt x="22" y="143"/>
                    <a:pt x="13" y="133"/>
                  </a:cubicBezTo>
                  <a:cubicBezTo>
                    <a:pt x="4" y="122"/>
                    <a:pt x="0" y="107"/>
                    <a:pt x="0" y="88"/>
                  </a:cubicBezTo>
                  <a:cubicBezTo>
                    <a:pt x="0" y="0"/>
                    <a:pt x="0" y="0"/>
                    <a:pt x="0" y="0"/>
                  </a:cubicBezTo>
                  <a:cubicBezTo>
                    <a:pt x="33" y="0"/>
                    <a:pt x="33" y="0"/>
                    <a:pt x="33" y="0"/>
                  </a:cubicBezTo>
                  <a:cubicBezTo>
                    <a:pt x="33" y="83"/>
                    <a:pt x="33" y="83"/>
                    <a:pt x="33" y="83"/>
                  </a:cubicBezTo>
                  <a:cubicBezTo>
                    <a:pt x="33" y="90"/>
                    <a:pt x="33" y="96"/>
                    <a:pt x="35" y="101"/>
                  </a:cubicBezTo>
                  <a:cubicBezTo>
                    <a:pt x="36" y="106"/>
                    <a:pt x="38" y="110"/>
                    <a:pt x="41" y="113"/>
                  </a:cubicBezTo>
                  <a:cubicBezTo>
                    <a:pt x="44" y="116"/>
                    <a:pt x="47" y="118"/>
                    <a:pt x="50" y="119"/>
                  </a:cubicBezTo>
                  <a:cubicBezTo>
                    <a:pt x="54" y="120"/>
                    <a:pt x="58" y="121"/>
                    <a:pt x="63" y="121"/>
                  </a:cubicBezTo>
                  <a:cubicBezTo>
                    <a:pt x="67" y="121"/>
                    <a:pt x="71" y="120"/>
                    <a:pt x="75" y="119"/>
                  </a:cubicBezTo>
                  <a:cubicBezTo>
                    <a:pt x="79" y="117"/>
                    <a:pt x="83" y="115"/>
                    <a:pt x="86" y="111"/>
                  </a:cubicBezTo>
                  <a:cubicBezTo>
                    <a:pt x="89" y="108"/>
                    <a:pt x="91" y="104"/>
                    <a:pt x="93" y="99"/>
                  </a:cubicBezTo>
                  <a:cubicBezTo>
                    <a:pt x="94" y="95"/>
                    <a:pt x="95" y="89"/>
                    <a:pt x="95" y="83"/>
                  </a:cubicBezTo>
                  <a:cubicBezTo>
                    <a:pt x="95" y="0"/>
                    <a:pt x="95" y="0"/>
                    <a:pt x="95" y="0"/>
                  </a:cubicBezTo>
                  <a:cubicBezTo>
                    <a:pt x="128" y="0"/>
                    <a:pt x="128" y="0"/>
                    <a:pt x="128" y="0"/>
                  </a:cubicBezTo>
                  <a:cubicBezTo>
                    <a:pt x="128" y="144"/>
                    <a:pt x="128" y="144"/>
                    <a:pt x="128" y="144"/>
                  </a:cubicBezTo>
                  <a:lnTo>
                    <a:pt x="95" y="144"/>
                  </a:ln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251" name="Freeform 22">
              <a:extLst>
                <a:ext uri="{FF2B5EF4-FFF2-40B4-BE49-F238E27FC236}">
                  <a16:creationId xmlns:a16="http://schemas.microsoft.com/office/drawing/2014/main" id="{581D8977-E01E-4AF9-99E8-60946D8F7C87}"/>
                </a:ext>
              </a:extLst>
            </p:cNvPr>
            <p:cNvSpPr>
              <a:spLocks/>
            </p:cNvSpPr>
            <p:nvPr/>
          </p:nvSpPr>
          <p:spPr bwMode="black">
            <a:xfrm>
              <a:off x="7017375" y="4517726"/>
              <a:ext cx="155559" cy="110380"/>
            </a:xfrm>
            <a:custGeom>
              <a:avLst/>
              <a:gdLst/>
              <a:ahLst/>
              <a:cxnLst>
                <a:cxn ang="0">
                  <a:pos x="219" y="201"/>
                </a:cxn>
                <a:cxn ang="0">
                  <a:pos x="179" y="201"/>
                </a:cxn>
                <a:cxn ang="0">
                  <a:pos x="142" y="61"/>
                </a:cxn>
                <a:cxn ang="0">
                  <a:pos x="140" y="56"/>
                </a:cxn>
                <a:cxn ang="0">
                  <a:pos x="140" y="50"/>
                </a:cxn>
                <a:cxn ang="0">
                  <a:pos x="139" y="45"/>
                </a:cxn>
                <a:cxn ang="0">
                  <a:pos x="138" y="39"/>
                </a:cxn>
                <a:cxn ang="0">
                  <a:pos x="138" y="39"/>
                </a:cxn>
                <a:cxn ang="0">
                  <a:pos x="137" y="45"/>
                </a:cxn>
                <a:cxn ang="0">
                  <a:pos x="136" y="50"/>
                </a:cxn>
                <a:cxn ang="0">
                  <a:pos x="135" y="56"/>
                </a:cxn>
                <a:cxn ang="0">
                  <a:pos x="134" y="61"/>
                </a:cxn>
                <a:cxn ang="0">
                  <a:pos x="97" y="201"/>
                </a:cxn>
                <a:cxn ang="0">
                  <a:pos x="57" y="201"/>
                </a:cxn>
                <a:cxn ang="0">
                  <a:pos x="0" y="0"/>
                </a:cxn>
                <a:cxn ang="0">
                  <a:pos x="37" y="0"/>
                </a:cxn>
                <a:cxn ang="0">
                  <a:pos x="74" y="146"/>
                </a:cxn>
                <a:cxn ang="0">
                  <a:pos x="75" y="151"/>
                </a:cxn>
                <a:cxn ang="0">
                  <a:pos x="76" y="157"/>
                </a:cxn>
                <a:cxn ang="0">
                  <a:pos x="76" y="162"/>
                </a:cxn>
                <a:cxn ang="0">
                  <a:pos x="77" y="167"/>
                </a:cxn>
                <a:cxn ang="0">
                  <a:pos x="78" y="167"/>
                </a:cxn>
                <a:cxn ang="0">
                  <a:pos x="78" y="163"/>
                </a:cxn>
                <a:cxn ang="0">
                  <a:pos x="79" y="157"/>
                </a:cxn>
                <a:cxn ang="0">
                  <a:pos x="80" y="151"/>
                </a:cxn>
                <a:cxn ang="0">
                  <a:pos x="81" y="145"/>
                </a:cxn>
                <a:cxn ang="0">
                  <a:pos x="122" y="0"/>
                </a:cxn>
                <a:cxn ang="0">
                  <a:pos x="158" y="0"/>
                </a:cxn>
                <a:cxn ang="0">
                  <a:pos x="196" y="147"/>
                </a:cxn>
                <a:cxn ang="0">
                  <a:pos x="198" y="157"/>
                </a:cxn>
                <a:cxn ang="0">
                  <a:pos x="199" y="167"/>
                </a:cxn>
                <a:cxn ang="0">
                  <a:pos x="200" y="167"/>
                </a:cxn>
                <a:cxn ang="0">
                  <a:pos x="200" y="162"/>
                </a:cxn>
                <a:cxn ang="0">
                  <a:pos x="201" y="156"/>
                </a:cxn>
                <a:cxn ang="0">
                  <a:pos x="202" y="151"/>
                </a:cxn>
                <a:cxn ang="0">
                  <a:pos x="203" y="146"/>
                </a:cxn>
                <a:cxn ang="0">
                  <a:pos x="239" y="0"/>
                </a:cxn>
                <a:cxn ang="0">
                  <a:pos x="274" y="0"/>
                </a:cxn>
                <a:cxn ang="0">
                  <a:pos x="219" y="201"/>
                </a:cxn>
              </a:cxnLst>
              <a:rect l="0" t="0" r="r" b="b"/>
              <a:pathLst>
                <a:path w="274" h="201">
                  <a:moveTo>
                    <a:pt x="219" y="201"/>
                  </a:moveTo>
                  <a:cubicBezTo>
                    <a:pt x="179" y="201"/>
                    <a:pt x="179" y="201"/>
                    <a:pt x="179" y="201"/>
                  </a:cubicBezTo>
                  <a:cubicBezTo>
                    <a:pt x="142" y="61"/>
                    <a:pt x="142" y="61"/>
                    <a:pt x="142" y="61"/>
                  </a:cubicBezTo>
                  <a:cubicBezTo>
                    <a:pt x="141" y="59"/>
                    <a:pt x="141" y="58"/>
                    <a:pt x="140" y="56"/>
                  </a:cubicBezTo>
                  <a:cubicBezTo>
                    <a:pt x="140" y="54"/>
                    <a:pt x="140" y="52"/>
                    <a:pt x="140" y="50"/>
                  </a:cubicBezTo>
                  <a:cubicBezTo>
                    <a:pt x="139" y="48"/>
                    <a:pt x="139" y="47"/>
                    <a:pt x="139" y="45"/>
                  </a:cubicBezTo>
                  <a:cubicBezTo>
                    <a:pt x="139" y="43"/>
                    <a:pt x="138" y="41"/>
                    <a:pt x="138" y="39"/>
                  </a:cubicBezTo>
                  <a:cubicBezTo>
                    <a:pt x="138" y="39"/>
                    <a:pt x="138" y="39"/>
                    <a:pt x="138" y="39"/>
                  </a:cubicBezTo>
                  <a:cubicBezTo>
                    <a:pt x="138" y="41"/>
                    <a:pt x="137" y="43"/>
                    <a:pt x="137" y="45"/>
                  </a:cubicBezTo>
                  <a:cubicBezTo>
                    <a:pt x="137" y="47"/>
                    <a:pt x="137" y="48"/>
                    <a:pt x="136" y="50"/>
                  </a:cubicBezTo>
                  <a:cubicBezTo>
                    <a:pt x="136" y="52"/>
                    <a:pt x="136" y="54"/>
                    <a:pt x="135" y="56"/>
                  </a:cubicBezTo>
                  <a:cubicBezTo>
                    <a:pt x="135" y="58"/>
                    <a:pt x="135" y="59"/>
                    <a:pt x="134" y="61"/>
                  </a:cubicBezTo>
                  <a:cubicBezTo>
                    <a:pt x="97" y="201"/>
                    <a:pt x="97" y="201"/>
                    <a:pt x="97" y="201"/>
                  </a:cubicBezTo>
                  <a:cubicBezTo>
                    <a:pt x="57" y="201"/>
                    <a:pt x="57" y="201"/>
                    <a:pt x="57" y="201"/>
                  </a:cubicBezTo>
                  <a:cubicBezTo>
                    <a:pt x="0" y="0"/>
                    <a:pt x="0" y="0"/>
                    <a:pt x="0" y="0"/>
                  </a:cubicBezTo>
                  <a:cubicBezTo>
                    <a:pt x="37" y="0"/>
                    <a:pt x="37" y="0"/>
                    <a:pt x="37" y="0"/>
                  </a:cubicBezTo>
                  <a:cubicBezTo>
                    <a:pt x="74" y="146"/>
                    <a:pt x="74" y="146"/>
                    <a:pt x="74" y="146"/>
                  </a:cubicBezTo>
                  <a:cubicBezTo>
                    <a:pt x="74" y="147"/>
                    <a:pt x="75" y="149"/>
                    <a:pt x="75" y="151"/>
                  </a:cubicBezTo>
                  <a:cubicBezTo>
                    <a:pt x="75" y="153"/>
                    <a:pt x="76" y="155"/>
                    <a:pt x="76" y="157"/>
                  </a:cubicBezTo>
                  <a:cubicBezTo>
                    <a:pt x="76" y="159"/>
                    <a:pt x="76" y="161"/>
                    <a:pt x="76" y="162"/>
                  </a:cubicBezTo>
                  <a:cubicBezTo>
                    <a:pt x="77" y="164"/>
                    <a:pt x="77" y="166"/>
                    <a:pt x="77" y="167"/>
                  </a:cubicBezTo>
                  <a:cubicBezTo>
                    <a:pt x="78" y="167"/>
                    <a:pt x="78" y="167"/>
                    <a:pt x="78" y="167"/>
                  </a:cubicBezTo>
                  <a:cubicBezTo>
                    <a:pt x="78" y="166"/>
                    <a:pt x="78" y="164"/>
                    <a:pt x="78" y="163"/>
                  </a:cubicBezTo>
                  <a:cubicBezTo>
                    <a:pt x="78" y="161"/>
                    <a:pt x="79" y="159"/>
                    <a:pt x="79" y="157"/>
                  </a:cubicBezTo>
                  <a:cubicBezTo>
                    <a:pt x="79" y="155"/>
                    <a:pt x="80" y="153"/>
                    <a:pt x="80" y="151"/>
                  </a:cubicBezTo>
                  <a:cubicBezTo>
                    <a:pt x="81" y="149"/>
                    <a:pt x="81" y="147"/>
                    <a:pt x="81" y="145"/>
                  </a:cubicBezTo>
                  <a:cubicBezTo>
                    <a:pt x="122" y="0"/>
                    <a:pt x="122" y="0"/>
                    <a:pt x="122" y="0"/>
                  </a:cubicBezTo>
                  <a:cubicBezTo>
                    <a:pt x="158" y="0"/>
                    <a:pt x="158" y="0"/>
                    <a:pt x="158" y="0"/>
                  </a:cubicBezTo>
                  <a:cubicBezTo>
                    <a:pt x="196" y="147"/>
                    <a:pt x="196" y="147"/>
                    <a:pt x="196" y="147"/>
                  </a:cubicBezTo>
                  <a:cubicBezTo>
                    <a:pt x="197" y="150"/>
                    <a:pt x="198" y="153"/>
                    <a:pt x="198" y="157"/>
                  </a:cubicBezTo>
                  <a:cubicBezTo>
                    <a:pt x="199" y="160"/>
                    <a:pt x="199" y="164"/>
                    <a:pt x="199" y="167"/>
                  </a:cubicBezTo>
                  <a:cubicBezTo>
                    <a:pt x="200" y="167"/>
                    <a:pt x="200" y="167"/>
                    <a:pt x="200" y="167"/>
                  </a:cubicBezTo>
                  <a:cubicBezTo>
                    <a:pt x="200" y="166"/>
                    <a:pt x="200" y="164"/>
                    <a:pt x="200" y="162"/>
                  </a:cubicBezTo>
                  <a:cubicBezTo>
                    <a:pt x="201" y="160"/>
                    <a:pt x="201" y="158"/>
                    <a:pt x="201" y="156"/>
                  </a:cubicBezTo>
                  <a:cubicBezTo>
                    <a:pt x="201" y="155"/>
                    <a:pt x="202" y="153"/>
                    <a:pt x="202" y="151"/>
                  </a:cubicBezTo>
                  <a:cubicBezTo>
                    <a:pt x="202" y="149"/>
                    <a:pt x="202" y="148"/>
                    <a:pt x="203" y="146"/>
                  </a:cubicBezTo>
                  <a:cubicBezTo>
                    <a:pt x="239" y="0"/>
                    <a:pt x="239" y="0"/>
                    <a:pt x="239" y="0"/>
                  </a:cubicBezTo>
                  <a:cubicBezTo>
                    <a:pt x="274" y="0"/>
                    <a:pt x="274" y="0"/>
                    <a:pt x="274" y="0"/>
                  </a:cubicBezTo>
                  <a:lnTo>
                    <a:pt x="219" y="201"/>
                  </a:ln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dirty="0">
                <a:gradFill>
                  <a:gsLst>
                    <a:gs pos="0">
                      <a:srgbClr val="FFFFFF"/>
                    </a:gs>
                    <a:gs pos="50000">
                      <a:srgbClr val="F0D77C"/>
                    </a:gs>
                    <a:gs pos="100000">
                      <a:srgbClr val="E3A535"/>
                    </a:gs>
                  </a:gsLst>
                  <a:lin ang="10800000" scaled="1"/>
                </a:gradFill>
                <a:latin typeface="Segoe UI"/>
              </a:endParaRPr>
            </a:p>
          </p:txBody>
        </p:sp>
        <p:sp>
          <p:nvSpPr>
            <p:cNvPr id="252" name="Freeform 23">
              <a:extLst>
                <a:ext uri="{FF2B5EF4-FFF2-40B4-BE49-F238E27FC236}">
                  <a16:creationId xmlns:a16="http://schemas.microsoft.com/office/drawing/2014/main" id="{1BDBE93F-E01C-4ECD-AAD7-ADA414127FDF}"/>
                </a:ext>
              </a:extLst>
            </p:cNvPr>
            <p:cNvSpPr>
              <a:spLocks noEditPoints="1"/>
            </p:cNvSpPr>
            <p:nvPr/>
          </p:nvSpPr>
          <p:spPr bwMode="black">
            <a:xfrm>
              <a:off x="7178645" y="4517726"/>
              <a:ext cx="98848" cy="110379"/>
            </a:xfrm>
            <a:custGeom>
              <a:avLst/>
              <a:gdLst/>
              <a:ahLst/>
              <a:cxnLst>
                <a:cxn ang="0">
                  <a:pos x="33" y="85"/>
                </a:cxn>
                <a:cxn ang="0">
                  <a:pos x="45" y="115"/>
                </a:cxn>
                <a:cxn ang="0">
                  <a:pos x="77" y="125"/>
                </a:cxn>
                <a:cxn ang="0">
                  <a:pos x="100" y="121"/>
                </a:cxn>
                <a:cxn ang="0">
                  <a:pos x="120" y="111"/>
                </a:cxn>
                <a:cxn ang="0">
                  <a:pos x="120" y="139"/>
                </a:cxn>
                <a:cxn ang="0">
                  <a:pos x="112" y="143"/>
                </a:cxn>
                <a:cxn ang="0">
                  <a:pos x="101" y="146"/>
                </a:cxn>
                <a:cxn ang="0">
                  <a:pos x="86" y="149"/>
                </a:cxn>
                <a:cxn ang="0">
                  <a:pos x="69" y="151"/>
                </a:cxn>
                <a:cxn ang="0">
                  <a:pos x="40" y="146"/>
                </a:cxn>
                <a:cxn ang="0">
                  <a:pos x="18" y="132"/>
                </a:cxn>
                <a:cxn ang="0">
                  <a:pos x="5" y="108"/>
                </a:cxn>
                <a:cxn ang="0">
                  <a:pos x="0" y="77"/>
                </a:cxn>
                <a:cxn ang="0">
                  <a:pos x="6" y="42"/>
                </a:cxn>
                <a:cxn ang="0">
                  <a:pos x="22" y="18"/>
                </a:cxn>
                <a:cxn ang="0">
                  <a:pos x="44" y="4"/>
                </a:cxn>
                <a:cxn ang="0">
                  <a:pos x="68" y="0"/>
                </a:cxn>
                <a:cxn ang="0">
                  <a:pos x="96" y="5"/>
                </a:cxn>
                <a:cxn ang="0">
                  <a:pos x="116" y="19"/>
                </a:cxn>
                <a:cxn ang="0">
                  <a:pos x="127" y="41"/>
                </a:cxn>
                <a:cxn ang="0">
                  <a:pos x="131" y="69"/>
                </a:cxn>
                <a:cxn ang="0">
                  <a:pos x="131" y="85"/>
                </a:cxn>
                <a:cxn ang="0">
                  <a:pos x="33" y="85"/>
                </a:cxn>
                <a:cxn ang="0">
                  <a:pos x="97" y="46"/>
                </a:cxn>
                <a:cxn ang="0">
                  <a:pos x="92" y="35"/>
                </a:cxn>
                <a:cxn ang="0">
                  <a:pos x="82" y="28"/>
                </a:cxn>
                <a:cxn ang="0">
                  <a:pos x="68" y="25"/>
                </a:cxn>
                <a:cxn ang="0">
                  <a:pos x="56" y="28"/>
                </a:cxn>
                <a:cxn ang="0">
                  <a:pos x="46" y="35"/>
                </a:cxn>
                <a:cxn ang="0">
                  <a:pos x="38" y="46"/>
                </a:cxn>
                <a:cxn ang="0">
                  <a:pos x="33" y="60"/>
                </a:cxn>
                <a:cxn ang="0">
                  <a:pos x="99" y="60"/>
                </a:cxn>
                <a:cxn ang="0">
                  <a:pos x="97" y="46"/>
                </a:cxn>
              </a:cxnLst>
              <a:rect l="0" t="0" r="r" b="b"/>
              <a:pathLst>
                <a:path w="131" h="151">
                  <a:moveTo>
                    <a:pt x="33" y="85"/>
                  </a:moveTo>
                  <a:cubicBezTo>
                    <a:pt x="34" y="98"/>
                    <a:pt x="38" y="108"/>
                    <a:pt x="45" y="115"/>
                  </a:cubicBezTo>
                  <a:cubicBezTo>
                    <a:pt x="53" y="122"/>
                    <a:pt x="63" y="125"/>
                    <a:pt x="77" y="125"/>
                  </a:cubicBezTo>
                  <a:cubicBezTo>
                    <a:pt x="85" y="125"/>
                    <a:pt x="92" y="124"/>
                    <a:pt x="100" y="121"/>
                  </a:cubicBezTo>
                  <a:cubicBezTo>
                    <a:pt x="108" y="119"/>
                    <a:pt x="114" y="115"/>
                    <a:pt x="120" y="111"/>
                  </a:cubicBezTo>
                  <a:cubicBezTo>
                    <a:pt x="120" y="139"/>
                    <a:pt x="120" y="139"/>
                    <a:pt x="120" y="139"/>
                  </a:cubicBezTo>
                  <a:cubicBezTo>
                    <a:pt x="118" y="140"/>
                    <a:pt x="115" y="141"/>
                    <a:pt x="112" y="143"/>
                  </a:cubicBezTo>
                  <a:cubicBezTo>
                    <a:pt x="109" y="144"/>
                    <a:pt x="105" y="145"/>
                    <a:pt x="101" y="146"/>
                  </a:cubicBezTo>
                  <a:cubicBezTo>
                    <a:pt x="96" y="148"/>
                    <a:pt x="92" y="149"/>
                    <a:pt x="86" y="149"/>
                  </a:cubicBezTo>
                  <a:cubicBezTo>
                    <a:pt x="81" y="150"/>
                    <a:pt x="75" y="151"/>
                    <a:pt x="69" y="151"/>
                  </a:cubicBezTo>
                  <a:cubicBezTo>
                    <a:pt x="58" y="151"/>
                    <a:pt x="48" y="149"/>
                    <a:pt x="40" y="146"/>
                  </a:cubicBezTo>
                  <a:cubicBezTo>
                    <a:pt x="32" y="143"/>
                    <a:pt x="24" y="138"/>
                    <a:pt x="18" y="132"/>
                  </a:cubicBezTo>
                  <a:cubicBezTo>
                    <a:pt x="13" y="125"/>
                    <a:pt x="8" y="118"/>
                    <a:pt x="5" y="108"/>
                  </a:cubicBezTo>
                  <a:cubicBezTo>
                    <a:pt x="2" y="99"/>
                    <a:pt x="0" y="89"/>
                    <a:pt x="0" y="77"/>
                  </a:cubicBezTo>
                  <a:cubicBezTo>
                    <a:pt x="0" y="63"/>
                    <a:pt x="2" y="52"/>
                    <a:pt x="6" y="42"/>
                  </a:cubicBezTo>
                  <a:cubicBezTo>
                    <a:pt x="10" y="33"/>
                    <a:pt x="16" y="25"/>
                    <a:pt x="22" y="18"/>
                  </a:cubicBezTo>
                  <a:cubicBezTo>
                    <a:pt x="29" y="12"/>
                    <a:pt x="36" y="7"/>
                    <a:pt x="44" y="4"/>
                  </a:cubicBezTo>
                  <a:cubicBezTo>
                    <a:pt x="52" y="1"/>
                    <a:pt x="60" y="0"/>
                    <a:pt x="68" y="0"/>
                  </a:cubicBezTo>
                  <a:cubicBezTo>
                    <a:pt x="79" y="0"/>
                    <a:pt x="88" y="2"/>
                    <a:pt x="96" y="5"/>
                  </a:cubicBezTo>
                  <a:cubicBezTo>
                    <a:pt x="104" y="8"/>
                    <a:pt x="110" y="13"/>
                    <a:pt x="116" y="19"/>
                  </a:cubicBezTo>
                  <a:cubicBezTo>
                    <a:pt x="121" y="25"/>
                    <a:pt x="125" y="32"/>
                    <a:pt x="127" y="41"/>
                  </a:cubicBezTo>
                  <a:cubicBezTo>
                    <a:pt x="130" y="49"/>
                    <a:pt x="131" y="59"/>
                    <a:pt x="131" y="69"/>
                  </a:cubicBezTo>
                  <a:cubicBezTo>
                    <a:pt x="131" y="85"/>
                    <a:pt x="131" y="85"/>
                    <a:pt x="131" y="85"/>
                  </a:cubicBezTo>
                  <a:lnTo>
                    <a:pt x="33" y="85"/>
                  </a:lnTo>
                  <a:close/>
                  <a:moveTo>
                    <a:pt x="97" y="46"/>
                  </a:moveTo>
                  <a:cubicBezTo>
                    <a:pt x="96" y="42"/>
                    <a:pt x="94" y="38"/>
                    <a:pt x="92" y="35"/>
                  </a:cubicBezTo>
                  <a:cubicBezTo>
                    <a:pt x="89" y="32"/>
                    <a:pt x="86" y="30"/>
                    <a:pt x="82" y="28"/>
                  </a:cubicBezTo>
                  <a:cubicBezTo>
                    <a:pt x="79" y="26"/>
                    <a:pt x="74" y="25"/>
                    <a:pt x="68" y="25"/>
                  </a:cubicBezTo>
                  <a:cubicBezTo>
                    <a:pt x="64" y="25"/>
                    <a:pt x="60" y="26"/>
                    <a:pt x="56" y="28"/>
                  </a:cubicBezTo>
                  <a:cubicBezTo>
                    <a:pt x="52" y="29"/>
                    <a:pt x="49" y="32"/>
                    <a:pt x="46" y="35"/>
                  </a:cubicBezTo>
                  <a:cubicBezTo>
                    <a:pt x="42" y="38"/>
                    <a:pt x="40" y="42"/>
                    <a:pt x="38" y="46"/>
                  </a:cubicBezTo>
                  <a:cubicBezTo>
                    <a:pt x="36" y="50"/>
                    <a:pt x="34" y="55"/>
                    <a:pt x="33" y="60"/>
                  </a:cubicBezTo>
                  <a:cubicBezTo>
                    <a:pt x="99" y="60"/>
                    <a:pt x="99" y="60"/>
                    <a:pt x="99" y="60"/>
                  </a:cubicBezTo>
                  <a:cubicBezTo>
                    <a:pt x="99" y="55"/>
                    <a:pt x="98" y="51"/>
                    <a:pt x="97" y="46"/>
                  </a:cubicBezTo>
                  <a:close/>
                </a:path>
              </a:pathLst>
            </a:cu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sp>
          <p:nvSpPr>
            <p:cNvPr id="253" name="Rectangle 24">
              <a:extLst>
                <a:ext uri="{FF2B5EF4-FFF2-40B4-BE49-F238E27FC236}">
                  <a16:creationId xmlns:a16="http://schemas.microsoft.com/office/drawing/2014/main" id="{450557D4-8969-4181-9BB3-41566FB11097}"/>
                </a:ext>
              </a:extLst>
            </p:cNvPr>
            <p:cNvSpPr>
              <a:spLocks noChangeArrowheads="1"/>
            </p:cNvSpPr>
            <p:nvPr/>
          </p:nvSpPr>
          <p:spPr bwMode="black">
            <a:xfrm>
              <a:off x="7296367" y="4472277"/>
              <a:ext cx="24952" cy="155828"/>
            </a:xfrm>
            <a:prstGeom prst="rect">
              <a:avLst/>
            </a:prstGeom>
            <a:grpFill/>
            <a:ln w="9525">
              <a:noFill/>
              <a:round/>
              <a:headEnd/>
              <a:tailEnd/>
            </a:ln>
            <a:effectLst/>
          </p:spPr>
          <p:txBody>
            <a:bodyPr vert="horz" wrap="square" lIns="87848" tIns="43924" rIns="87848" bIns="43924" numCol="1" anchor="t" anchorCtr="0" compatLnSpc="1">
              <a:prstTxWarp prst="textNoShape">
                <a:avLst/>
              </a:prstTxWarp>
            </a:bodyPr>
            <a:lstStyle/>
            <a:p>
              <a:pPr defTabSz="548774">
                <a:defRPr/>
              </a:pPr>
              <a:endParaRPr lang="en-US" sz="1152" kern="0">
                <a:gradFill>
                  <a:gsLst>
                    <a:gs pos="0">
                      <a:srgbClr val="FFFFFF"/>
                    </a:gs>
                    <a:gs pos="50000">
                      <a:srgbClr val="F0D77C"/>
                    </a:gs>
                    <a:gs pos="100000">
                      <a:srgbClr val="E3A535"/>
                    </a:gs>
                  </a:gsLst>
                  <a:lin ang="10800000" scaled="1"/>
                </a:gradFill>
                <a:latin typeface="Segoe UI"/>
              </a:endParaRPr>
            </a:p>
          </p:txBody>
        </p:sp>
      </p:grpSp>
      <p:cxnSp>
        <p:nvCxnSpPr>
          <p:cNvPr id="255" name="Straight Connector 254">
            <a:extLst>
              <a:ext uri="{FF2B5EF4-FFF2-40B4-BE49-F238E27FC236}">
                <a16:creationId xmlns:a16="http://schemas.microsoft.com/office/drawing/2014/main" id="{568725F5-ECA1-4D5A-8DBC-0269DAADE69F}"/>
              </a:ext>
            </a:extLst>
          </p:cNvPr>
          <p:cNvCxnSpPr/>
          <p:nvPr/>
        </p:nvCxnSpPr>
        <p:spPr>
          <a:xfrm flipV="1">
            <a:off x="5108829" y="1674342"/>
            <a:ext cx="0" cy="4101343"/>
          </a:xfrm>
          <a:prstGeom prst="line">
            <a:avLst/>
          </a:prstGeom>
          <a:ln w="38100">
            <a:solidFill>
              <a:schemeClr val="accent6">
                <a:lumMod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508E5C3-E5AF-4DB5-811D-203EB40F9281}"/>
              </a:ext>
            </a:extLst>
          </p:cNvPr>
          <p:cNvSpPr>
            <a:spLocks noGrp="1"/>
          </p:cNvSpPr>
          <p:nvPr>
            <p:ph type="title"/>
          </p:nvPr>
        </p:nvSpPr>
        <p:spPr>
          <a:xfrm>
            <a:off x="584200" y="1637815"/>
            <a:ext cx="5508419" cy="741742"/>
          </a:xfrm>
        </p:spPr>
        <p:txBody>
          <a:bodyPr/>
          <a:lstStyle/>
          <a:p>
            <a:r>
              <a:rPr lang="en-US" sz="4400" dirty="0"/>
              <a:t>Thank you!</a:t>
            </a:r>
          </a:p>
        </p:txBody>
      </p:sp>
      <p:grpSp>
        <p:nvGrpSpPr>
          <p:cNvPr id="256" name="Group 255">
            <a:extLst>
              <a:ext uri="{FF2B5EF4-FFF2-40B4-BE49-F238E27FC236}">
                <a16:creationId xmlns:a16="http://schemas.microsoft.com/office/drawing/2014/main" id="{2C175EE5-9D53-4996-B688-ACDA141DEDCC}"/>
              </a:ext>
            </a:extLst>
          </p:cNvPr>
          <p:cNvGrpSpPr/>
          <p:nvPr/>
        </p:nvGrpSpPr>
        <p:grpSpPr>
          <a:xfrm>
            <a:off x="8419080" y="6157373"/>
            <a:ext cx="3607790" cy="420037"/>
            <a:chOff x="5498028" y="6418322"/>
            <a:chExt cx="3680134" cy="428460"/>
          </a:xfrm>
        </p:grpSpPr>
        <p:sp>
          <p:nvSpPr>
            <p:cNvPr id="257" name="Text Placeholder 3">
              <a:extLst>
                <a:ext uri="{FF2B5EF4-FFF2-40B4-BE49-F238E27FC236}">
                  <a16:creationId xmlns:a16="http://schemas.microsoft.com/office/drawing/2014/main" id="{2E6E704C-75E3-4ED3-A7D9-404C05E951DE}"/>
                </a:ext>
              </a:extLst>
            </p:cNvPr>
            <p:cNvSpPr txBox="1">
              <a:spLocks/>
            </p:cNvSpPr>
            <p:nvPr/>
          </p:nvSpPr>
          <p:spPr>
            <a:xfrm>
              <a:off x="6079918" y="6480621"/>
              <a:ext cx="3098244" cy="307777"/>
            </a:xfrm>
            <a:prstGeom prst="rect">
              <a:avLst/>
            </a:prstGeom>
            <a:noFill/>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Segoe UI Semilight" panose="020B0402040204020203" pitchFamily="34" charset="0"/>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367">
                <a:buNone/>
                <a:defRPr/>
              </a:pPr>
              <a:r>
                <a:rPr lang="en-US" sz="1961" b="1" dirty="0">
                  <a:solidFill>
                    <a:schemeClr val="tx2"/>
                  </a:solidFill>
                  <a:latin typeface="Segoe UI Semibold" panose="020B0702040204020203" pitchFamily="34" charset="0"/>
                  <a:cs typeface="Segoe UI Semibold" panose="020B0702040204020203" pitchFamily="34" charset="0"/>
                </a:rPr>
                <a:t>https://azure.com/devops</a:t>
              </a:r>
            </a:p>
          </p:txBody>
        </p:sp>
        <p:sp>
          <p:nvSpPr>
            <p:cNvPr id="258" name="Oval 257">
              <a:extLst>
                <a:ext uri="{FF2B5EF4-FFF2-40B4-BE49-F238E27FC236}">
                  <a16:creationId xmlns:a16="http://schemas.microsoft.com/office/drawing/2014/main" id="{77C2801A-4BE5-4F1A-976C-CE1F17170329}"/>
                </a:ext>
                <a:ext uri="{C183D7F6-B498-43B3-948B-1728B52AA6E4}">
                  <adec:decorative xmlns:adec="http://schemas.microsoft.com/office/drawing/2017/decorative" val="1"/>
                </a:ext>
              </a:extLst>
            </p:cNvPr>
            <p:cNvSpPr/>
            <p:nvPr/>
          </p:nvSpPr>
          <p:spPr bwMode="auto">
            <a:xfrm>
              <a:off x="5498028" y="6418322"/>
              <a:ext cx="428462" cy="428460"/>
            </a:xfrm>
            <a:prstGeom prst="ellipse">
              <a:avLst/>
            </a:prstGeom>
            <a:noFill/>
            <a:ln w="28575" cap="flat" cmpd="sng" algn="ctr">
              <a:solidFill>
                <a:schemeClr val="tx1"/>
              </a:solidFill>
              <a:prstDash val="soli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3751" fontAlgn="base">
                <a:spcBef>
                  <a:spcPct val="0"/>
                </a:spcBef>
                <a:spcAft>
                  <a:spcPct val="0"/>
                </a:spcAft>
                <a:defRPr/>
              </a:pPr>
              <a:r>
                <a:rPr lang="en-US" sz="1961" kern="0" dirty="0">
                  <a:ln w="19050">
                    <a:noFill/>
                  </a:ln>
                  <a:solidFill>
                    <a:schemeClr val="tx2"/>
                  </a:solidFill>
                  <a:latin typeface="Segoe UI"/>
                  <a:ea typeface="Segoe UI" pitchFamily="34" charset="0"/>
                  <a:cs typeface="Segoe UI" pitchFamily="34" charset="0"/>
                  <a:sym typeface="Wingdings" panose="05000000000000000000" pitchFamily="2" charset="2"/>
                </a:rPr>
                <a:t></a:t>
              </a:r>
              <a:endParaRPr lang="en-US" sz="1961" kern="0" dirty="0">
                <a:ln w="19050">
                  <a:noFill/>
                </a:ln>
                <a:solidFill>
                  <a:schemeClr val="tx2"/>
                </a:solidFill>
                <a:latin typeface="Segoe UI"/>
                <a:ea typeface="Segoe UI" pitchFamily="34" charset="0"/>
                <a:cs typeface="Segoe UI" pitchFamily="34" charset="0"/>
              </a:endParaRPr>
            </a:p>
          </p:txBody>
        </p:sp>
      </p:grpSp>
    </p:spTree>
    <p:extLst>
      <p:ext uri="{BB962C8B-B14F-4D97-AF65-F5344CB8AC3E}">
        <p14:creationId xmlns:p14="http://schemas.microsoft.com/office/powerpoint/2010/main" val="1814057530"/>
      </p:ext>
    </p:extLst>
  </p:cSld>
  <p:clrMapOvr>
    <a:masterClrMapping/>
  </p:clrMapOvr>
  <p:transition>
    <p:fade/>
  </p:transition>
</p:sld>
</file>

<file path=ppt/slides/slide21.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0C823DF-EC34-41F2-A2D0-BBC3CA4A3E9A}"/>
              </a:ext>
            </a:extLst>
          </p:cNvPr>
          <p:cNvSpPr>
            <a:spLocks noGrp="1"/>
          </p:cNvSpPr>
          <p:nvPr>
            <p:ph type="title"/>
          </p:nvPr>
        </p:nvSpPr>
        <p:spPr>
          <a:xfrm>
            <a:off x="5129268" y="291068"/>
            <a:ext cx="6769045" cy="861774"/>
          </a:xfrm>
        </p:spPr>
        <p:txBody>
          <a:bodyPr/>
          <a:lstStyle/>
          <a:p>
            <a:r>
              <a:rPr lang="en-US" dirty="0"/>
              <a:t>Please evaluate this session</a:t>
            </a:r>
            <a:br>
              <a:rPr lang="en-US" dirty="0"/>
            </a:br>
            <a:r>
              <a:rPr lang="en-US" sz="2000" spc="0" dirty="0">
                <a:latin typeface="+mn-lt"/>
              </a:rPr>
              <a:t>Your feedback is important to us!</a:t>
            </a:r>
            <a:endParaRPr lang="en-US" spc="0" dirty="0">
              <a:latin typeface="+mn-lt"/>
            </a:endParaRPr>
          </a:p>
        </p:txBody>
      </p:sp>
      <p:sp>
        <p:nvSpPr>
          <p:cNvPr id="5" name="Text Placeholder 4">
            <a:extLst>
              <a:ext uri="{FF2B5EF4-FFF2-40B4-BE49-F238E27FC236}">
                <a16:creationId xmlns:a16="http://schemas.microsoft.com/office/drawing/2014/main" id="{D2E5DC89-AD72-4374-B620-726EF1494D6A}"/>
              </a:ext>
            </a:extLst>
          </p:cNvPr>
          <p:cNvSpPr>
            <a:spLocks noGrp="1"/>
          </p:cNvSpPr>
          <p:nvPr>
            <p:ph type="body" sz="quarter" idx="10"/>
          </p:nvPr>
        </p:nvSpPr>
        <p:spPr>
          <a:xfrm>
            <a:off x="5129267" y="1635896"/>
            <a:ext cx="6769045" cy="1793104"/>
          </a:xfrm>
        </p:spPr>
        <p:txBody>
          <a:bodyPr/>
          <a:lstStyle/>
          <a:p>
            <a:r>
              <a:rPr lang="en-US" sz="2800" dirty="0"/>
              <a:t>Please evaluate this session through </a:t>
            </a:r>
            <a:r>
              <a:rPr lang="en-US" sz="2800" dirty="0" err="1"/>
              <a:t>MyEvaluations</a:t>
            </a:r>
            <a:r>
              <a:rPr lang="en-US" sz="2800" dirty="0"/>
              <a:t> on the mobile app</a:t>
            </a:r>
            <a:br>
              <a:rPr lang="en-US" sz="2800" dirty="0"/>
            </a:br>
            <a:r>
              <a:rPr lang="en-US" sz="2800" dirty="0"/>
              <a:t>or website.</a:t>
            </a:r>
          </a:p>
          <a:p>
            <a:r>
              <a:rPr lang="en-US" sz="2400" dirty="0">
                <a:latin typeface="+mj-lt"/>
              </a:rPr>
              <a:t>Download the app:</a:t>
            </a:r>
            <a:br>
              <a:rPr lang="en-US" sz="2400" dirty="0">
                <a:latin typeface="+mj-lt"/>
              </a:rPr>
            </a:br>
            <a:r>
              <a:rPr lang="en-US" dirty="0">
                <a:hlinkClick r:id="rId3"/>
              </a:rPr>
              <a:t>https://aka.ms/ignite.mobileApp</a:t>
            </a:r>
            <a:endParaRPr lang="en-US" dirty="0"/>
          </a:p>
          <a:p>
            <a:r>
              <a:rPr lang="en-US" sz="2400" dirty="0">
                <a:latin typeface="+mj-lt"/>
              </a:rPr>
              <a:t>Go to the website: </a:t>
            </a:r>
            <a:r>
              <a:rPr lang="en-US" dirty="0">
                <a:hlinkClick r:id="rId4"/>
              </a:rPr>
              <a:t>https://myignite.techcommunity.microsoft.com/evaluations</a:t>
            </a:r>
            <a:r>
              <a:rPr lang="en-US" dirty="0"/>
              <a:t> </a:t>
            </a:r>
            <a:endParaRPr lang="en-US" sz="2400" dirty="0">
              <a:latin typeface="+mj-lt"/>
            </a:endParaRPr>
          </a:p>
        </p:txBody>
      </p:sp>
    </p:spTree>
    <p:extLst>
      <p:ext uri="{BB962C8B-B14F-4D97-AF65-F5344CB8AC3E}">
        <p14:creationId xmlns:p14="http://schemas.microsoft.com/office/powerpoint/2010/main" val="2526073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
</file>

<file path=ppt/slides/slide22.xml><?xml version="1.0" encoding="utf-8"?>
<p:sld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2037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
</file>

<file path=ppt/slides/slide3.xml><?xml version="1.0" encoding="utf-8"?>
<p:sld xmlns:a16="http://schemas.microsoft.com/office/drawing/2014/main" xmlns:adec="http://schemas.microsoft.com/office/drawing/2017/decorative"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58B08-6AC8-4D76-A918-838AC2D252FF}"/>
              </a:ext>
            </a:extLst>
          </p:cNvPr>
          <p:cNvSpPr>
            <a:spLocks noGrp="1"/>
          </p:cNvSpPr>
          <p:nvPr>
            <p:ph type="title"/>
          </p:nvPr>
        </p:nvSpPr>
        <p:spPr/>
        <p:txBody>
          <a:bodyPr/>
          <a:lstStyle/>
          <a:p>
            <a:r>
              <a:rPr lang="en-GB" dirty="0"/>
              <a:t>Jamie Cool</a:t>
            </a:r>
            <a:endParaRPr lang="en-US" dirty="0"/>
          </a:p>
        </p:txBody>
      </p:sp>
      <p:sp>
        <p:nvSpPr>
          <p:cNvPr id="4" name="Text Placeholder 3">
            <a:extLst>
              <a:ext uri="{FF2B5EF4-FFF2-40B4-BE49-F238E27FC236}">
                <a16:creationId xmlns:a16="http://schemas.microsoft.com/office/drawing/2014/main" id="{0DE7F4EE-EC14-47AE-93A3-01F09A1D80EA}"/>
              </a:ext>
            </a:extLst>
          </p:cNvPr>
          <p:cNvSpPr>
            <a:spLocks noGrp="1"/>
          </p:cNvSpPr>
          <p:nvPr>
            <p:ph type="body" sz="quarter" idx="10"/>
          </p:nvPr>
        </p:nvSpPr>
        <p:spPr/>
        <p:txBody>
          <a:bodyPr/>
          <a:lstStyle/>
          <a:p>
            <a:r>
              <a:rPr lang="en-GB" dirty="0"/>
              <a:t>jamiec@microsoft.com</a:t>
            </a:r>
            <a:endParaRPr lang="en-US" dirty="0"/>
          </a:p>
        </p:txBody>
      </p:sp>
      <p:grpSp>
        <p:nvGrpSpPr>
          <p:cNvPr id="6" name="Group 5">
            <a:extLst>
              <a:ext uri="{FF2B5EF4-FFF2-40B4-BE49-F238E27FC236}">
                <a16:creationId xmlns:a16="http://schemas.microsoft.com/office/drawing/2014/main" id="{46D4955B-E227-4F42-B0A6-CFCC6271B55D}"/>
              </a:ext>
            </a:extLst>
          </p:cNvPr>
          <p:cNvGrpSpPr/>
          <p:nvPr/>
        </p:nvGrpSpPr>
        <p:grpSpPr>
          <a:xfrm>
            <a:off x="584201" y="4900073"/>
            <a:ext cx="3607790" cy="420037"/>
            <a:chOff x="5498028" y="6418322"/>
            <a:chExt cx="3680134" cy="428460"/>
          </a:xfrm>
        </p:grpSpPr>
        <p:sp>
          <p:nvSpPr>
            <p:cNvPr id="7" name="Text Placeholder 3">
              <a:extLst>
                <a:ext uri="{FF2B5EF4-FFF2-40B4-BE49-F238E27FC236}">
                  <a16:creationId xmlns:a16="http://schemas.microsoft.com/office/drawing/2014/main" id="{8E6792AC-D3CC-4B26-84C7-F69F70D25E4C}"/>
                </a:ext>
              </a:extLst>
            </p:cNvPr>
            <p:cNvSpPr txBox="1">
              <a:spLocks/>
            </p:cNvSpPr>
            <p:nvPr/>
          </p:nvSpPr>
          <p:spPr>
            <a:xfrm>
              <a:off x="6079918" y="6480621"/>
              <a:ext cx="3098244" cy="307777"/>
            </a:xfrm>
            <a:prstGeom prst="rect">
              <a:avLst/>
            </a:prstGeom>
            <a:noFill/>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Segoe UI Semilight" panose="020B0402040204020203" pitchFamily="34" charset="0"/>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367">
                <a:buNone/>
                <a:defRPr/>
              </a:pPr>
              <a:r>
                <a:rPr lang="en-US" sz="1961" b="1" dirty="0">
                  <a:solidFill>
                    <a:schemeClr val="tx2"/>
                  </a:solidFill>
                  <a:latin typeface="Segoe UI Semibold" panose="020B0702040204020203" pitchFamily="34" charset="0"/>
                  <a:cs typeface="Segoe UI Semibold" panose="020B0702040204020203" pitchFamily="34" charset="0"/>
                </a:rPr>
                <a:t>https://azure.com/devops</a:t>
              </a:r>
            </a:p>
          </p:txBody>
        </p:sp>
        <p:sp>
          <p:nvSpPr>
            <p:cNvPr id="8" name="Oval 7">
              <a:extLst>
                <a:ext uri="{FF2B5EF4-FFF2-40B4-BE49-F238E27FC236}">
                  <a16:creationId xmlns:a16="http://schemas.microsoft.com/office/drawing/2014/main" id="{70A48CC3-1C5C-461A-B635-70942F2F3B1C}"/>
                </a:ext>
                <a:ext uri="{C183D7F6-B498-43B3-948B-1728B52AA6E4}">
                  <adec:decorative xmlns:adec="http://schemas.microsoft.com/office/drawing/2017/decorative" val="1"/>
                </a:ext>
              </a:extLst>
            </p:cNvPr>
            <p:cNvSpPr/>
            <p:nvPr/>
          </p:nvSpPr>
          <p:spPr bwMode="auto">
            <a:xfrm>
              <a:off x="5498028" y="6418322"/>
              <a:ext cx="428462" cy="428460"/>
            </a:xfrm>
            <a:prstGeom prst="ellipse">
              <a:avLst/>
            </a:prstGeom>
            <a:noFill/>
            <a:ln w="28575" cap="flat" cmpd="sng" algn="ctr">
              <a:solidFill>
                <a:schemeClr val="tx1"/>
              </a:solidFill>
              <a:prstDash val="soli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3751" fontAlgn="base">
                <a:spcBef>
                  <a:spcPct val="0"/>
                </a:spcBef>
                <a:spcAft>
                  <a:spcPct val="0"/>
                </a:spcAft>
                <a:defRPr/>
              </a:pPr>
              <a:r>
                <a:rPr lang="en-US" sz="1961" kern="0" dirty="0">
                  <a:ln w="19050">
                    <a:noFill/>
                  </a:ln>
                  <a:solidFill>
                    <a:schemeClr val="tx2"/>
                  </a:solidFill>
                  <a:latin typeface="Segoe UI"/>
                  <a:ea typeface="Segoe UI" pitchFamily="34" charset="0"/>
                  <a:cs typeface="Segoe UI" pitchFamily="34" charset="0"/>
                  <a:sym typeface="Wingdings" panose="05000000000000000000" pitchFamily="2" charset="2"/>
                </a:rPr>
                <a:t></a:t>
              </a:r>
              <a:endParaRPr lang="en-US" sz="1961" kern="0" dirty="0">
                <a:ln w="19050">
                  <a:noFill/>
                </a:ln>
                <a:solidFill>
                  <a:schemeClr val="tx2"/>
                </a:solidFill>
                <a:latin typeface="Segoe UI"/>
                <a:ea typeface="Segoe UI" pitchFamily="34" charset="0"/>
                <a:cs typeface="Segoe UI" pitchFamily="34" charset="0"/>
              </a:endParaRPr>
            </a:p>
          </p:txBody>
        </p:sp>
      </p:grpSp>
      <p:pic>
        <p:nvPicPr>
          <p:cNvPr id="14" name="Picture 13" descr="A picture containing vector graphics&#10;&#10;Description generated with high confidence">
            <a:extLst>
              <a:ext uri="{FF2B5EF4-FFF2-40B4-BE49-F238E27FC236}">
                <a16:creationId xmlns:a16="http://schemas.microsoft.com/office/drawing/2014/main" id="{AD04C758-DACC-4948-B4E1-3D5ADA382B96}"/>
              </a:ext>
            </a:extLst>
          </p:cNvPr>
          <p:cNvPicPr>
            <a:picLocks noChangeAspect="1"/>
          </p:cNvPicPr>
          <p:nvPr/>
        </p:nvPicPr>
        <p:blipFill>
          <a:blip r:embed="rId2"/>
          <a:stretch>
            <a:fillRect/>
          </a:stretch>
        </p:blipFill>
        <p:spPr>
          <a:xfrm>
            <a:off x="5149798" y="785054"/>
            <a:ext cx="6775111" cy="5287891"/>
          </a:xfrm>
          <a:prstGeom prst="rect">
            <a:avLst/>
          </a:prstGeom>
        </p:spPr>
      </p:pic>
    </p:spTree>
    <p:extLst>
      <p:ext uri="{BB962C8B-B14F-4D97-AF65-F5344CB8AC3E}">
        <p14:creationId xmlns:p14="http://schemas.microsoft.com/office/powerpoint/2010/main" val="952901860"/>
      </p:ext>
    </p:extLst>
  </p:cSld>
  <p:clrMapOvr>
    <a:masterClrMapping/>
  </p:clrMapOvr>
  <p:transition>
    <p:fade/>
  </p:transition>
</p:sld>
</file>

<file path=ppt/slides/slide4.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4167758-A408-481B-A88D-85B8E25EA98D}"/>
              </a:ext>
            </a:extLst>
          </p:cNvPr>
          <p:cNvSpPr>
            <a:spLocks noGrp="1"/>
          </p:cNvSpPr>
          <p:nvPr>
            <p:ph type="title"/>
          </p:nvPr>
        </p:nvSpPr>
        <p:spPr/>
        <p:txBody>
          <a:bodyPr/>
          <a:lstStyle/>
          <a:p>
            <a:r>
              <a:rPr lang="en-US" sz="5882" dirty="0"/>
              <a:t>Introducing Azure DevOps</a:t>
            </a:r>
          </a:p>
        </p:txBody>
      </p:sp>
      <p:sp>
        <p:nvSpPr>
          <p:cNvPr id="20" name="TextBox 19">
            <a:extLst>
              <a:ext uri="{FF2B5EF4-FFF2-40B4-BE49-F238E27FC236}">
                <a16:creationId xmlns:a16="http://schemas.microsoft.com/office/drawing/2014/main" id="{A0A4A143-27D4-49CE-ACD0-037EABF28846}"/>
              </a:ext>
            </a:extLst>
          </p:cNvPr>
          <p:cNvSpPr txBox="1"/>
          <p:nvPr/>
        </p:nvSpPr>
        <p:spPr>
          <a:xfrm>
            <a:off x="588263" y="2901496"/>
            <a:ext cx="3029680" cy="1255182"/>
          </a:xfrm>
          <a:prstGeom prst="rect">
            <a:avLst/>
          </a:prstGeom>
          <a:noFill/>
        </p:spPr>
        <p:txBody>
          <a:bodyPr wrap="square" lIns="0" tIns="143428" rIns="0" bIns="143428" rtlCol="0" anchor="t">
            <a:spAutoFit/>
          </a:bodyPr>
          <a:lstStyle/>
          <a:p>
            <a:pPr>
              <a:spcAft>
                <a:spcPts val="588"/>
              </a:spcAft>
            </a:pPr>
            <a:r>
              <a:rPr lang="en-GB" sz="1568" dirty="0">
                <a:solidFill>
                  <a:schemeClr val="tx2"/>
                </a:solidFill>
              </a:rPr>
              <a:t>Deliver value to your users faster using proven agile tools to plan, track, and discuss work across your teams.</a:t>
            </a:r>
            <a:endParaRPr lang="en-US" sz="1568" dirty="0">
              <a:solidFill>
                <a:schemeClr val="tx2"/>
              </a:solidFill>
              <a:cs typeface="Segoe UI"/>
            </a:endParaRPr>
          </a:p>
        </p:txBody>
      </p:sp>
      <p:sp>
        <p:nvSpPr>
          <p:cNvPr id="22" name="TextBox 21">
            <a:extLst>
              <a:ext uri="{FF2B5EF4-FFF2-40B4-BE49-F238E27FC236}">
                <a16:creationId xmlns:a16="http://schemas.microsoft.com/office/drawing/2014/main" id="{A75A09E4-D0A3-4556-9C0F-105DF4577D44}"/>
              </a:ext>
            </a:extLst>
          </p:cNvPr>
          <p:cNvSpPr txBox="1"/>
          <p:nvPr/>
        </p:nvSpPr>
        <p:spPr>
          <a:xfrm>
            <a:off x="4439425" y="2901495"/>
            <a:ext cx="3403600" cy="1496078"/>
          </a:xfrm>
          <a:prstGeom prst="rect">
            <a:avLst/>
          </a:prstGeom>
          <a:noFill/>
        </p:spPr>
        <p:txBody>
          <a:bodyPr wrap="square" lIns="0" tIns="143428" rIns="0" bIns="143428" rtlCol="0" anchor="t">
            <a:spAutoFit/>
          </a:bodyPr>
          <a:lstStyle/>
          <a:p>
            <a:pPr>
              <a:spcAft>
                <a:spcPts val="588"/>
              </a:spcAft>
            </a:pPr>
            <a:r>
              <a:rPr lang="en-GB" sz="1568">
                <a:solidFill>
                  <a:schemeClr val="tx2"/>
                </a:solidFill>
              </a:rPr>
              <a:t>Build, test, and deploy with CI/CD that works with any language, platform, and cloud. Connect to GitHub or any other Git provider and deploy continuously.</a:t>
            </a:r>
            <a:endParaRPr lang="en-US" sz="1568">
              <a:solidFill>
                <a:schemeClr val="tx2"/>
              </a:solidFill>
              <a:cs typeface="Segoe UI"/>
            </a:endParaRPr>
          </a:p>
        </p:txBody>
      </p:sp>
      <p:sp>
        <p:nvSpPr>
          <p:cNvPr id="23" name="TextBox 22">
            <a:extLst>
              <a:ext uri="{FF2B5EF4-FFF2-40B4-BE49-F238E27FC236}">
                <a16:creationId xmlns:a16="http://schemas.microsoft.com/office/drawing/2014/main" id="{7ABC2ECF-9D16-4093-A397-AC9C75D0D69F}"/>
              </a:ext>
            </a:extLst>
          </p:cNvPr>
          <p:cNvSpPr txBox="1"/>
          <p:nvPr/>
        </p:nvSpPr>
        <p:spPr>
          <a:xfrm>
            <a:off x="8498308" y="2901495"/>
            <a:ext cx="3036600" cy="1496563"/>
          </a:xfrm>
          <a:prstGeom prst="rect">
            <a:avLst/>
          </a:prstGeom>
          <a:noFill/>
        </p:spPr>
        <p:txBody>
          <a:bodyPr wrap="square" lIns="0" tIns="143428" rIns="0" bIns="143428" rtlCol="0" anchor="t">
            <a:spAutoFit/>
          </a:bodyPr>
          <a:lstStyle/>
          <a:p>
            <a:pPr>
              <a:spcAft>
                <a:spcPts val="588"/>
              </a:spcAft>
            </a:pPr>
            <a:r>
              <a:rPr lang="en-GB" sz="1568">
                <a:solidFill>
                  <a:schemeClr val="tx2"/>
                </a:solidFill>
              </a:rPr>
              <a:t>Get unlimited, cloud-hosted private Git repos and collaborate to build better code with pull requests and advanced file management.</a:t>
            </a:r>
            <a:endParaRPr lang="en-US" sz="1568">
              <a:solidFill>
                <a:schemeClr val="tx2"/>
              </a:solidFill>
              <a:cs typeface="Segoe UI"/>
            </a:endParaRPr>
          </a:p>
        </p:txBody>
      </p:sp>
      <p:sp>
        <p:nvSpPr>
          <p:cNvPr id="24" name="TextBox 23">
            <a:extLst>
              <a:ext uri="{FF2B5EF4-FFF2-40B4-BE49-F238E27FC236}">
                <a16:creationId xmlns:a16="http://schemas.microsoft.com/office/drawing/2014/main" id="{F6FCEA51-5644-4108-8529-B8070762AC30}"/>
              </a:ext>
            </a:extLst>
          </p:cNvPr>
          <p:cNvSpPr txBox="1"/>
          <p:nvPr/>
        </p:nvSpPr>
        <p:spPr>
          <a:xfrm>
            <a:off x="588263" y="5549167"/>
            <a:ext cx="2930638" cy="1013800"/>
          </a:xfrm>
          <a:prstGeom prst="rect">
            <a:avLst/>
          </a:prstGeom>
          <a:noFill/>
        </p:spPr>
        <p:txBody>
          <a:bodyPr wrap="square" lIns="0" tIns="143428" rIns="0" bIns="143428" rtlCol="0" anchor="t">
            <a:spAutoFit/>
          </a:bodyPr>
          <a:lstStyle/>
          <a:p>
            <a:pPr>
              <a:spcAft>
                <a:spcPts val="588"/>
              </a:spcAft>
            </a:pPr>
            <a:r>
              <a:rPr lang="en-GB" sz="1568">
                <a:solidFill>
                  <a:schemeClr val="tx2"/>
                </a:solidFill>
              </a:rPr>
              <a:t>Test and ship with confidence using manual and exploratory testing tools.</a:t>
            </a:r>
            <a:endParaRPr lang="en-US" sz="1568">
              <a:solidFill>
                <a:schemeClr val="tx2"/>
              </a:solidFill>
              <a:cs typeface="Segoe UI"/>
            </a:endParaRPr>
          </a:p>
        </p:txBody>
      </p:sp>
      <p:sp>
        <p:nvSpPr>
          <p:cNvPr id="25" name="TextBox 24">
            <a:extLst>
              <a:ext uri="{FF2B5EF4-FFF2-40B4-BE49-F238E27FC236}">
                <a16:creationId xmlns:a16="http://schemas.microsoft.com/office/drawing/2014/main" id="{A333F065-998E-4214-AEF0-1D4D56125E51}"/>
              </a:ext>
            </a:extLst>
          </p:cNvPr>
          <p:cNvSpPr txBox="1"/>
          <p:nvPr/>
        </p:nvSpPr>
        <p:spPr>
          <a:xfrm>
            <a:off x="4439425" y="5549167"/>
            <a:ext cx="3367638" cy="1013800"/>
          </a:xfrm>
          <a:prstGeom prst="rect">
            <a:avLst/>
          </a:prstGeom>
          <a:noFill/>
        </p:spPr>
        <p:txBody>
          <a:bodyPr wrap="square" lIns="0" tIns="143428" rIns="0" bIns="143428" rtlCol="0" anchor="t">
            <a:spAutoFit/>
          </a:bodyPr>
          <a:lstStyle/>
          <a:p>
            <a:pPr>
              <a:spcAft>
                <a:spcPts val="588"/>
              </a:spcAft>
            </a:pPr>
            <a:r>
              <a:rPr lang="en-GB" sz="1568">
                <a:solidFill>
                  <a:schemeClr val="tx2"/>
                </a:solidFill>
              </a:rPr>
              <a:t>Create, host, and share packages with your team, and add </a:t>
            </a:r>
            <a:r>
              <a:rPr lang="en-GB" sz="1568" err="1">
                <a:solidFill>
                  <a:schemeClr val="tx2"/>
                </a:solidFill>
              </a:rPr>
              <a:t>artifacts</a:t>
            </a:r>
            <a:r>
              <a:rPr lang="en-GB" sz="1568">
                <a:solidFill>
                  <a:schemeClr val="tx2"/>
                </a:solidFill>
              </a:rPr>
              <a:t> to your CI/CD pipelines with a single click.</a:t>
            </a:r>
            <a:endParaRPr lang="en-US" sz="1568">
              <a:solidFill>
                <a:schemeClr val="tx2"/>
              </a:solidFill>
              <a:cs typeface="Segoe UI"/>
            </a:endParaRPr>
          </a:p>
        </p:txBody>
      </p:sp>
      <p:pic>
        <p:nvPicPr>
          <p:cNvPr id="14" name="Picture 4" descr="A picture containing object&#10;&#10;Description generated with very high confidence">
            <a:extLst>
              <a:ext uri="{FF2B5EF4-FFF2-40B4-BE49-F238E27FC236}">
                <a16:creationId xmlns:a16="http://schemas.microsoft.com/office/drawing/2014/main" id="{AC2AB146-06C0-4E0D-8899-5ADB9DA17233}"/>
              </a:ext>
            </a:extLst>
          </p:cNvPr>
          <p:cNvPicPr>
            <a:picLocks noChangeAspect="1"/>
          </p:cNvPicPr>
          <p:nvPr/>
        </p:nvPicPr>
        <p:blipFill>
          <a:blip r:embed="rId3"/>
          <a:stretch>
            <a:fillRect/>
          </a:stretch>
        </p:blipFill>
        <p:spPr>
          <a:xfrm>
            <a:off x="4439425" y="1855817"/>
            <a:ext cx="708572" cy="705846"/>
          </a:xfrm>
          <a:prstGeom prst="rect">
            <a:avLst/>
          </a:prstGeom>
        </p:spPr>
      </p:pic>
      <p:pic>
        <p:nvPicPr>
          <p:cNvPr id="15" name="Picture 6">
            <a:extLst>
              <a:ext uri="{FF2B5EF4-FFF2-40B4-BE49-F238E27FC236}">
                <a16:creationId xmlns:a16="http://schemas.microsoft.com/office/drawing/2014/main" id="{4F632D14-7C31-47CA-BC92-820474ACB39A}"/>
              </a:ext>
            </a:extLst>
          </p:cNvPr>
          <p:cNvPicPr>
            <a:picLocks noChangeAspect="1"/>
          </p:cNvPicPr>
          <p:nvPr/>
        </p:nvPicPr>
        <p:blipFill>
          <a:blip r:embed="rId4"/>
          <a:stretch>
            <a:fillRect/>
          </a:stretch>
        </p:blipFill>
        <p:spPr>
          <a:xfrm>
            <a:off x="4439425" y="4523706"/>
            <a:ext cx="722061" cy="705846"/>
          </a:xfrm>
          <a:prstGeom prst="rect">
            <a:avLst/>
          </a:prstGeom>
        </p:spPr>
      </p:pic>
      <p:pic>
        <p:nvPicPr>
          <p:cNvPr id="16" name="Picture 8" descr="A picture containing object&#10;&#10;Description generated with very high confidence">
            <a:extLst>
              <a:ext uri="{FF2B5EF4-FFF2-40B4-BE49-F238E27FC236}">
                <a16:creationId xmlns:a16="http://schemas.microsoft.com/office/drawing/2014/main" id="{228FD8FB-8B6C-4A6D-BCA2-229F0890F98C}"/>
              </a:ext>
            </a:extLst>
          </p:cNvPr>
          <p:cNvPicPr>
            <a:picLocks noChangeAspect="1"/>
          </p:cNvPicPr>
          <p:nvPr/>
        </p:nvPicPr>
        <p:blipFill>
          <a:blip r:embed="rId5"/>
          <a:stretch>
            <a:fillRect/>
          </a:stretch>
        </p:blipFill>
        <p:spPr>
          <a:xfrm>
            <a:off x="588263" y="1855817"/>
            <a:ext cx="722434" cy="705846"/>
          </a:xfrm>
          <a:prstGeom prst="rect">
            <a:avLst/>
          </a:prstGeom>
        </p:spPr>
      </p:pic>
      <p:pic>
        <p:nvPicPr>
          <p:cNvPr id="17" name="Picture 10" descr="A picture containing stop, sign, outdoor, sitting&#10;&#10;Description generated with very high confidence">
            <a:extLst>
              <a:ext uri="{FF2B5EF4-FFF2-40B4-BE49-F238E27FC236}">
                <a16:creationId xmlns:a16="http://schemas.microsoft.com/office/drawing/2014/main" id="{6406FE2F-92A4-4316-B249-0BFC11B2E2B5}"/>
              </a:ext>
            </a:extLst>
          </p:cNvPr>
          <p:cNvPicPr>
            <a:picLocks noChangeAspect="1"/>
          </p:cNvPicPr>
          <p:nvPr/>
        </p:nvPicPr>
        <p:blipFill>
          <a:blip r:embed="rId6"/>
          <a:stretch>
            <a:fillRect/>
          </a:stretch>
        </p:blipFill>
        <p:spPr>
          <a:xfrm>
            <a:off x="8498308" y="1855817"/>
            <a:ext cx="714748" cy="705846"/>
          </a:xfrm>
          <a:prstGeom prst="rect">
            <a:avLst/>
          </a:prstGeom>
        </p:spPr>
      </p:pic>
      <p:pic>
        <p:nvPicPr>
          <p:cNvPr id="32" name="Picture 12">
            <a:extLst>
              <a:ext uri="{FF2B5EF4-FFF2-40B4-BE49-F238E27FC236}">
                <a16:creationId xmlns:a16="http://schemas.microsoft.com/office/drawing/2014/main" id="{0B3C4841-DF3A-4896-9BC5-D1CFA36142CD}"/>
              </a:ext>
            </a:extLst>
          </p:cNvPr>
          <p:cNvPicPr>
            <a:picLocks noChangeAspect="1"/>
          </p:cNvPicPr>
          <p:nvPr/>
        </p:nvPicPr>
        <p:blipFill>
          <a:blip r:embed="rId7"/>
          <a:stretch>
            <a:fillRect/>
          </a:stretch>
        </p:blipFill>
        <p:spPr>
          <a:xfrm>
            <a:off x="588263" y="4523706"/>
            <a:ext cx="697690" cy="705846"/>
          </a:xfrm>
          <a:prstGeom prst="rect">
            <a:avLst/>
          </a:prstGeom>
        </p:spPr>
      </p:pic>
      <p:sp>
        <p:nvSpPr>
          <p:cNvPr id="34" name="TextBox 33">
            <a:extLst>
              <a:ext uri="{FF2B5EF4-FFF2-40B4-BE49-F238E27FC236}">
                <a16:creationId xmlns:a16="http://schemas.microsoft.com/office/drawing/2014/main" id="{E014A36B-D94A-41AA-ABC4-706C13E17949}"/>
              </a:ext>
            </a:extLst>
          </p:cNvPr>
          <p:cNvSpPr txBox="1"/>
          <p:nvPr/>
        </p:nvSpPr>
        <p:spPr>
          <a:xfrm>
            <a:off x="588263" y="2540381"/>
            <a:ext cx="1347994" cy="561211"/>
          </a:xfrm>
          <a:prstGeom prst="rect">
            <a:avLst/>
          </a:prstGeom>
          <a:noFill/>
        </p:spPr>
        <p:txBody>
          <a:bodyPr rot="0" spcFirstLastPara="0" vertOverflow="overflow" horzOverflow="overflow" vert="horz" wrap="square" lIns="0" tIns="143428" rIns="0" bIns="143428" numCol="1" spcCol="0" rtlCol="0" fromWordArt="0" anchor="t" anchorCtr="0" forceAA="0" compatLnSpc="1">
            <a:prstTxWarp prst="textNoShape">
              <a:avLst/>
            </a:prstTxWarp>
            <a:spAutoFit/>
          </a:bodyPr>
          <a:lstStyle/>
          <a:p>
            <a:r>
              <a:rPr lang="en-US">
                <a:solidFill>
                  <a:srgbClr val="00B294"/>
                </a:solidFill>
                <a:latin typeface="+mj-lt"/>
              </a:rPr>
              <a:t>Azure Boards</a:t>
            </a:r>
            <a:endParaRPr lang="en-US">
              <a:solidFill>
                <a:srgbClr val="00B294"/>
              </a:solidFill>
              <a:latin typeface="+mj-lt"/>
              <a:cs typeface="Segoe UI"/>
            </a:endParaRPr>
          </a:p>
        </p:txBody>
      </p:sp>
      <p:sp>
        <p:nvSpPr>
          <p:cNvPr id="38" name="TextBox 37">
            <a:extLst>
              <a:ext uri="{FF2B5EF4-FFF2-40B4-BE49-F238E27FC236}">
                <a16:creationId xmlns:a16="http://schemas.microsoft.com/office/drawing/2014/main" id="{26723BC6-71C2-4778-A910-FC4F6D0C92B6}"/>
              </a:ext>
            </a:extLst>
          </p:cNvPr>
          <p:cNvSpPr txBox="1"/>
          <p:nvPr/>
        </p:nvSpPr>
        <p:spPr>
          <a:xfrm>
            <a:off x="8498308" y="2540381"/>
            <a:ext cx="1647135" cy="561211"/>
          </a:xfrm>
          <a:prstGeom prst="rect">
            <a:avLst/>
          </a:prstGeom>
          <a:noFill/>
        </p:spPr>
        <p:txBody>
          <a:bodyPr rot="0" spcFirstLastPara="0" vertOverflow="overflow" horzOverflow="overflow" vert="horz" wrap="square" lIns="0" tIns="143428" rIns="0" bIns="143428" numCol="1" spcCol="0" rtlCol="0" fromWordArt="0" anchor="t" anchorCtr="0" forceAA="0" compatLnSpc="1">
            <a:prstTxWarp prst="textNoShape">
              <a:avLst/>
            </a:prstTxWarp>
            <a:spAutoFit/>
          </a:bodyPr>
          <a:lstStyle/>
          <a:p>
            <a:r>
              <a:rPr lang="en-US">
                <a:solidFill>
                  <a:srgbClr val="D83B01"/>
                </a:solidFill>
                <a:latin typeface="+mj-lt"/>
              </a:rPr>
              <a:t>Azure </a:t>
            </a:r>
            <a:r>
              <a:rPr lang="en-US">
                <a:solidFill>
                  <a:srgbClr val="D83B01"/>
                </a:solidFill>
                <a:latin typeface="+mj-lt"/>
                <a:cs typeface="Segoe UI"/>
              </a:rPr>
              <a:t>Repos</a:t>
            </a:r>
          </a:p>
        </p:txBody>
      </p:sp>
      <p:sp>
        <p:nvSpPr>
          <p:cNvPr id="40" name="TextBox 39">
            <a:extLst>
              <a:ext uri="{FF2B5EF4-FFF2-40B4-BE49-F238E27FC236}">
                <a16:creationId xmlns:a16="http://schemas.microsoft.com/office/drawing/2014/main" id="{C45923DE-E387-4F99-A087-AD2AB3104B2B}"/>
              </a:ext>
            </a:extLst>
          </p:cNvPr>
          <p:cNvSpPr txBox="1"/>
          <p:nvPr/>
        </p:nvSpPr>
        <p:spPr>
          <a:xfrm>
            <a:off x="4439426" y="2540381"/>
            <a:ext cx="1909952" cy="561211"/>
          </a:xfrm>
          <a:prstGeom prst="rect">
            <a:avLst/>
          </a:prstGeom>
          <a:noFill/>
        </p:spPr>
        <p:txBody>
          <a:bodyPr rot="0" spcFirstLastPara="0" vertOverflow="overflow" horzOverflow="overflow" vert="horz" wrap="square" lIns="0" tIns="143428" rIns="0" bIns="143428" numCol="1" spcCol="0" rtlCol="0" fromWordArt="0" anchor="t" anchorCtr="0" forceAA="0" compatLnSpc="1">
            <a:prstTxWarp prst="textNoShape">
              <a:avLst/>
            </a:prstTxWarp>
            <a:spAutoFit/>
          </a:bodyPr>
          <a:lstStyle/>
          <a:p>
            <a:r>
              <a:rPr lang="en-US">
                <a:solidFill>
                  <a:srgbClr val="2560E0"/>
                </a:solidFill>
                <a:latin typeface="+mj-lt"/>
              </a:rPr>
              <a:t>Azure Pipelines</a:t>
            </a:r>
            <a:endParaRPr lang="en-US">
              <a:solidFill>
                <a:srgbClr val="2560E0"/>
              </a:solidFill>
              <a:latin typeface="+mj-lt"/>
              <a:cs typeface="Segoe UI"/>
            </a:endParaRPr>
          </a:p>
        </p:txBody>
      </p:sp>
      <p:sp>
        <p:nvSpPr>
          <p:cNvPr id="42" name="TextBox 41">
            <a:extLst>
              <a:ext uri="{FF2B5EF4-FFF2-40B4-BE49-F238E27FC236}">
                <a16:creationId xmlns:a16="http://schemas.microsoft.com/office/drawing/2014/main" id="{1858EA85-8972-478E-99E1-97FBD1FE21B6}"/>
              </a:ext>
            </a:extLst>
          </p:cNvPr>
          <p:cNvSpPr txBox="1"/>
          <p:nvPr/>
        </p:nvSpPr>
        <p:spPr>
          <a:xfrm>
            <a:off x="588263" y="5178237"/>
            <a:ext cx="1805205" cy="561211"/>
          </a:xfrm>
          <a:prstGeom prst="rect">
            <a:avLst/>
          </a:prstGeom>
          <a:noFill/>
        </p:spPr>
        <p:txBody>
          <a:bodyPr rot="0" spcFirstLastPara="0" vertOverflow="overflow" horzOverflow="overflow" vert="horz" wrap="square" lIns="0" tIns="143428" rIns="0" bIns="143428" numCol="1" spcCol="0" rtlCol="0" fromWordArt="0" anchor="t" anchorCtr="0" forceAA="0" compatLnSpc="1">
            <a:prstTxWarp prst="textNoShape">
              <a:avLst/>
            </a:prstTxWarp>
            <a:spAutoFit/>
          </a:bodyPr>
          <a:lstStyle/>
          <a:p>
            <a:r>
              <a:rPr lang="en-US">
                <a:solidFill>
                  <a:srgbClr val="854CC7"/>
                </a:solidFill>
                <a:latin typeface="+mj-lt"/>
              </a:rPr>
              <a:t>Azure Test</a:t>
            </a:r>
            <a:r>
              <a:rPr lang="en-US">
                <a:solidFill>
                  <a:srgbClr val="854CC7"/>
                </a:solidFill>
                <a:latin typeface="+mj-lt"/>
                <a:cs typeface="Segoe UI"/>
              </a:rPr>
              <a:t> Plans</a:t>
            </a:r>
          </a:p>
        </p:txBody>
      </p:sp>
      <p:sp>
        <p:nvSpPr>
          <p:cNvPr id="44" name="TextBox 43">
            <a:extLst>
              <a:ext uri="{FF2B5EF4-FFF2-40B4-BE49-F238E27FC236}">
                <a16:creationId xmlns:a16="http://schemas.microsoft.com/office/drawing/2014/main" id="{D16F3FDE-2095-49A1-AA0D-572CE3108B96}"/>
              </a:ext>
            </a:extLst>
          </p:cNvPr>
          <p:cNvSpPr txBox="1"/>
          <p:nvPr/>
        </p:nvSpPr>
        <p:spPr>
          <a:xfrm>
            <a:off x="4439426" y="5178237"/>
            <a:ext cx="2014841" cy="561211"/>
          </a:xfrm>
          <a:prstGeom prst="rect">
            <a:avLst/>
          </a:prstGeom>
          <a:noFill/>
        </p:spPr>
        <p:txBody>
          <a:bodyPr rot="0" spcFirstLastPara="0" vertOverflow="overflow" horzOverflow="overflow" vert="horz" wrap="square" lIns="0" tIns="143428" rIns="0" bIns="143428" numCol="1" spcCol="0" rtlCol="0" fromWordArt="0" anchor="t" anchorCtr="0" forceAA="0" compatLnSpc="1">
            <a:prstTxWarp prst="textNoShape">
              <a:avLst/>
            </a:prstTxWarp>
            <a:spAutoFit/>
          </a:bodyPr>
          <a:lstStyle/>
          <a:p>
            <a:r>
              <a:rPr lang="en-US">
                <a:solidFill>
                  <a:srgbClr val="CB2E6D"/>
                </a:solidFill>
                <a:latin typeface="+mj-lt"/>
              </a:rPr>
              <a:t>Azure Artifacts</a:t>
            </a:r>
            <a:endParaRPr lang="en-US">
              <a:solidFill>
                <a:srgbClr val="CB2E6D"/>
              </a:solidFill>
              <a:latin typeface="+mj-lt"/>
              <a:cs typeface="Segoe UI"/>
            </a:endParaRPr>
          </a:p>
        </p:txBody>
      </p:sp>
      <p:sp>
        <p:nvSpPr>
          <p:cNvPr id="46" name="Text Placeholder 3">
            <a:extLst>
              <a:ext uri="{FF2B5EF4-FFF2-40B4-BE49-F238E27FC236}">
                <a16:creationId xmlns:a16="http://schemas.microsoft.com/office/drawing/2014/main" id="{6EE07CBF-F42D-4F50-8FAD-B351239B994B}"/>
              </a:ext>
            </a:extLst>
          </p:cNvPr>
          <p:cNvSpPr txBox="1">
            <a:spLocks/>
          </p:cNvSpPr>
          <p:nvPr/>
        </p:nvSpPr>
        <p:spPr>
          <a:xfrm>
            <a:off x="8498308" y="6173095"/>
            <a:ext cx="3187751" cy="271554"/>
          </a:xfrm>
          <a:prstGeom prst="rect">
            <a:avLst/>
          </a:prstGeom>
        </p:spPr>
        <p:txBody>
          <a:bodyPr vert="horz" wrap="square" lIns="0" tIns="0" rIns="0" bIns="0" rtlCol="0" anchor="t">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Segoe UI Semilight" panose="020B0402040204020203" pitchFamily="34" charset="0"/>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367">
              <a:buNone/>
              <a:defRPr/>
            </a:pPr>
            <a:r>
              <a:rPr lang="en-US" sz="1765">
                <a:solidFill>
                  <a:schemeClr val="tx2"/>
                </a:solidFill>
                <a:latin typeface="Segoe UI Semibold" panose="020B0702040204020203" pitchFamily="34" charset="0"/>
                <a:cs typeface="Segoe UI Semibold" panose="020B0702040204020203" pitchFamily="34" charset="0"/>
              </a:rPr>
              <a:t>https://azure.com/devops</a:t>
            </a:r>
          </a:p>
        </p:txBody>
      </p:sp>
      <p:sp>
        <p:nvSpPr>
          <p:cNvPr id="21" name="Oval 20">
            <a:extLst>
              <a:ext uri="{FF2B5EF4-FFF2-40B4-BE49-F238E27FC236}">
                <a16:creationId xmlns:a16="http://schemas.microsoft.com/office/drawing/2014/main" id="{EFCBDEDB-9EFD-4704-A993-809D37ECB627}"/>
              </a:ext>
            </a:extLst>
          </p:cNvPr>
          <p:cNvSpPr/>
          <p:nvPr/>
        </p:nvSpPr>
        <p:spPr bwMode="auto">
          <a:xfrm>
            <a:off x="8498308" y="5358894"/>
            <a:ext cx="697176" cy="697172"/>
          </a:xfrm>
          <a:prstGeom prst="ellipse">
            <a:avLst/>
          </a:prstGeom>
          <a:noFill/>
          <a:ln w="28575" cap="flat" cmpd="sng" algn="ctr">
            <a:solidFill>
              <a:schemeClr val="tx1"/>
            </a:solidFill>
            <a:prstDash val="soli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3751" fontAlgn="base">
              <a:spcBef>
                <a:spcPct val="0"/>
              </a:spcBef>
              <a:spcAft>
                <a:spcPct val="0"/>
              </a:spcAft>
              <a:defRPr/>
            </a:pPr>
            <a:r>
              <a:rPr lang="en-US" sz="3529" kern="0">
                <a:ln w="19050">
                  <a:noFill/>
                </a:ln>
                <a:solidFill>
                  <a:schemeClr val="tx2"/>
                </a:solidFill>
                <a:latin typeface="Segoe UI"/>
                <a:ea typeface="Segoe UI" pitchFamily="34" charset="0"/>
                <a:cs typeface="Segoe UI" pitchFamily="34" charset="0"/>
                <a:sym typeface="Wingdings" panose="05000000000000000000" pitchFamily="2" charset="2"/>
              </a:rPr>
              <a:t></a:t>
            </a:r>
            <a:endParaRPr lang="en-US" sz="3529" kern="0">
              <a:ln w="19050">
                <a:noFill/>
              </a:ln>
              <a:solidFill>
                <a:schemeClr val="tx2"/>
              </a:solidFill>
              <a:latin typeface="Segoe UI"/>
              <a:ea typeface="Segoe UI" pitchFamily="34" charset="0"/>
              <a:cs typeface="Segoe UI" pitchFamily="34" charset="0"/>
            </a:endParaRPr>
          </a:p>
        </p:txBody>
      </p:sp>
    </p:spTree>
    <p:extLst>
      <p:ext uri="{BB962C8B-B14F-4D97-AF65-F5344CB8AC3E}">
        <p14:creationId xmlns:p14="http://schemas.microsoft.com/office/powerpoint/2010/main" val="902546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
</file>

<file path=ppt/slides/slide5.xml><?xml version="1.0" encoding="utf-8"?>
<p:sld xmlns:a16="http://schemas.microsoft.com/office/drawing/2014/main" xmlns:a14="http://schemas.microsoft.com/office/drawing/2010/main" xmlns:asvg="http://schemas.microsoft.com/office/drawing/2016/SVG/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Online Image Placeholder 6" descr="A picture containing screenshot&#10;&#10;Description generated with very high confidence">
            <a:extLst>
              <a:ext uri="{FF2B5EF4-FFF2-40B4-BE49-F238E27FC236}">
                <a16:creationId xmlns:a16="http://schemas.microsoft.com/office/drawing/2014/main" id="{A3D64055-A09B-46D7-B9A9-6B087799FC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1795" y="668869"/>
            <a:ext cx="7320206" cy="6077153"/>
          </a:xfrm>
          <a:prstGeom prst="rect">
            <a:avLst/>
          </a:prstGeom>
        </p:spPr>
      </p:pic>
      <p:sp>
        <p:nvSpPr>
          <p:cNvPr id="5" name="Text Placeholder 4">
            <a:extLst>
              <a:ext uri="{FF2B5EF4-FFF2-40B4-BE49-F238E27FC236}">
                <a16:creationId xmlns:a16="http://schemas.microsoft.com/office/drawing/2014/main" id="{795D34CA-2892-4FF4-9588-C6A35829635B}"/>
              </a:ext>
            </a:extLst>
          </p:cNvPr>
          <p:cNvSpPr>
            <a:spLocks noGrp="1"/>
          </p:cNvSpPr>
          <p:nvPr>
            <p:ph type="body" sz="quarter" idx="10"/>
          </p:nvPr>
        </p:nvSpPr>
        <p:spPr>
          <a:xfrm>
            <a:off x="436379" y="953668"/>
            <a:ext cx="5119371" cy="805452"/>
          </a:xfrm>
        </p:spPr>
        <p:txBody>
          <a:bodyPr vert="horz" wrap="square" lIns="0" tIns="0" rIns="0" bIns="0" rtlCol="0" anchor="t">
            <a:noAutofit/>
          </a:bodyPr>
          <a:lstStyle/>
          <a:p>
            <a:pPr>
              <a:lnSpc>
                <a:spcPct val="100000"/>
              </a:lnSpc>
            </a:pPr>
            <a:r>
              <a:rPr lang="en-GB" sz="1568" dirty="0">
                <a:solidFill>
                  <a:schemeClr val="tx1">
                    <a:lumMod val="65000"/>
                    <a:lumOff val="35000"/>
                  </a:schemeClr>
                </a:solidFill>
              </a:rPr>
              <a:t>Cloud-hosted pipelines for Linux, Windows and macOS.</a:t>
            </a:r>
            <a:endParaRPr lang="en-US" sz="1568" dirty="0">
              <a:solidFill>
                <a:schemeClr val="tx1">
                  <a:lumMod val="65000"/>
                  <a:lumOff val="35000"/>
                </a:schemeClr>
              </a:solidFill>
              <a:cs typeface="Segoe UI"/>
            </a:endParaRPr>
          </a:p>
        </p:txBody>
      </p:sp>
      <p:sp>
        <p:nvSpPr>
          <p:cNvPr id="4" name="Title 3">
            <a:extLst>
              <a:ext uri="{FF2B5EF4-FFF2-40B4-BE49-F238E27FC236}">
                <a16:creationId xmlns:a16="http://schemas.microsoft.com/office/drawing/2014/main" id="{DA6A65AD-43AA-423E-8D08-19A36B5745EF}"/>
              </a:ext>
            </a:extLst>
          </p:cNvPr>
          <p:cNvSpPr>
            <a:spLocks noGrp="1"/>
          </p:cNvSpPr>
          <p:nvPr>
            <p:ph type="title"/>
          </p:nvPr>
        </p:nvSpPr>
        <p:spPr>
          <a:xfrm>
            <a:off x="426425" y="223039"/>
            <a:ext cx="11336039" cy="739238"/>
          </a:xfrm>
        </p:spPr>
        <p:txBody>
          <a:bodyPr/>
          <a:lstStyle/>
          <a:p>
            <a:r>
              <a:rPr lang="en-US">
                <a:solidFill>
                  <a:srgbClr val="2C65E1"/>
                </a:solidFill>
              </a:rPr>
              <a:t>Azure Pipelines</a:t>
            </a:r>
          </a:p>
        </p:txBody>
      </p:sp>
      <p:grpSp>
        <p:nvGrpSpPr>
          <p:cNvPr id="6" name="Group 5">
            <a:extLst>
              <a:ext uri="{FF2B5EF4-FFF2-40B4-BE49-F238E27FC236}">
                <a16:creationId xmlns:a16="http://schemas.microsoft.com/office/drawing/2014/main" id="{7C232096-55FE-485C-9396-51DF7060CD86}"/>
              </a:ext>
            </a:extLst>
          </p:cNvPr>
          <p:cNvGrpSpPr/>
          <p:nvPr/>
        </p:nvGrpSpPr>
        <p:grpSpPr>
          <a:xfrm>
            <a:off x="436378" y="1825285"/>
            <a:ext cx="5025781" cy="1325042"/>
            <a:chOff x="445128" y="1690638"/>
            <a:chExt cx="5126558" cy="1351612"/>
          </a:xfrm>
        </p:grpSpPr>
        <p:sp>
          <p:nvSpPr>
            <p:cNvPr id="9" name="Oval 8">
              <a:extLst>
                <a:ext uri="{FF2B5EF4-FFF2-40B4-BE49-F238E27FC236}">
                  <a16:creationId xmlns:a16="http://schemas.microsoft.com/office/drawing/2014/main" id="{3303B4F4-BD54-418F-ABEC-9DA56768EB4B}"/>
                </a:ext>
              </a:extLst>
            </p:cNvPr>
            <p:cNvSpPr/>
            <p:nvPr/>
          </p:nvSpPr>
          <p:spPr bwMode="auto">
            <a:xfrm>
              <a:off x="445128" y="1731691"/>
              <a:ext cx="555298" cy="555298"/>
            </a:xfrm>
            <a:prstGeom prst="ellipse">
              <a:avLst/>
            </a:prstGeom>
            <a:solidFill>
              <a:srgbClr val="EAEAE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12" name="TextBox 11">
              <a:extLst>
                <a:ext uri="{FF2B5EF4-FFF2-40B4-BE49-F238E27FC236}">
                  <a16:creationId xmlns:a16="http://schemas.microsoft.com/office/drawing/2014/main" id="{2C90A02D-FA22-4D75-8262-E67026C3F459}"/>
                </a:ext>
              </a:extLst>
            </p:cNvPr>
            <p:cNvSpPr txBox="1"/>
            <p:nvPr/>
          </p:nvSpPr>
          <p:spPr>
            <a:xfrm>
              <a:off x="1065722" y="1690638"/>
              <a:ext cx="4505964" cy="544765"/>
            </a:xfrm>
            <a:prstGeom prst="rect">
              <a:avLst/>
            </a:prstGeom>
            <a:noFill/>
          </p:spPr>
          <p:txBody>
            <a:bodyPr wrap="square" lIns="179285" tIns="143428" rIns="179285" bIns="143428" rtlCol="0">
              <a:spAutoFit/>
            </a:bodyPr>
            <a:lstStyle/>
            <a:p>
              <a:pPr>
                <a:lnSpc>
                  <a:spcPct val="90000"/>
                </a:lnSpc>
                <a:spcAft>
                  <a:spcPts val="588"/>
                </a:spcAft>
              </a:pPr>
              <a:r>
                <a:rPr lang="en-US">
                  <a:solidFill>
                    <a:schemeClr val="tx1">
                      <a:lumMod val="65000"/>
                      <a:lumOff val="35000"/>
                    </a:schemeClr>
                  </a:solidFill>
                  <a:latin typeface="+mj-lt"/>
                </a:rPr>
                <a:t>Any language, any platform, any cloud</a:t>
              </a:r>
            </a:p>
          </p:txBody>
        </p:sp>
        <p:sp>
          <p:nvSpPr>
            <p:cNvPr id="10" name="TextBox 9">
              <a:extLst>
                <a:ext uri="{FF2B5EF4-FFF2-40B4-BE49-F238E27FC236}">
                  <a16:creationId xmlns:a16="http://schemas.microsoft.com/office/drawing/2014/main" id="{967D699B-D6CA-484D-9DCC-8760B5AE64AE}"/>
                </a:ext>
              </a:extLst>
            </p:cNvPr>
            <p:cNvSpPr txBox="1"/>
            <p:nvPr/>
          </p:nvSpPr>
          <p:spPr>
            <a:xfrm>
              <a:off x="1065722" y="2008121"/>
              <a:ext cx="3975020" cy="1034129"/>
            </a:xfrm>
            <a:prstGeom prst="rect">
              <a:avLst/>
            </a:prstGeom>
            <a:noFill/>
          </p:spPr>
          <p:txBody>
            <a:bodyPr wrap="square" lIns="179285" tIns="143428" rIns="179285" bIns="143428" rtlCol="0">
              <a:spAutoFit/>
            </a:bodyPr>
            <a:lstStyle/>
            <a:p>
              <a:pPr>
                <a:spcAft>
                  <a:spcPts val="588"/>
                </a:spcAft>
              </a:pPr>
              <a:r>
                <a:rPr lang="en-US" sz="1176" dirty="0">
                  <a:solidFill>
                    <a:srgbClr val="595959"/>
                  </a:solidFill>
                </a:rPr>
                <a:t>Build, test, and deploy Node.js, Python,  Java, PHP, Ruby, C/C++, .NET, Android, and iOS apps. Run in parallel on Linux, macOS, and Windows.  Deploy to Azure, AWS, GCP or on-premises</a:t>
              </a:r>
            </a:p>
          </p:txBody>
        </p:sp>
        <p:pic>
          <p:nvPicPr>
            <p:cNvPr id="26" name="Graphic 25">
              <a:extLst>
                <a:ext uri="{FF2B5EF4-FFF2-40B4-BE49-F238E27FC236}">
                  <a16:creationId xmlns:a16="http://schemas.microsoft.com/office/drawing/2014/main" id="{00E8F52D-C4CC-4645-A09C-A5C2D2D471F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1328" y="1836754"/>
              <a:ext cx="342900" cy="325755"/>
            </a:xfrm>
            <a:prstGeom prst="rect">
              <a:avLst/>
            </a:prstGeom>
          </p:spPr>
        </p:pic>
      </p:grpSp>
      <p:grpSp>
        <p:nvGrpSpPr>
          <p:cNvPr id="3" name="Group 2">
            <a:extLst>
              <a:ext uri="{FF2B5EF4-FFF2-40B4-BE49-F238E27FC236}">
                <a16:creationId xmlns:a16="http://schemas.microsoft.com/office/drawing/2014/main" id="{7E1109A4-FFA7-4A22-A9BA-27D765A83C78}"/>
              </a:ext>
            </a:extLst>
          </p:cNvPr>
          <p:cNvGrpSpPr/>
          <p:nvPr/>
        </p:nvGrpSpPr>
        <p:grpSpPr>
          <a:xfrm>
            <a:off x="436378" y="3322554"/>
            <a:ext cx="4505274" cy="1311235"/>
            <a:chOff x="445128" y="2867778"/>
            <a:chExt cx="4595614" cy="1337528"/>
          </a:xfrm>
        </p:grpSpPr>
        <p:sp>
          <p:nvSpPr>
            <p:cNvPr id="18" name="Oval 17">
              <a:extLst>
                <a:ext uri="{FF2B5EF4-FFF2-40B4-BE49-F238E27FC236}">
                  <a16:creationId xmlns:a16="http://schemas.microsoft.com/office/drawing/2014/main" id="{FFDB50A0-8DD6-48CA-80CD-8F55978146FF}"/>
                </a:ext>
              </a:extLst>
            </p:cNvPr>
            <p:cNvSpPr/>
            <p:nvPr/>
          </p:nvSpPr>
          <p:spPr bwMode="auto">
            <a:xfrm>
              <a:off x="445128" y="2867778"/>
              <a:ext cx="555298" cy="555298"/>
            </a:xfrm>
            <a:prstGeom prst="ellipse">
              <a:avLst/>
            </a:prstGeom>
            <a:solidFill>
              <a:srgbClr val="EAEAE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20" name="TextBox 19">
              <a:extLst>
                <a:ext uri="{FF2B5EF4-FFF2-40B4-BE49-F238E27FC236}">
                  <a16:creationId xmlns:a16="http://schemas.microsoft.com/office/drawing/2014/main" id="{D306CDB6-E465-4A41-B520-9DC0AC0600BC}"/>
                </a:ext>
              </a:extLst>
            </p:cNvPr>
            <p:cNvSpPr txBox="1"/>
            <p:nvPr/>
          </p:nvSpPr>
          <p:spPr>
            <a:xfrm>
              <a:off x="1065722" y="2874960"/>
              <a:ext cx="3656707" cy="544765"/>
            </a:xfrm>
            <a:prstGeom prst="rect">
              <a:avLst/>
            </a:prstGeom>
            <a:noFill/>
          </p:spPr>
          <p:txBody>
            <a:bodyPr wrap="square" lIns="179285" tIns="143428" rIns="179285" bIns="143428" rtlCol="0">
              <a:spAutoFit/>
            </a:bodyPr>
            <a:lstStyle/>
            <a:p>
              <a:pPr>
                <a:lnSpc>
                  <a:spcPct val="90000"/>
                </a:lnSpc>
                <a:spcAft>
                  <a:spcPts val="588"/>
                </a:spcAft>
              </a:pPr>
              <a:r>
                <a:rPr lang="en-US">
                  <a:solidFill>
                    <a:schemeClr val="tx1">
                      <a:lumMod val="65000"/>
                      <a:lumOff val="35000"/>
                    </a:schemeClr>
                  </a:solidFill>
                  <a:latin typeface="+mj-lt"/>
                </a:rPr>
                <a:t>Extensible</a:t>
              </a:r>
            </a:p>
          </p:txBody>
        </p:sp>
        <p:sp>
          <p:nvSpPr>
            <p:cNvPr id="21" name="TextBox 20">
              <a:extLst>
                <a:ext uri="{FF2B5EF4-FFF2-40B4-BE49-F238E27FC236}">
                  <a16:creationId xmlns:a16="http://schemas.microsoft.com/office/drawing/2014/main" id="{48F696DB-EE80-40C9-9008-6142F73C1492}"/>
                </a:ext>
              </a:extLst>
            </p:cNvPr>
            <p:cNvSpPr txBox="1"/>
            <p:nvPr/>
          </p:nvSpPr>
          <p:spPr>
            <a:xfrm>
              <a:off x="1065722" y="3171177"/>
              <a:ext cx="3975020" cy="1034129"/>
            </a:xfrm>
            <a:prstGeom prst="rect">
              <a:avLst/>
            </a:prstGeom>
            <a:noFill/>
          </p:spPr>
          <p:txBody>
            <a:bodyPr wrap="square" lIns="179285" tIns="143428" rIns="179285" bIns="143428" rtlCol="0">
              <a:spAutoFit/>
            </a:bodyPr>
            <a:lstStyle/>
            <a:p>
              <a:pPr>
                <a:spcAft>
                  <a:spcPts val="588"/>
                </a:spcAft>
              </a:pPr>
              <a:r>
                <a:rPr lang="en-GB" sz="1176">
                  <a:solidFill>
                    <a:srgbClr val="595959"/>
                  </a:solidFill>
                </a:rPr>
                <a:t>Explore and implement a wide range of community-built build, test, and deployment tasks, along with hundreds of extensions from Slack to </a:t>
              </a:r>
              <a:r>
                <a:rPr lang="en-GB" sz="1176" err="1">
                  <a:solidFill>
                    <a:srgbClr val="595959"/>
                  </a:solidFill>
                </a:rPr>
                <a:t>SonarCloud</a:t>
              </a:r>
              <a:r>
                <a:rPr lang="en-GB" sz="1176">
                  <a:solidFill>
                    <a:srgbClr val="595959"/>
                  </a:solidFill>
                </a:rPr>
                <a:t>. Support for YAML, reporting and more</a:t>
              </a:r>
            </a:p>
          </p:txBody>
        </p:sp>
        <p:pic>
          <p:nvPicPr>
            <p:cNvPr id="36" name="Graphic 35">
              <a:extLst>
                <a:ext uri="{FF2B5EF4-FFF2-40B4-BE49-F238E27FC236}">
                  <a16:creationId xmlns:a16="http://schemas.microsoft.com/office/drawing/2014/main" id="{0BDC9036-025D-43F9-AA73-A887588652A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58636" y="2973977"/>
              <a:ext cx="285750" cy="342900"/>
            </a:xfrm>
            <a:prstGeom prst="rect">
              <a:avLst/>
            </a:prstGeom>
          </p:spPr>
        </p:pic>
      </p:grpSp>
      <p:grpSp>
        <p:nvGrpSpPr>
          <p:cNvPr id="2" name="Group 1">
            <a:extLst>
              <a:ext uri="{FF2B5EF4-FFF2-40B4-BE49-F238E27FC236}">
                <a16:creationId xmlns:a16="http://schemas.microsoft.com/office/drawing/2014/main" id="{AA46A84B-B8E4-4BA1-AC7D-E897B15A1499}"/>
              </a:ext>
            </a:extLst>
          </p:cNvPr>
          <p:cNvGrpSpPr/>
          <p:nvPr/>
        </p:nvGrpSpPr>
        <p:grpSpPr>
          <a:xfrm>
            <a:off x="436380" y="4662256"/>
            <a:ext cx="4505273" cy="1112734"/>
            <a:chOff x="445129" y="4755247"/>
            <a:chExt cx="4595613" cy="1135047"/>
          </a:xfrm>
        </p:grpSpPr>
        <p:sp>
          <p:nvSpPr>
            <p:cNvPr id="32" name="Oval 31">
              <a:extLst>
                <a:ext uri="{FF2B5EF4-FFF2-40B4-BE49-F238E27FC236}">
                  <a16:creationId xmlns:a16="http://schemas.microsoft.com/office/drawing/2014/main" id="{28969C80-65DA-4231-83DC-5638E0C213C6}"/>
                </a:ext>
              </a:extLst>
            </p:cNvPr>
            <p:cNvSpPr/>
            <p:nvPr/>
          </p:nvSpPr>
          <p:spPr bwMode="auto">
            <a:xfrm>
              <a:off x="445129" y="4791277"/>
              <a:ext cx="555298" cy="555298"/>
            </a:xfrm>
            <a:prstGeom prst="ellipse">
              <a:avLst/>
            </a:prstGeom>
            <a:solidFill>
              <a:srgbClr val="EAEAE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33" name="TextBox 32">
              <a:extLst>
                <a:ext uri="{FF2B5EF4-FFF2-40B4-BE49-F238E27FC236}">
                  <a16:creationId xmlns:a16="http://schemas.microsoft.com/office/drawing/2014/main" id="{8446C7CC-67CB-4D25-A20A-694A6E1F21D8}"/>
                </a:ext>
              </a:extLst>
            </p:cNvPr>
            <p:cNvSpPr txBox="1"/>
            <p:nvPr/>
          </p:nvSpPr>
          <p:spPr>
            <a:xfrm>
              <a:off x="1065722" y="4755247"/>
              <a:ext cx="3656707" cy="544765"/>
            </a:xfrm>
            <a:prstGeom prst="rect">
              <a:avLst/>
            </a:prstGeom>
            <a:noFill/>
          </p:spPr>
          <p:txBody>
            <a:bodyPr wrap="square" lIns="179285" tIns="143428" rIns="179285" bIns="143428" rtlCol="0">
              <a:spAutoFit/>
            </a:bodyPr>
            <a:lstStyle/>
            <a:p>
              <a:pPr>
                <a:lnSpc>
                  <a:spcPct val="90000"/>
                </a:lnSpc>
                <a:spcAft>
                  <a:spcPts val="588"/>
                </a:spcAft>
              </a:pPr>
              <a:r>
                <a:rPr lang="en-US">
                  <a:solidFill>
                    <a:schemeClr val="tx1">
                      <a:lumMod val="65000"/>
                      <a:lumOff val="35000"/>
                    </a:schemeClr>
                  </a:solidFill>
                  <a:latin typeface="+mj-lt"/>
                </a:rPr>
                <a:t>Containers and Kubernetes</a:t>
              </a:r>
            </a:p>
          </p:txBody>
        </p:sp>
        <p:sp>
          <p:nvSpPr>
            <p:cNvPr id="34" name="TextBox 33">
              <a:extLst>
                <a:ext uri="{FF2B5EF4-FFF2-40B4-BE49-F238E27FC236}">
                  <a16:creationId xmlns:a16="http://schemas.microsoft.com/office/drawing/2014/main" id="{C7FD4636-4259-4145-9391-F318DE7B8336}"/>
                </a:ext>
              </a:extLst>
            </p:cNvPr>
            <p:cNvSpPr txBox="1"/>
            <p:nvPr/>
          </p:nvSpPr>
          <p:spPr>
            <a:xfrm>
              <a:off x="1065722" y="5040831"/>
              <a:ext cx="3975020" cy="849463"/>
            </a:xfrm>
            <a:prstGeom prst="rect">
              <a:avLst/>
            </a:prstGeom>
            <a:noFill/>
          </p:spPr>
          <p:txBody>
            <a:bodyPr wrap="square" lIns="179285" tIns="143428" rIns="179285" bIns="143428" rtlCol="0">
              <a:spAutoFit/>
            </a:bodyPr>
            <a:lstStyle/>
            <a:p>
              <a:pPr>
                <a:spcAft>
                  <a:spcPts val="588"/>
                </a:spcAft>
              </a:pPr>
              <a:r>
                <a:rPr lang="en-GB" sz="1176">
                  <a:solidFill>
                    <a:srgbClr val="595959"/>
                  </a:solidFill>
                </a:rPr>
                <a:t>Easily build and push images to container registries like Docker Hub and Azure Container Registry. Deploy containers to individual hosts or Kubernetes.</a:t>
              </a:r>
              <a:endParaRPr lang="en-US" sz="1176">
                <a:solidFill>
                  <a:srgbClr val="595959"/>
                </a:solidFill>
              </a:endParaRPr>
            </a:p>
          </p:txBody>
        </p:sp>
        <p:pic>
          <p:nvPicPr>
            <p:cNvPr id="38" name="Graphic 37">
              <a:extLst>
                <a:ext uri="{FF2B5EF4-FFF2-40B4-BE49-F238E27FC236}">
                  <a16:creationId xmlns:a16="http://schemas.microsoft.com/office/drawing/2014/main" id="{ABF23BC7-1AA2-4459-BE12-18A85FDCC87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51328" y="4890781"/>
              <a:ext cx="342900" cy="342900"/>
            </a:xfrm>
            <a:prstGeom prst="rect">
              <a:avLst/>
            </a:prstGeom>
          </p:spPr>
        </p:pic>
      </p:grpSp>
      <p:sp>
        <p:nvSpPr>
          <p:cNvPr id="27" name="Text Placeholder 3">
            <a:extLst>
              <a:ext uri="{FF2B5EF4-FFF2-40B4-BE49-F238E27FC236}">
                <a16:creationId xmlns:a16="http://schemas.microsoft.com/office/drawing/2014/main" id="{23EC78E9-A3F5-4292-B3B0-3F15A3B65F2D}"/>
              </a:ext>
            </a:extLst>
          </p:cNvPr>
          <p:cNvSpPr txBox="1">
            <a:spLocks/>
          </p:cNvSpPr>
          <p:nvPr/>
        </p:nvSpPr>
        <p:spPr>
          <a:xfrm>
            <a:off x="970468" y="6198992"/>
            <a:ext cx="3807664" cy="301727"/>
          </a:xfrm>
          <a:prstGeom prst="rect">
            <a:avLst/>
          </a:prstGeom>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Segoe UI Semilight" panose="020B0402040204020203" pitchFamily="34" charset="0"/>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367">
              <a:buNone/>
              <a:defRPr/>
            </a:pPr>
            <a:r>
              <a:rPr lang="en-US" sz="1961" b="1">
                <a:solidFill>
                  <a:srgbClr val="2C65E1"/>
                </a:solidFill>
                <a:latin typeface="Segoe UI Semibold" panose="020B0702040204020203" pitchFamily="34" charset="0"/>
                <a:cs typeface="Segoe UI Semibold" panose="020B0702040204020203" pitchFamily="34" charset="0"/>
              </a:rPr>
              <a:t>https://azure.com/pipelines</a:t>
            </a:r>
          </a:p>
        </p:txBody>
      </p:sp>
      <p:sp>
        <p:nvSpPr>
          <p:cNvPr id="30" name="Oval 29">
            <a:extLst>
              <a:ext uri="{FF2B5EF4-FFF2-40B4-BE49-F238E27FC236}">
                <a16:creationId xmlns:a16="http://schemas.microsoft.com/office/drawing/2014/main" id="{A794CA63-381B-4EF5-93F4-3262C5613026}"/>
              </a:ext>
            </a:extLst>
          </p:cNvPr>
          <p:cNvSpPr/>
          <p:nvPr/>
        </p:nvSpPr>
        <p:spPr bwMode="auto">
          <a:xfrm>
            <a:off x="400017" y="6137918"/>
            <a:ext cx="420039" cy="420037"/>
          </a:xfrm>
          <a:prstGeom prst="ellipse">
            <a:avLst/>
          </a:prstGeom>
          <a:noFill/>
          <a:ln w="28575" cap="flat" cmpd="sng" algn="ctr">
            <a:solidFill>
              <a:srgbClr val="2C65E1"/>
            </a:solidFill>
            <a:prstDash val="soli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3751" fontAlgn="base">
              <a:spcBef>
                <a:spcPct val="0"/>
              </a:spcBef>
              <a:spcAft>
                <a:spcPct val="0"/>
              </a:spcAft>
              <a:defRPr/>
            </a:pPr>
            <a:r>
              <a:rPr lang="en-US" sz="1961" kern="0">
                <a:ln w="19050">
                  <a:noFill/>
                </a:ln>
                <a:solidFill>
                  <a:srgbClr val="2C65E1"/>
                </a:solidFill>
                <a:latin typeface="Segoe UI"/>
                <a:ea typeface="Segoe UI" pitchFamily="34" charset="0"/>
                <a:cs typeface="Segoe UI" pitchFamily="34" charset="0"/>
                <a:sym typeface="Wingdings" panose="05000000000000000000" pitchFamily="2" charset="2"/>
              </a:rPr>
              <a:t></a:t>
            </a:r>
            <a:endParaRPr lang="en-US" sz="1961" kern="0">
              <a:ln w="19050">
                <a:noFill/>
              </a:ln>
              <a:solidFill>
                <a:srgbClr val="2C65E1"/>
              </a:solidFill>
              <a:latin typeface="Segoe UI"/>
              <a:ea typeface="Segoe UI" pitchFamily="34" charset="0"/>
              <a:cs typeface="Segoe UI" pitchFamily="34" charset="0"/>
            </a:endParaRPr>
          </a:p>
        </p:txBody>
      </p:sp>
      <p:pic>
        <p:nvPicPr>
          <p:cNvPr id="16" name="Online Image Placeholder 15" descr="A screenshot of a cell phone&#10;&#10;Description generated with very high confidence">
            <a:extLst>
              <a:ext uri="{FF2B5EF4-FFF2-40B4-BE49-F238E27FC236}">
                <a16:creationId xmlns:a16="http://schemas.microsoft.com/office/drawing/2014/main" id="{ABB99AEE-D0DA-4872-AD88-E593AF1F70C9}"/>
              </a:ext>
            </a:extLst>
          </p:cNvPr>
          <p:cNvPicPr>
            <a:picLocks noGrp="1" noChangeAspect="1"/>
          </p:cNvPicPr>
          <p:nvPr>
            <p:ph type="clipArt" sz="quarter" idx="11"/>
          </p:nvPr>
        </p:nvPicPr>
        <p:blipFill rotWithShape="1">
          <a:blip r:embed="rId10">
            <a:extLst>
              <a:ext uri="{28A0092B-C50C-407E-A947-70E740481C1C}">
                <a14:useLocalDpi xmlns:a14="http://schemas.microsoft.com/office/drawing/2010/main" val="0"/>
              </a:ext>
            </a:extLst>
          </a:blip>
          <a:srcRect r="13127"/>
          <a:stretch/>
        </p:blipFill>
        <p:spPr>
          <a:xfrm>
            <a:off x="6151992" y="1516281"/>
            <a:ext cx="6040009" cy="4345444"/>
          </a:xfrm>
        </p:spPr>
      </p:pic>
    </p:spTree>
    <p:extLst>
      <p:ext uri="{BB962C8B-B14F-4D97-AF65-F5344CB8AC3E}">
        <p14:creationId xmlns:p14="http://schemas.microsoft.com/office/powerpoint/2010/main" val="223852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
</file>

<file path=ppt/slides/slide6.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connector">
            <a:extLst>
              <a:ext uri="{FF2B5EF4-FFF2-40B4-BE49-F238E27FC236}">
                <a16:creationId xmlns:a16="http://schemas.microsoft.com/office/drawing/2014/main" id="{C636C148-0F54-4DFB-9640-6FCED8E692B4}"/>
              </a:ext>
            </a:extLst>
          </p:cNvPr>
          <p:cNvPicPr>
            <a:picLocks noChangeAspect="1"/>
          </p:cNvPicPr>
          <p:nvPr/>
        </p:nvPicPr>
        <p:blipFill>
          <a:blip r:embed="rId3"/>
          <a:stretch>
            <a:fillRect/>
          </a:stretch>
        </p:blipFill>
        <p:spPr>
          <a:xfrm>
            <a:off x="-2985528" y="6419069"/>
            <a:ext cx="9081020" cy="132789"/>
          </a:xfrm>
          <a:prstGeom prst="rect">
            <a:avLst/>
          </a:prstGeom>
        </p:spPr>
      </p:pic>
      <p:sp>
        <p:nvSpPr>
          <p:cNvPr id="18" name="Rectangle 17">
            <a:extLst>
              <a:ext uri="{FF2B5EF4-FFF2-40B4-BE49-F238E27FC236}">
                <a16:creationId xmlns:a16="http://schemas.microsoft.com/office/drawing/2014/main" id="{82D5DA6D-C0DC-4E75-A251-5BE6E163BE96}"/>
              </a:ext>
            </a:extLst>
          </p:cNvPr>
          <p:cNvSpPr/>
          <p:nvPr/>
        </p:nvSpPr>
        <p:spPr bwMode="auto">
          <a:xfrm>
            <a:off x="-3735231" y="6181398"/>
            <a:ext cx="1499403" cy="511992"/>
          </a:xfrm>
          <a:prstGeom prst="rect">
            <a:avLst/>
          </a:prstGeom>
          <a:solidFill>
            <a:schemeClr val="bg2"/>
          </a:solidFill>
          <a:ln w="19050" cap="flat">
            <a:solidFill>
              <a:schemeClr val="accent1"/>
            </a:solidFill>
            <a:prstDash val="solid"/>
            <a:miter/>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192">
              <a:defRPr/>
            </a:pPr>
            <a:r>
              <a:rPr lang="en-US" sz="3200">
                <a:solidFill>
                  <a:srgbClr val="0078D7"/>
                </a:solidFill>
                <a:latin typeface="+mj-lt"/>
              </a:rPr>
              <a:t>2012</a:t>
            </a:r>
          </a:p>
        </p:txBody>
      </p:sp>
      <p:sp>
        <p:nvSpPr>
          <p:cNvPr id="19" name="Rectangle 18">
            <a:extLst>
              <a:ext uri="{FF2B5EF4-FFF2-40B4-BE49-F238E27FC236}">
                <a16:creationId xmlns:a16="http://schemas.microsoft.com/office/drawing/2014/main" id="{6E5435F4-6CF9-4E15-8B31-BBE2EE7D5ECF}"/>
              </a:ext>
            </a:extLst>
          </p:cNvPr>
          <p:cNvSpPr/>
          <p:nvPr/>
        </p:nvSpPr>
        <p:spPr bwMode="auto">
          <a:xfrm>
            <a:off x="5345791" y="6163072"/>
            <a:ext cx="1499403" cy="511992"/>
          </a:xfrm>
          <a:prstGeom prst="rect">
            <a:avLst/>
          </a:prstGeom>
          <a:solidFill>
            <a:schemeClr val="bg1"/>
          </a:solidFill>
          <a:ln w="19050" cap="flat">
            <a:solidFill>
              <a:schemeClr val="accent1"/>
            </a:solidFill>
            <a:prstDash val="solid"/>
            <a:miter/>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192">
              <a:defRPr/>
            </a:pPr>
            <a:r>
              <a:rPr lang="en-US" sz="3200">
                <a:solidFill>
                  <a:srgbClr val="0078D7"/>
                </a:solidFill>
                <a:latin typeface="+mj-lt"/>
              </a:rPr>
              <a:t>2018</a:t>
            </a:r>
          </a:p>
        </p:txBody>
      </p:sp>
      <p:pic>
        <p:nvPicPr>
          <p:cNvPr id="3" name="Picture 2">
            <a:extLst>
              <a:ext uri="{FF2B5EF4-FFF2-40B4-BE49-F238E27FC236}">
                <a16:creationId xmlns:a16="http://schemas.microsoft.com/office/drawing/2014/main" id="{F1468A11-29FC-4885-9931-B4456E722971}"/>
              </a:ext>
            </a:extLst>
          </p:cNvPr>
          <p:cNvPicPr>
            <a:picLocks noChangeAspect="1"/>
          </p:cNvPicPr>
          <p:nvPr/>
        </p:nvPicPr>
        <p:blipFill rotWithShape="1">
          <a:blip r:embed="rId4"/>
          <a:srcRect l="23815" t="31218" b="2050"/>
          <a:stretch/>
        </p:blipFill>
        <p:spPr>
          <a:xfrm>
            <a:off x="864" y="486"/>
            <a:ext cx="12186403" cy="6006248"/>
          </a:xfrm>
          <a:prstGeom prst="rect">
            <a:avLst/>
          </a:prstGeom>
        </p:spPr>
      </p:pic>
      <p:sp>
        <p:nvSpPr>
          <p:cNvPr id="5" name="Rectangle 4">
            <a:extLst>
              <a:ext uri="{FF2B5EF4-FFF2-40B4-BE49-F238E27FC236}">
                <a16:creationId xmlns:a16="http://schemas.microsoft.com/office/drawing/2014/main" id="{CD53E917-664D-4D77-8D75-3A5CEA80BA46}"/>
              </a:ext>
            </a:extLst>
          </p:cNvPr>
          <p:cNvSpPr/>
          <p:nvPr/>
        </p:nvSpPr>
        <p:spPr bwMode="auto">
          <a:xfrm>
            <a:off x="1613536" y="487"/>
            <a:ext cx="10577599" cy="6006248"/>
          </a:xfrm>
          <a:prstGeom prst="rect">
            <a:avLst/>
          </a:prstGeom>
          <a:gradFill flip="none" rotWithShape="1">
            <a:gsLst>
              <a:gs pos="2917">
                <a:schemeClr val="tx1"/>
              </a:gs>
              <a:gs pos="100000">
                <a:schemeClr val="tx1">
                  <a:alpha val="0"/>
                </a:schemeClr>
              </a:gs>
            </a:gsLst>
            <a:lin ang="108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defTabSz="932293" fontAlgn="base">
              <a:spcBef>
                <a:spcPct val="0"/>
              </a:spcBef>
              <a:spcAft>
                <a:spcPct val="0"/>
              </a:spcAft>
              <a:defRPr/>
            </a:pPr>
            <a:endParaRPr lang="en-US" sz="200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4" name="Rectangle 3">
            <a:extLst>
              <a:ext uri="{FF2B5EF4-FFF2-40B4-BE49-F238E27FC236}">
                <a16:creationId xmlns:a16="http://schemas.microsoft.com/office/drawing/2014/main" id="{1FA052F2-5247-4F7D-AE66-E5058F1E8054}"/>
              </a:ext>
            </a:extLst>
          </p:cNvPr>
          <p:cNvSpPr/>
          <p:nvPr/>
        </p:nvSpPr>
        <p:spPr>
          <a:xfrm>
            <a:off x="6566708" y="1564934"/>
            <a:ext cx="4780872" cy="2102114"/>
          </a:xfrm>
          <a:prstGeom prst="rect">
            <a:avLst/>
          </a:prstGeom>
        </p:spPr>
        <p:txBody>
          <a:bodyPr wrap="square">
            <a:spAutoFit/>
          </a:bodyPr>
          <a:lstStyle/>
          <a:p>
            <a:pPr marL="114278" indent="-114278" defTabSz="914192">
              <a:defRPr/>
            </a:pPr>
            <a:r>
              <a:rPr lang="en-US" sz="2400">
                <a:gradFill>
                  <a:gsLst>
                    <a:gs pos="2917">
                      <a:srgbClr val="FFFFFF"/>
                    </a:gs>
                    <a:gs pos="100000">
                      <a:srgbClr val="FFFFFF"/>
                    </a:gs>
                  </a:gsLst>
                  <a:lin ang="5400000" scaled="0"/>
                </a:gradFill>
                <a:latin typeface="Segoe UI"/>
              </a:rPr>
              <a:t>“Judge us by the actions we have taken in the recent past, our actions today and in the future”</a:t>
            </a:r>
          </a:p>
          <a:p>
            <a:pPr algn="r" defTabSz="914192">
              <a:defRPr/>
            </a:pPr>
            <a:br>
              <a:rPr lang="en-US" sz="2400">
                <a:gradFill>
                  <a:gsLst>
                    <a:gs pos="2917">
                      <a:srgbClr val="FFFFFF"/>
                    </a:gs>
                    <a:gs pos="100000">
                      <a:srgbClr val="FFFFFF"/>
                    </a:gs>
                  </a:gsLst>
                  <a:lin ang="5400000" scaled="0"/>
                </a:gradFill>
                <a:latin typeface="Segoe UI"/>
              </a:rPr>
            </a:br>
            <a:r>
              <a:rPr lang="en-US" sz="1730">
                <a:gradFill>
                  <a:gsLst>
                    <a:gs pos="2917">
                      <a:srgbClr val="FFFFFF"/>
                    </a:gs>
                    <a:gs pos="100000">
                      <a:srgbClr val="FFFFFF"/>
                    </a:gs>
                  </a:gsLst>
                  <a:lin ang="5400000" scaled="0"/>
                </a:gradFill>
                <a:latin typeface="Segoe UI"/>
              </a:rPr>
              <a:t>—Satya Nadella, CEO</a:t>
            </a:r>
            <a:br>
              <a:rPr lang="en-US" sz="1730">
                <a:gradFill>
                  <a:gsLst>
                    <a:gs pos="2917">
                      <a:srgbClr val="FFFFFF"/>
                    </a:gs>
                    <a:gs pos="100000">
                      <a:srgbClr val="FFFFFF"/>
                    </a:gs>
                  </a:gsLst>
                  <a:lin ang="5400000" scaled="0"/>
                </a:gradFill>
                <a:latin typeface="Segoe UI"/>
              </a:rPr>
            </a:br>
            <a:r>
              <a:rPr lang="en-US" sz="1730">
                <a:gradFill>
                  <a:gsLst>
                    <a:gs pos="2917">
                      <a:srgbClr val="FFFFFF"/>
                    </a:gs>
                    <a:gs pos="100000">
                      <a:srgbClr val="FFFFFF"/>
                    </a:gs>
                  </a:gsLst>
                  <a:lin ang="5400000" scaled="0"/>
                </a:gradFill>
                <a:latin typeface="Segoe UI"/>
              </a:rPr>
              <a:t>Microsoft</a:t>
            </a:r>
            <a:endParaRPr lang="en-US" sz="2400">
              <a:gradFill>
                <a:gsLst>
                  <a:gs pos="2917">
                    <a:srgbClr val="FFFFFF"/>
                  </a:gs>
                  <a:gs pos="100000">
                    <a:srgbClr val="FFFFFF"/>
                  </a:gs>
                </a:gsLst>
                <a:lin ang="5400000" scaled="0"/>
              </a:gradFill>
              <a:latin typeface="Segoe UI"/>
            </a:endParaRPr>
          </a:p>
        </p:txBody>
      </p:sp>
    </p:spTree>
    <p:extLst>
      <p:ext uri="{BB962C8B-B14F-4D97-AF65-F5344CB8AC3E}">
        <p14:creationId xmlns:p14="http://schemas.microsoft.com/office/powerpoint/2010/main" val="476616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
</file>

<file path=ppt/slides/slide7.xml><?xml version="1.0" encoding="utf-8"?>
<p:sld xmlns:a16="http://schemas.microsoft.com/office/drawing/2014/main" xmlns:asvg="http://schemas.microsoft.com/office/drawing/2016/SVG/main" xmlns:p14="http://schemas.microsoft.com/office/powerpoint/2010/main" xmlns:mc="http://schemas.openxmlformats.org/markup-compatibility/2006" xmlns:p159="http://schemas.microsoft.com/office/powerpoint/2015/09/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Connector: Elbow 7">
            <a:extLst>
              <a:ext uri="{FF2B5EF4-FFF2-40B4-BE49-F238E27FC236}">
                <a16:creationId xmlns:a16="http://schemas.microsoft.com/office/drawing/2014/main" id="{8536FA6C-CDC6-47F6-B701-C78B5BE0005F}"/>
              </a:ext>
            </a:extLst>
          </p:cNvPr>
          <p:cNvCxnSpPr>
            <a:cxnSpLocks/>
            <a:stCxn id="140" idx="0"/>
          </p:cNvCxnSpPr>
          <p:nvPr/>
        </p:nvCxnSpPr>
        <p:spPr>
          <a:xfrm rot="16200000" flipH="1">
            <a:off x="6125762" y="1122412"/>
            <a:ext cx="8901" cy="10043188"/>
          </a:xfrm>
          <a:prstGeom prst="bentConnector3">
            <a:avLst>
              <a:gd name="adj1" fmla="val -2517898"/>
            </a:avLst>
          </a:prstGeom>
          <a:ln>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04" name="OSS2014">
            <a:extLst>
              <a:ext uri="{FF2B5EF4-FFF2-40B4-BE49-F238E27FC236}">
                <a16:creationId xmlns:a16="http://schemas.microsoft.com/office/drawing/2014/main" id="{FE3C7EEC-AAB2-407C-9C4D-A2BAE3C390DB}"/>
              </a:ext>
            </a:extLst>
          </p:cNvPr>
          <p:cNvSpPr/>
          <p:nvPr/>
        </p:nvSpPr>
        <p:spPr bwMode="auto">
          <a:xfrm>
            <a:off x="2131692" y="4215068"/>
            <a:ext cx="1772078" cy="1523187"/>
          </a:xfrm>
          <a:prstGeom prst="rect">
            <a:avLst/>
          </a:prstGeom>
          <a:solidFill>
            <a:schemeClr val="bg1">
              <a:alpha val="90000"/>
            </a:schemeClr>
          </a:solidFill>
          <a:ln w="10795" cap="flat" cmpd="sng" algn="ctr">
            <a:noFill/>
            <a:prstDash val="solid"/>
          </a:ln>
          <a:effectLst>
            <a:outerShdw blurRad="101600" dist="50800" dir="2700000" sx="101000" sy="101000" algn="tl" rotWithShape="0">
              <a:prstClr val="black">
                <a:alpha val="30000"/>
              </a:prstClr>
            </a:outerShdw>
          </a:effectLst>
        </p:spPr>
        <p:txBody>
          <a:bodyPr vert="horz" wrap="square" lIns="137141" tIns="91427" rIns="91427" bIns="91427" numCol="1" rtlCol="0" anchor="t" anchorCtr="0" compatLnSpc="1">
            <a:prstTxWarp prst="textNoShape">
              <a:avLst/>
            </a:prstTxWarp>
            <a:noAutofit/>
          </a:bodyPr>
          <a:lstStyle/>
          <a:p>
            <a:pPr defTabSz="931935" fontAlgn="base">
              <a:lnSpc>
                <a:spcPct val="90000"/>
              </a:lnSpc>
              <a:spcBef>
                <a:spcPts val="600"/>
              </a:spcBef>
              <a:spcAft>
                <a:spcPct val="0"/>
              </a:spcAft>
              <a:defRPr/>
            </a:pPr>
            <a:r>
              <a:rPr lang="en-US" sz="1600" b="1">
                <a:gradFill>
                  <a:gsLst>
                    <a:gs pos="0">
                      <a:srgbClr val="1A1A1A"/>
                    </a:gs>
                    <a:gs pos="100000">
                      <a:srgbClr val="1A1A1A"/>
                    </a:gs>
                  </a:gsLst>
                  <a:lin ang="5400000" scaled="0"/>
                </a:gradFill>
                <a:latin typeface="Segoe UI"/>
              </a:rPr>
              <a:t>2014</a:t>
            </a:r>
          </a:p>
          <a:p>
            <a:pPr defTabSz="931935" fontAlgn="base">
              <a:lnSpc>
                <a:spcPct val="90000"/>
              </a:lnSpc>
              <a:spcBef>
                <a:spcPts val="1000"/>
              </a:spcBef>
              <a:spcAft>
                <a:spcPct val="0"/>
              </a:spcAft>
              <a:defRPr/>
            </a:pPr>
            <a:r>
              <a:rPr lang="en-US" sz="1100" kern="0">
                <a:gradFill>
                  <a:gsLst>
                    <a:gs pos="0">
                      <a:srgbClr val="1A1A1A"/>
                    </a:gs>
                    <a:gs pos="100000">
                      <a:srgbClr val="1A1A1A"/>
                    </a:gs>
                  </a:gsLst>
                  <a:lin ang="5400000" scaled="0"/>
                </a:gradFill>
                <a:latin typeface="Segoe UI"/>
              </a:rPr>
              <a:t>Satya “Microsoft </a:t>
            </a:r>
            <a:br>
              <a:rPr lang="en-US" sz="1100" kern="0">
                <a:gradFill>
                  <a:gsLst>
                    <a:gs pos="0">
                      <a:srgbClr val="1A1A1A"/>
                    </a:gs>
                    <a:gs pos="100000">
                      <a:srgbClr val="1A1A1A"/>
                    </a:gs>
                  </a:gsLst>
                  <a:lin ang="5400000" scaled="0"/>
                </a:gradFill>
                <a:latin typeface="Segoe UI"/>
              </a:rPr>
            </a:br>
            <a:r>
              <a:rPr lang="en-US" sz="1100" kern="0">
                <a:gradFill>
                  <a:gsLst>
                    <a:gs pos="0">
                      <a:srgbClr val="1A1A1A"/>
                    </a:gs>
                    <a:gs pos="100000">
                      <a:srgbClr val="1A1A1A"/>
                    </a:gs>
                  </a:gsLst>
                  <a:lin ang="5400000" scaled="0"/>
                </a:gradFill>
                <a:latin typeface="Segoe UI"/>
              </a:rPr>
              <a:t>loves Linux”</a:t>
            </a:r>
          </a:p>
          <a:p>
            <a:pPr defTabSz="931935" fontAlgn="base">
              <a:lnSpc>
                <a:spcPct val="90000"/>
              </a:lnSpc>
              <a:spcBef>
                <a:spcPts val="1000"/>
              </a:spcBef>
              <a:spcAft>
                <a:spcPct val="0"/>
              </a:spcAft>
              <a:defRPr/>
            </a:pPr>
            <a:r>
              <a:rPr lang="en-US" sz="1100" kern="0">
                <a:gradFill>
                  <a:gsLst>
                    <a:gs pos="0">
                      <a:srgbClr val="1A1A1A"/>
                    </a:gs>
                    <a:gs pos="100000">
                      <a:srgbClr val="1A1A1A"/>
                    </a:gs>
                  </a:gsLst>
                  <a:lin ang="5400000" scaled="0"/>
                </a:gradFill>
                <a:latin typeface="Segoe UI"/>
              </a:rPr>
              <a:t>Microsoft org on GitHub created</a:t>
            </a:r>
          </a:p>
          <a:p>
            <a:pPr defTabSz="931935" fontAlgn="base">
              <a:lnSpc>
                <a:spcPct val="90000"/>
              </a:lnSpc>
              <a:spcBef>
                <a:spcPts val="1000"/>
              </a:spcBef>
              <a:spcAft>
                <a:spcPct val="0"/>
              </a:spcAft>
              <a:defRPr/>
            </a:pPr>
            <a:r>
              <a:rPr lang="en-US" sz="1100" kern="0">
                <a:gradFill>
                  <a:gsLst>
                    <a:gs pos="0">
                      <a:srgbClr val="1A1A1A"/>
                    </a:gs>
                    <a:gs pos="100000">
                      <a:srgbClr val="1A1A1A"/>
                    </a:gs>
                  </a:gsLst>
                  <a:lin ang="5400000" scaled="0"/>
                </a:gradFill>
                <a:latin typeface="Segoe UI"/>
              </a:rPr>
              <a:t>.NET Foundation created</a:t>
            </a:r>
          </a:p>
        </p:txBody>
      </p:sp>
      <p:sp>
        <p:nvSpPr>
          <p:cNvPr id="105" name="OSS2015">
            <a:extLst>
              <a:ext uri="{FF2B5EF4-FFF2-40B4-BE49-F238E27FC236}">
                <a16:creationId xmlns:a16="http://schemas.microsoft.com/office/drawing/2014/main" id="{8D4E938A-9AF0-4DC9-B99F-BF18B5B9E479}"/>
              </a:ext>
            </a:extLst>
          </p:cNvPr>
          <p:cNvSpPr/>
          <p:nvPr/>
        </p:nvSpPr>
        <p:spPr bwMode="auto">
          <a:xfrm>
            <a:off x="4104679" y="3781766"/>
            <a:ext cx="1772078" cy="1956490"/>
          </a:xfrm>
          <a:prstGeom prst="rect">
            <a:avLst/>
          </a:prstGeom>
          <a:solidFill>
            <a:schemeClr val="bg1">
              <a:alpha val="90000"/>
            </a:schemeClr>
          </a:solidFill>
          <a:ln w="10795" cap="flat" cmpd="sng" algn="ctr">
            <a:noFill/>
            <a:prstDash val="solid"/>
          </a:ln>
          <a:effectLst>
            <a:outerShdw blurRad="101600" dist="50800" dir="2700000" sx="101000" sy="101000" algn="tl" rotWithShape="0">
              <a:prstClr val="black">
                <a:alpha val="30000"/>
              </a:prstClr>
            </a:outerShdw>
          </a:effectLst>
        </p:spPr>
        <p:txBody>
          <a:bodyPr vert="horz" wrap="square" lIns="137141" tIns="91427" rIns="91427" bIns="91427" numCol="1" rtlCol="0" anchor="t" anchorCtr="0" compatLnSpc="1">
            <a:prstTxWarp prst="textNoShape">
              <a:avLst/>
            </a:prstTxWarp>
            <a:noAutofit/>
          </a:bodyPr>
          <a:lstStyle/>
          <a:p>
            <a:pPr defTabSz="931935" fontAlgn="base">
              <a:lnSpc>
                <a:spcPct val="90000"/>
              </a:lnSpc>
              <a:spcBef>
                <a:spcPts val="600"/>
              </a:spcBef>
              <a:spcAft>
                <a:spcPct val="0"/>
              </a:spcAft>
              <a:defRPr/>
            </a:pPr>
            <a:r>
              <a:rPr lang="en-US" sz="1600" b="1">
                <a:gradFill>
                  <a:gsLst>
                    <a:gs pos="0">
                      <a:srgbClr val="1A1A1A"/>
                    </a:gs>
                    <a:gs pos="100000">
                      <a:srgbClr val="1A1A1A"/>
                    </a:gs>
                  </a:gsLst>
                  <a:lin ang="5400000" scaled="0"/>
                </a:gradFill>
                <a:latin typeface="Segoe UI"/>
              </a:rPr>
              <a:t>2015</a:t>
            </a:r>
          </a:p>
          <a:p>
            <a:pPr defTabSz="931935" fontAlgn="base">
              <a:lnSpc>
                <a:spcPct val="90000"/>
              </a:lnSpc>
              <a:spcBef>
                <a:spcPts val="1000"/>
              </a:spcBef>
              <a:spcAft>
                <a:spcPct val="0"/>
              </a:spcAft>
              <a:defRPr/>
            </a:pPr>
            <a:r>
              <a:rPr lang="en-US" sz="1100" kern="0">
                <a:gradFill>
                  <a:gsLst>
                    <a:gs pos="0">
                      <a:srgbClr val="1A1A1A"/>
                    </a:gs>
                    <a:gs pos="100000">
                      <a:srgbClr val="1A1A1A"/>
                    </a:gs>
                  </a:gsLst>
                  <a:lin ang="5400000" scaled="0"/>
                </a:gradFill>
                <a:latin typeface="Segoe UI"/>
              </a:rPr>
              <a:t>Visual Studio Code released</a:t>
            </a:r>
          </a:p>
          <a:p>
            <a:pPr defTabSz="931935" fontAlgn="base">
              <a:lnSpc>
                <a:spcPct val="90000"/>
              </a:lnSpc>
              <a:spcBef>
                <a:spcPts val="1000"/>
              </a:spcBef>
              <a:spcAft>
                <a:spcPct val="0"/>
              </a:spcAft>
              <a:defRPr/>
            </a:pPr>
            <a:r>
              <a:rPr lang="en-US" sz="1100" kern="0">
                <a:gradFill>
                  <a:gsLst>
                    <a:gs pos="0">
                      <a:srgbClr val="1A1A1A"/>
                    </a:gs>
                    <a:gs pos="100000">
                      <a:srgbClr val="1A1A1A"/>
                    </a:gs>
                  </a:gsLst>
                  <a:lin ang="5400000" scaled="0"/>
                </a:gradFill>
                <a:latin typeface="Segoe UI"/>
              </a:rPr>
              <a:t>HDInsight (Hadoop/</a:t>
            </a:r>
            <a:br>
              <a:rPr lang="en-US" sz="1100" kern="0">
                <a:gradFill>
                  <a:gsLst>
                    <a:gs pos="0">
                      <a:srgbClr val="1A1A1A"/>
                    </a:gs>
                    <a:gs pos="100000">
                      <a:srgbClr val="1A1A1A"/>
                    </a:gs>
                  </a:gsLst>
                  <a:lin ang="5400000" scaled="0"/>
                </a:gradFill>
                <a:latin typeface="Segoe UI"/>
              </a:rPr>
            </a:br>
            <a:r>
              <a:rPr lang="en-US" sz="1100" kern="0">
                <a:gradFill>
                  <a:gsLst>
                    <a:gs pos="0">
                      <a:srgbClr val="1A1A1A"/>
                    </a:gs>
                    <a:gs pos="100000">
                      <a:srgbClr val="1A1A1A"/>
                    </a:gs>
                  </a:gsLst>
                  <a:lin ang="5400000" scaled="0"/>
                </a:gradFill>
                <a:latin typeface="Segoe UI"/>
              </a:rPr>
              <a:t>Ubuntu) announced</a:t>
            </a:r>
          </a:p>
          <a:p>
            <a:pPr defTabSz="931935" fontAlgn="base">
              <a:lnSpc>
                <a:spcPct val="90000"/>
              </a:lnSpc>
              <a:spcBef>
                <a:spcPts val="1000"/>
              </a:spcBef>
              <a:spcAft>
                <a:spcPct val="0"/>
              </a:spcAft>
              <a:defRPr/>
            </a:pPr>
            <a:r>
              <a:rPr lang="en-US" sz="1100" kern="0">
                <a:gradFill>
                  <a:gsLst>
                    <a:gs pos="0">
                      <a:srgbClr val="1A1A1A"/>
                    </a:gs>
                    <a:gs pos="100000">
                      <a:srgbClr val="1A1A1A"/>
                    </a:gs>
                  </a:gsLst>
                  <a:lin ang="5400000" scaled="0"/>
                </a:gradFill>
                <a:latin typeface="Segoe UI"/>
              </a:rPr>
              <a:t>Microsoft jointly forms </a:t>
            </a:r>
            <a:br>
              <a:rPr lang="en-US" sz="1100" kern="0">
                <a:gradFill>
                  <a:gsLst>
                    <a:gs pos="0">
                      <a:srgbClr val="1A1A1A"/>
                    </a:gs>
                    <a:gs pos="100000">
                      <a:srgbClr val="1A1A1A"/>
                    </a:gs>
                  </a:gsLst>
                  <a:lin ang="5400000" scaled="0"/>
                </a:gradFill>
                <a:latin typeface="Segoe UI"/>
              </a:rPr>
            </a:br>
            <a:r>
              <a:rPr lang="en-US" sz="1100" kern="0">
                <a:gradFill>
                  <a:gsLst>
                    <a:gs pos="0">
                      <a:srgbClr val="1A1A1A"/>
                    </a:gs>
                    <a:gs pos="100000">
                      <a:srgbClr val="1A1A1A"/>
                    </a:gs>
                  </a:gsLst>
                  <a:lin ang="5400000" scaled="0"/>
                </a:gradFill>
                <a:latin typeface="Segoe UI"/>
              </a:rPr>
              <a:t>Node.js foundation</a:t>
            </a:r>
          </a:p>
        </p:txBody>
      </p:sp>
      <p:sp>
        <p:nvSpPr>
          <p:cNvPr id="107" name="OSS2016">
            <a:extLst>
              <a:ext uri="{FF2B5EF4-FFF2-40B4-BE49-F238E27FC236}">
                <a16:creationId xmlns:a16="http://schemas.microsoft.com/office/drawing/2014/main" id="{7423FAD6-4694-4AE4-81E9-D2F5A70B05CB}"/>
              </a:ext>
            </a:extLst>
          </p:cNvPr>
          <p:cNvSpPr/>
          <p:nvPr/>
        </p:nvSpPr>
        <p:spPr bwMode="auto">
          <a:xfrm>
            <a:off x="6102782" y="3107314"/>
            <a:ext cx="1772078" cy="2630939"/>
          </a:xfrm>
          <a:prstGeom prst="rect">
            <a:avLst/>
          </a:prstGeom>
          <a:solidFill>
            <a:schemeClr val="bg1">
              <a:alpha val="90000"/>
            </a:schemeClr>
          </a:solidFill>
          <a:ln w="10795" cap="flat" cmpd="sng" algn="ctr">
            <a:noFill/>
            <a:prstDash val="solid"/>
          </a:ln>
          <a:effectLst>
            <a:outerShdw blurRad="101600" dist="50800" dir="2700000" sx="101000" sy="101000" algn="tl" rotWithShape="0">
              <a:prstClr val="black">
                <a:alpha val="30000"/>
              </a:prstClr>
            </a:outerShdw>
          </a:effectLst>
        </p:spPr>
        <p:txBody>
          <a:bodyPr vert="horz" wrap="square" lIns="137141" tIns="91427" rIns="91427" bIns="91427" numCol="1" rtlCol="0" anchor="t" anchorCtr="0" compatLnSpc="1">
            <a:prstTxWarp prst="textNoShape">
              <a:avLst/>
            </a:prstTxWarp>
            <a:noAutofit/>
          </a:bodyPr>
          <a:lstStyle/>
          <a:p>
            <a:pPr defTabSz="931935" fontAlgn="base">
              <a:lnSpc>
                <a:spcPct val="90000"/>
              </a:lnSpc>
              <a:spcBef>
                <a:spcPts val="600"/>
              </a:spcBef>
              <a:spcAft>
                <a:spcPct val="0"/>
              </a:spcAft>
              <a:defRPr/>
            </a:pPr>
            <a:r>
              <a:rPr lang="en-US" sz="1600" b="1">
                <a:latin typeface="Segoe UI"/>
              </a:rPr>
              <a:t>2016</a:t>
            </a:r>
          </a:p>
          <a:p>
            <a:pPr defTabSz="931935" fontAlgn="base">
              <a:lnSpc>
                <a:spcPct val="90000"/>
              </a:lnSpc>
              <a:spcBef>
                <a:spcPts val="882"/>
              </a:spcBef>
              <a:spcAft>
                <a:spcPct val="0"/>
              </a:spcAft>
              <a:defRPr/>
            </a:pPr>
            <a:r>
              <a:rPr lang="en-US" sz="900" kern="0">
                <a:latin typeface="Segoe UI"/>
              </a:rPr>
              <a:t>.</a:t>
            </a:r>
            <a:r>
              <a:rPr lang="en-US" sz="1100" kern="0">
                <a:latin typeface="Segoe UI"/>
              </a:rPr>
              <a:t>NET Core 1.0</a:t>
            </a:r>
          </a:p>
          <a:p>
            <a:pPr defTabSz="931935" fontAlgn="base">
              <a:lnSpc>
                <a:spcPct val="90000"/>
              </a:lnSpc>
              <a:spcBef>
                <a:spcPts val="882"/>
              </a:spcBef>
              <a:spcAft>
                <a:spcPct val="0"/>
              </a:spcAft>
              <a:defRPr/>
            </a:pPr>
            <a:r>
              <a:rPr lang="en-US" sz="1100" kern="0">
                <a:latin typeface="Segoe UI"/>
              </a:rPr>
              <a:t>PowerShell Core</a:t>
            </a:r>
          </a:p>
          <a:p>
            <a:pPr defTabSz="931935" fontAlgn="base">
              <a:lnSpc>
                <a:spcPct val="90000"/>
              </a:lnSpc>
              <a:spcBef>
                <a:spcPts val="882"/>
              </a:spcBef>
              <a:spcAft>
                <a:spcPct val="0"/>
              </a:spcAft>
              <a:defRPr/>
            </a:pPr>
            <a:r>
              <a:rPr lang="en-US" sz="1100" kern="0">
                <a:latin typeface="Segoe UI"/>
              </a:rPr>
              <a:t>Windows Subsystem for Linux in Windows 10</a:t>
            </a:r>
          </a:p>
          <a:p>
            <a:pPr defTabSz="931935" fontAlgn="base">
              <a:lnSpc>
                <a:spcPct val="90000"/>
              </a:lnSpc>
              <a:spcBef>
                <a:spcPts val="882"/>
              </a:spcBef>
              <a:spcAft>
                <a:spcPct val="0"/>
              </a:spcAft>
              <a:defRPr/>
            </a:pPr>
            <a:r>
              <a:rPr lang="en-US" sz="1100" kern="0">
                <a:latin typeface="Segoe UI"/>
              </a:rPr>
              <a:t>Microsoft joins </a:t>
            </a:r>
            <a:br>
              <a:rPr lang="en-US" sz="1100" kern="0">
                <a:latin typeface="Segoe UI"/>
              </a:rPr>
            </a:br>
            <a:r>
              <a:rPr lang="en-US" sz="1100" kern="0">
                <a:latin typeface="Segoe UI"/>
              </a:rPr>
              <a:t>Linux Foundation</a:t>
            </a:r>
          </a:p>
          <a:p>
            <a:pPr defTabSz="931935" fontAlgn="base">
              <a:lnSpc>
                <a:spcPct val="90000"/>
              </a:lnSpc>
              <a:spcBef>
                <a:spcPts val="882"/>
              </a:spcBef>
              <a:spcAft>
                <a:spcPct val="0"/>
              </a:spcAft>
              <a:defRPr/>
            </a:pPr>
            <a:r>
              <a:rPr lang="en-US" sz="1100" kern="0">
                <a:latin typeface="Segoe UI"/>
              </a:rPr>
              <a:t>GitHub recognizes Microsoft as a top open source contributor</a:t>
            </a:r>
          </a:p>
        </p:txBody>
      </p:sp>
      <p:sp>
        <p:nvSpPr>
          <p:cNvPr id="108" name="OSS2017">
            <a:extLst>
              <a:ext uri="{FF2B5EF4-FFF2-40B4-BE49-F238E27FC236}">
                <a16:creationId xmlns:a16="http://schemas.microsoft.com/office/drawing/2014/main" id="{9A46CC7F-F9AD-4E1D-A8ED-E0C9BDEB8DCD}"/>
              </a:ext>
            </a:extLst>
          </p:cNvPr>
          <p:cNvSpPr/>
          <p:nvPr/>
        </p:nvSpPr>
        <p:spPr bwMode="auto">
          <a:xfrm>
            <a:off x="8111540" y="2212158"/>
            <a:ext cx="1772078" cy="3526096"/>
          </a:xfrm>
          <a:prstGeom prst="rect">
            <a:avLst/>
          </a:prstGeom>
          <a:solidFill>
            <a:schemeClr val="bg1">
              <a:alpha val="90000"/>
            </a:schemeClr>
          </a:solidFill>
          <a:ln w="10795" cap="flat" cmpd="sng" algn="ctr">
            <a:noFill/>
            <a:prstDash val="solid"/>
          </a:ln>
          <a:effectLst>
            <a:outerShdw blurRad="101600" dist="50800" dir="2700000" sx="101000" sy="101000" algn="tl" rotWithShape="0">
              <a:prstClr val="black">
                <a:alpha val="30000"/>
              </a:prstClr>
            </a:outerShdw>
          </a:effectLst>
        </p:spPr>
        <p:txBody>
          <a:bodyPr vert="horz" wrap="square" lIns="137141" tIns="91427" rIns="91427" bIns="91427" numCol="1" rtlCol="0" anchor="t" anchorCtr="0" compatLnSpc="1">
            <a:prstTxWarp prst="textNoShape">
              <a:avLst/>
            </a:prstTxWarp>
            <a:noAutofit/>
          </a:bodyPr>
          <a:lstStyle/>
          <a:p>
            <a:pPr defTabSz="931935" fontAlgn="base">
              <a:lnSpc>
                <a:spcPct val="90000"/>
              </a:lnSpc>
              <a:spcBef>
                <a:spcPts val="600"/>
              </a:spcBef>
              <a:spcAft>
                <a:spcPct val="0"/>
              </a:spcAft>
              <a:defRPr/>
            </a:pPr>
            <a:r>
              <a:rPr lang="en-US" sz="1600" b="1">
                <a:latin typeface="Segoe UI"/>
              </a:rPr>
              <a:t>2017</a:t>
            </a:r>
          </a:p>
          <a:p>
            <a:pPr defTabSz="931935" fontAlgn="base">
              <a:lnSpc>
                <a:spcPct val="90000"/>
              </a:lnSpc>
              <a:spcBef>
                <a:spcPts val="882"/>
              </a:spcBef>
              <a:spcAft>
                <a:spcPct val="0"/>
              </a:spcAft>
              <a:defRPr/>
            </a:pPr>
            <a:r>
              <a:rPr lang="en-US" sz="1100" kern="0">
                <a:latin typeface="Segoe UI"/>
              </a:rPr>
              <a:t>Microsoft </a:t>
            </a:r>
            <a:br>
              <a:rPr lang="en-US" sz="1100" kern="0">
                <a:latin typeface="Segoe UI"/>
              </a:rPr>
            </a:br>
            <a:r>
              <a:rPr lang="en-US" sz="1100" kern="0">
                <a:latin typeface="Segoe UI"/>
              </a:rPr>
              <a:t>Azure Kubernetes </a:t>
            </a:r>
            <a:br>
              <a:rPr lang="en-US" sz="1100" kern="0">
                <a:latin typeface="Segoe UI"/>
              </a:rPr>
            </a:br>
            <a:r>
              <a:rPr lang="en-US" sz="1100" kern="0">
                <a:latin typeface="Segoe UI"/>
              </a:rPr>
              <a:t>Service launched</a:t>
            </a:r>
          </a:p>
          <a:p>
            <a:pPr defTabSz="931935" fontAlgn="base">
              <a:lnSpc>
                <a:spcPct val="90000"/>
              </a:lnSpc>
              <a:spcBef>
                <a:spcPts val="882"/>
              </a:spcBef>
              <a:spcAft>
                <a:spcPct val="0"/>
              </a:spcAft>
              <a:defRPr/>
            </a:pPr>
            <a:r>
              <a:rPr lang="en-US" sz="1100" kern="0">
                <a:latin typeface="Segoe UI"/>
              </a:rPr>
              <a:t>Draft, Brigade, </a:t>
            </a:r>
            <a:r>
              <a:rPr lang="en-US" sz="1100" kern="0" err="1">
                <a:latin typeface="Segoe UI"/>
              </a:rPr>
              <a:t>Kashti</a:t>
            </a:r>
            <a:r>
              <a:rPr lang="en-US" sz="1100" kern="0">
                <a:latin typeface="Segoe UI"/>
              </a:rPr>
              <a:t> projects submitted to Kubernetes community</a:t>
            </a:r>
          </a:p>
          <a:p>
            <a:pPr defTabSz="931935" fontAlgn="base">
              <a:lnSpc>
                <a:spcPct val="90000"/>
              </a:lnSpc>
              <a:spcBef>
                <a:spcPts val="882"/>
              </a:spcBef>
              <a:spcAft>
                <a:spcPct val="0"/>
              </a:spcAft>
              <a:defRPr/>
            </a:pPr>
            <a:r>
              <a:rPr lang="en-US" sz="1100" kern="0">
                <a:latin typeface="Segoe UI"/>
              </a:rPr>
              <a:t>Microsoft joins Cloud Native Computing &amp; Cloud Foundry Foundations</a:t>
            </a:r>
          </a:p>
          <a:p>
            <a:pPr defTabSz="931935" fontAlgn="base">
              <a:lnSpc>
                <a:spcPct val="90000"/>
              </a:lnSpc>
              <a:spcBef>
                <a:spcPts val="882"/>
              </a:spcBef>
              <a:spcAft>
                <a:spcPct val="0"/>
              </a:spcAft>
              <a:defRPr/>
            </a:pPr>
            <a:r>
              <a:rPr lang="en-US" sz="1100" kern="0">
                <a:latin typeface="Segoe UI"/>
              </a:rPr>
              <a:t>SQL 2017 on Linux</a:t>
            </a:r>
          </a:p>
          <a:p>
            <a:pPr defTabSz="931935" fontAlgn="base">
              <a:lnSpc>
                <a:spcPct val="90000"/>
              </a:lnSpc>
              <a:spcBef>
                <a:spcPts val="882"/>
              </a:spcBef>
              <a:spcAft>
                <a:spcPct val="0"/>
              </a:spcAft>
              <a:defRPr/>
            </a:pPr>
            <a:r>
              <a:rPr lang="en-US" sz="1100" kern="0">
                <a:latin typeface="Segoe UI"/>
              </a:rPr>
              <a:t>Windows source code moved to Git</a:t>
            </a:r>
          </a:p>
          <a:p>
            <a:pPr defTabSz="931935" fontAlgn="base">
              <a:lnSpc>
                <a:spcPct val="90000"/>
              </a:lnSpc>
              <a:spcBef>
                <a:spcPts val="882"/>
              </a:spcBef>
              <a:spcAft>
                <a:spcPct val="0"/>
              </a:spcAft>
              <a:defRPr/>
            </a:pPr>
            <a:r>
              <a:rPr lang="en-US" sz="1100" kern="0">
                <a:latin typeface="Segoe UI"/>
              </a:rPr>
              <a:t>Azure Databricks </a:t>
            </a:r>
            <a:br>
              <a:rPr lang="en-US" sz="1100" kern="0">
                <a:latin typeface="Segoe UI"/>
              </a:rPr>
            </a:br>
            <a:r>
              <a:rPr lang="en-US" sz="1100" kern="0">
                <a:latin typeface="Segoe UI"/>
              </a:rPr>
              <a:t>(Apache Spark) announced</a:t>
            </a:r>
          </a:p>
        </p:txBody>
      </p:sp>
      <p:sp>
        <p:nvSpPr>
          <p:cNvPr id="109" name="OSS2018">
            <a:extLst>
              <a:ext uri="{FF2B5EF4-FFF2-40B4-BE49-F238E27FC236}">
                <a16:creationId xmlns:a16="http://schemas.microsoft.com/office/drawing/2014/main" id="{48751D6F-294F-4EC1-BED0-701752FDB994}"/>
              </a:ext>
            </a:extLst>
          </p:cNvPr>
          <p:cNvSpPr/>
          <p:nvPr/>
        </p:nvSpPr>
        <p:spPr bwMode="auto">
          <a:xfrm>
            <a:off x="10114301" y="1251951"/>
            <a:ext cx="1772078" cy="4486304"/>
          </a:xfrm>
          <a:prstGeom prst="rect">
            <a:avLst/>
          </a:prstGeom>
          <a:solidFill>
            <a:schemeClr val="bg1">
              <a:alpha val="90000"/>
            </a:schemeClr>
          </a:solidFill>
          <a:ln w="10795" cap="flat" cmpd="sng" algn="ctr">
            <a:noFill/>
            <a:prstDash val="solid"/>
          </a:ln>
          <a:effectLst>
            <a:outerShdw blurRad="101600" dist="50800" dir="2700000" sx="101000" sy="101000" algn="tl" rotWithShape="0">
              <a:prstClr val="black">
                <a:alpha val="30000"/>
              </a:prstClr>
            </a:outerShdw>
          </a:effectLst>
        </p:spPr>
        <p:txBody>
          <a:bodyPr vert="horz" wrap="square" lIns="137141" tIns="91427" rIns="91427" bIns="91427" numCol="1" rtlCol="0" anchor="t" anchorCtr="0" compatLnSpc="1">
            <a:prstTxWarp prst="textNoShape">
              <a:avLst/>
            </a:prstTxWarp>
            <a:noAutofit/>
          </a:bodyPr>
          <a:lstStyle/>
          <a:p>
            <a:pPr defTabSz="931935" fontAlgn="base">
              <a:lnSpc>
                <a:spcPct val="90000"/>
              </a:lnSpc>
              <a:spcBef>
                <a:spcPts val="600"/>
              </a:spcBef>
              <a:spcAft>
                <a:spcPct val="0"/>
              </a:spcAft>
              <a:defRPr/>
            </a:pPr>
            <a:r>
              <a:rPr lang="en-US" sz="1600" b="1">
                <a:gradFill>
                  <a:gsLst>
                    <a:gs pos="0">
                      <a:srgbClr val="1A1A1A"/>
                    </a:gs>
                    <a:gs pos="100000">
                      <a:srgbClr val="1A1A1A"/>
                    </a:gs>
                  </a:gsLst>
                  <a:lin ang="5400000" scaled="0"/>
                </a:gradFill>
                <a:latin typeface="Segoe UI"/>
              </a:rPr>
              <a:t>2018</a:t>
            </a:r>
          </a:p>
          <a:p>
            <a:pPr defTabSz="931935" fontAlgn="base">
              <a:lnSpc>
                <a:spcPct val="90000"/>
              </a:lnSpc>
              <a:spcBef>
                <a:spcPts val="784"/>
              </a:spcBef>
              <a:spcAft>
                <a:spcPts val="588"/>
              </a:spcAft>
              <a:defRPr/>
            </a:pPr>
            <a:r>
              <a:rPr lang="en-US" sz="1100" kern="0">
                <a:gradFill>
                  <a:gsLst>
                    <a:gs pos="0">
                      <a:srgbClr val="1A1A1A"/>
                    </a:gs>
                    <a:gs pos="100000">
                      <a:srgbClr val="1A1A1A"/>
                    </a:gs>
                  </a:gsLst>
                  <a:lin ang="5400000" scaled="0"/>
                </a:gradFill>
                <a:latin typeface="Segoe UI"/>
              </a:rPr>
              <a:t>Visual Studio Code ranked #1 developer tool </a:t>
            </a:r>
          </a:p>
          <a:p>
            <a:pPr defTabSz="931935" fontAlgn="base">
              <a:lnSpc>
                <a:spcPct val="90000"/>
              </a:lnSpc>
              <a:spcBef>
                <a:spcPts val="784"/>
              </a:spcBef>
              <a:spcAft>
                <a:spcPts val="588"/>
              </a:spcAft>
              <a:defRPr/>
            </a:pPr>
            <a:r>
              <a:rPr lang="en-US" sz="1100" kern="0">
                <a:gradFill>
                  <a:gsLst>
                    <a:gs pos="0">
                      <a:srgbClr val="1A1A1A"/>
                    </a:gs>
                    <a:gs pos="100000">
                      <a:srgbClr val="1A1A1A"/>
                    </a:gs>
                  </a:gsLst>
                  <a:lin ang="5400000" scaled="0"/>
                </a:gradFill>
                <a:latin typeface="Segoe UI"/>
              </a:rPr>
              <a:t>Azure Service Fabric </a:t>
            </a:r>
            <a:br>
              <a:rPr lang="en-US" sz="1100" kern="0">
                <a:gradFill>
                  <a:gsLst>
                    <a:gs pos="0">
                      <a:srgbClr val="1A1A1A"/>
                    </a:gs>
                    <a:gs pos="100000">
                      <a:srgbClr val="1A1A1A"/>
                    </a:gs>
                  </a:gsLst>
                  <a:lin ang="5400000" scaled="0"/>
                </a:gradFill>
                <a:latin typeface="Segoe UI"/>
              </a:rPr>
            </a:br>
            <a:r>
              <a:rPr lang="en-US" sz="1100" kern="0">
                <a:gradFill>
                  <a:gsLst>
                    <a:gs pos="0">
                      <a:srgbClr val="1A1A1A"/>
                    </a:gs>
                    <a:gs pos="100000">
                      <a:srgbClr val="1A1A1A"/>
                    </a:gs>
                  </a:gsLst>
                  <a:lin ang="5400000" scaled="0"/>
                </a:gradFill>
                <a:latin typeface="Segoe UI"/>
              </a:rPr>
              <a:t>Open Sourced</a:t>
            </a:r>
          </a:p>
          <a:p>
            <a:pPr defTabSz="931935" fontAlgn="base">
              <a:lnSpc>
                <a:spcPct val="90000"/>
              </a:lnSpc>
              <a:spcBef>
                <a:spcPts val="784"/>
              </a:spcBef>
              <a:spcAft>
                <a:spcPts val="588"/>
              </a:spcAft>
              <a:defRPr/>
            </a:pPr>
            <a:r>
              <a:rPr lang="en-US" sz="1100" kern="0">
                <a:gradFill>
                  <a:gsLst>
                    <a:gs pos="0">
                      <a:srgbClr val="1A1A1A"/>
                    </a:gs>
                    <a:gs pos="100000">
                      <a:srgbClr val="1A1A1A"/>
                    </a:gs>
                  </a:gsLst>
                  <a:lin ang="5400000" scaled="0"/>
                </a:gradFill>
                <a:latin typeface="Segoe UI"/>
              </a:rPr>
              <a:t>Azure Sphere with </a:t>
            </a:r>
            <a:br>
              <a:rPr lang="en-US" sz="1100" kern="0">
                <a:gradFill>
                  <a:gsLst>
                    <a:gs pos="0">
                      <a:srgbClr val="1A1A1A"/>
                    </a:gs>
                    <a:gs pos="100000">
                      <a:srgbClr val="1A1A1A"/>
                    </a:gs>
                  </a:gsLst>
                  <a:lin ang="5400000" scaled="0"/>
                </a:gradFill>
                <a:latin typeface="Segoe UI"/>
              </a:rPr>
            </a:br>
            <a:r>
              <a:rPr lang="en-US" sz="1100" kern="0">
                <a:gradFill>
                  <a:gsLst>
                    <a:gs pos="0">
                      <a:srgbClr val="1A1A1A"/>
                    </a:gs>
                    <a:gs pos="100000">
                      <a:srgbClr val="1A1A1A"/>
                    </a:gs>
                  </a:gsLst>
                  <a:lin ang="5400000" scaled="0"/>
                </a:gradFill>
                <a:latin typeface="Segoe UI"/>
              </a:rPr>
              <a:t>Linux kernel</a:t>
            </a:r>
          </a:p>
          <a:p>
            <a:pPr defTabSz="931935" fontAlgn="base">
              <a:lnSpc>
                <a:spcPct val="90000"/>
              </a:lnSpc>
              <a:spcBef>
                <a:spcPts val="784"/>
              </a:spcBef>
              <a:spcAft>
                <a:spcPts val="588"/>
              </a:spcAft>
              <a:defRPr/>
            </a:pPr>
            <a:r>
              <a:rPr lang="en-US" sz="1100" kern="0">
                <a:gradFill>
                  <a:gsLst>
                    <a:gs pos="0">
                      <a:srgbClr val="1A1A1A"/>
                    </a:gs>
                    <a:gs pos="100000">
                      <a:srgbClr val="1A1A1A"/>
                    </a:gs>
                  </a:gsLst>
                  <a:lin ang="5400000" scaled="0"/>
                </a:gradFill>
                <a:latin typeface="Segoe UI"/>
              </a:rPr>
              <a:t>Intent to acquire</a:t>
            </a:r>
            <a:br>
              <a:rPr lang="en-US" sz="1100" kern="0">
                <a:gradFill>
                  <a:gsLst>
                    <a:gs pos="0">
                      <a:srgbClr val="1A1A1A"/>
                    </a:gs>
                    <a:gs pos="100000">
                      <a:srgbClr val="1A1A1A"/>
                    </a:gs>
                  </a:gsLst>
                  <a:lin ang="5400000" scaled="0"/>
                </a:gradFill>
                <a:latin typeface="Segoe UI"/>
              </a:rPr>
            </a:br>
            <a:r>
              <a:rPr lang="en-US" sz="1100" kern="0">
                <a:gradFill>
                  <a:gsLst>
                    <a:gs pos="0">
                      <a:srgbClr val="1A1A1A"/>
                    </a:gs>
                    <a:gs pos="100000">
                      <a:srgbClr val="1A1A1A"/>
                    </a:gs>
                  </a:gsLst>
                  <a:lin ang="5400000" scaled="0"/>
                </a:gradFill>
                <a:latin typeface="Segoe UI"/>
              </a:rPr>
              <a:t>GitHub announced</a:t>
            </a:r>
          </a:p>
          <a:p>
            <a:pPr defTabSz="931935" fontAlgn="base">
              <a:lnSpc>
                <a:spcPct val="90000"/>
              </a:lnSpc>
              <a:spcBef>
                <a:spcPts val="784"/>
              </a:spcBef>
              <a:spcAft>
                <a:spcPts val="588"/>
              </a:spcAft>
              <a:defRPr/>
            </a:pPr>
            <a:r>
              <a:rPr lang="en-US" sz="1100" kern="0">
                <a:gradFill>
                  <a:gsLst>
                    <a:gs pos="0">
                      <a:srgbClr val="1A1A1A"/>
                    </a:gs>
                    <a:gs pos="100000">
                      <a:srgbClr val="1A1A1A"/>
                    </a:gs>
                  </a:gsLst>
                  <a:lin ang="5400000" scaled="0"/>
                </a:gradFill>
                <a:latin typeface="Segoe UI"/>
              </a:rPr>
              <a:t>~5,000 Microsoft employees committing </a:t>
            </a:r>
            <a:br>
              <a:rPr lang="en-US" sz="1100" kern="0">
                <a:gradFill>
                  <a:gsLst>
                    <a:gs pos="0">
                      <a:srgbClr val="1A1A1A"/>
                    </a:gs>
                    <a:gs pos="100000">
                      <a:srgbClr val="1A1A1A"/>
                    </a:gs>
                  </a:gsLst>
                  <a:lin ang="5400000" scaled="0"/>
                </a:gradFill>
                <a:latin typeface="Segoe UI"/>
              </a:rPr>
            </a:br>
            <a:r>
              <a:rPr lang="en-US" sz="1100" kern="0">
                <a:gradFill>
                  <a:gsLst>
                    <a:gs pos="0">
                      <a:srgbClr val="1A1A1A"/>
                    </a:gs>
                    <a:gs pos="100000">
                      <a:srgbClr val="1A1A1A"/>
                    </a:gs>
                  </a:gsLst>
                  <a:lin ang="5400000" scaled="0"/>
                </a:gradFill>
                <a:latin typeface="Segoe UI"/>
              </a:rPr>
              <a:t>to open source projects on GitHub</a:t>
            </a:r>
          </a:p>
          <a:p>
            <a:pPr defTabSz="931935" fontAlgn="base">
              <a:lnSpc>
                <a:spcPct val="90000"/>
              </a:lnSpc>
              <a:spcBef>
                <a:spcPts val="784"/>
              </a:spcBef>
              <a:spcAft>
                <a:spcPts val="588"/>
              </a:spcAft>
              <a:defRPr/>
            </a:pPr>
            <a:r>
              <a:rPr lang="en-US" sz="1100" kern="0">
                <a:gradFill>
                  <a:gsLst>
                    <a:gs pos="0">
                      <a:srgbClr val="1A1A1A"/>
                    </a:gs>
                    <a:gs pos="100000">
                      <a:srgbClr val="1A1A1A"/>
                    </a:gs>
                  </a:gsLst>
                  <a:lin ang="5400000" scaled="0"/>
                </a:gradFill>
                <a:latin typeface="Segoe UI"/>
              </a:rPr>
              <a:t>Azure trending to </a:t>
            </a:r>
            <a:br>
              <a:rPr lang="en-US" sz="1100" kern="0">
                <a:gradFill>
                  <a:gsLst>
                    <a:gs pos="0">
                      <a:srgbClr val="1A1A1A"/>
                    </a:gs>
                    <a:gs pos="100000">
                      <a:srgbClr val="1A1A1A"/>
                    </a:gs>
                  </a:gsLst>
                  <a:lin ang="5400000" scaled="0"/>
                </a:gradFill>
                <a:latin typeface="Segoe UI"/>
              </a:rPr>
            </a:br>
            <a:r>
              <a:rPr lang="en-US" sz="1100" kern="0">
                <a:gradFill>
                  <a:gsLst>
                    <a:gs pos="0">
                      <a:srgbClr val="1A1A1A"/>
                    </a:gs>
                    <a:gs pos="100000">
                      <a:srgbClr val="1A1A1A"/>
                    </a:gs>
                  </a:gsLst>
                  <a:lin ang="5400000" scaled="0"/>
                </a:gradFill>
                <a:latin typeface="Segoe UI"/>
              </a:rPr>
              <a:t>50% Linux</a:t>
            </a:r>
          </a:p>
          <a:p>
            <a:pPr defTabSz="931935" fontAlgn="base">
              <a:lnSpc>
                <a:spcPct val="90000"/>
              </a:lnSpc>
              <a:spcBef>
                <a:spcPts val="784"/>
              </a:spcBef>
              <a:spcAft>
                <a:spcPts val="588"/>
              </a:spcAft>
              <a:defRPr/>
            </a:pPr>
            <a:r>
              <a:rPr lang="en-US" sz="1100" kern="0">
                <a:gradFill>
                  <a:gsLst>
                    <a:gs pos="0">
                      <a:srgbClr val="1A1A1A"/>
                    </a:gs>
                    <a:gs pos="100000">
                      <a:srgbClr val="1A1A1A"/>
                    </a:gs>
                  </a:gsLst>
                  <a:lin ang="5400000" scaled="0"/>
                </a:gradFill>
                <a:latin typeface="Segoe UI"/>
              </a:rPr>
              <a:t>Microsoft continues as largest contributor to open source projects on GitHub</a:t>
            </a:r>
          </a:p>
        </p:txBody>
      </p:sp>
      <p:pic>
        <p:nvPicPr>
          <p:cNvPr id="18" name="connector">
            <a:extLst>
              <a:ext uri="{FF2B5EF4-FFF2-40B4-BE49-F238E27FC236}">
                <a16:creationId xmlns:a16="http://schemas.microsoft.com/office/drawing/2014/main" id="{3BE6B566-2BF3-41DB-A36C-5CBDB75EEA5A}"/>
              </a:ext>
            </a:extLst>
          </p:cNvPr>
          <p:cNvPicPr>
            <a:picLocks noChangeAspect="1"/>
          </p:cNvPicPr>
          <p:nvPr/>
        </p:nvPicPr>
        <p:blipFill>
          <a:blip r:embed="rId3"/>
          <a:stretch>
            <a:fillRect/>
          </a:stretch>
        </p:blipFill>
        <p:spPr>
          <a:xfrm>
            <a:off x="1108617" y="5901819"/>
            <a:ext cx="10045293" cy="237731"/>
          </a:xfrm>
          <a:prstGeom prst="rect">
            <a:avLst/>
          </a:prstGeom>
        </p:spPr>
      </p:pic>
      <p:sp>
        <p:nvSpPr>
          <p:cNvPr id="86" name="TextBox 85">
            <a:extLst>
              <a:ext uri="{FF2B5EF4-FFF2-40B4-BE49-F238E27FC236}">
                <a16:creationId xmlns:a16="http://schemas.microsoft.com/office/drawing/2014/main" id="{AAC4757A-D1FC-472B-8B09-CB9515DD6048}"/>
              </a:ext>
            </a:extLst>
          </p:cNvPr>
          <p:cNvSpPr txBox="1"/>
          <p:nvPr/>
        </p:nvSpPr>
        <p:spPr>
          <a:xfrm>
            <a:off x="2826256" y="6224118"/>
            <a:ext cx="325818" cy="99800"/>
          </a:xfrm>
          <a:prstGeom prst="roundRect">
            <a:avLst>
              <a:gd name="adj" fmla="val 20663"/>
            </a:avLst>
          </a:prstGeom>
          <a:noFill/>
        </p:spPr>
        <p:txBody>
          <a:bodyPr wrap="square" lIns="0" tIns="0" rIns="0" bIns="0" rtlCol="0" anchor="ctr">
            <a:noAutofit/>
          </a:bodyPr>
          <a:lstStyle>
            <a:defPPr>
              <a:defRPr lang="en-US"/>
            </a:defPPr>
            <a:lvl1pPr algn="ctr">
              <a:defRPr sz="1050" b="1">
                <a:gradFill>
                  <a:gsLst>
                    <a:gs pos="2917">
                      <a:schemeClr val="accent1"/>
                    </a:gs>
                    <a:gs pos="100000">
                      <a:schemeClr val="accent1"/>
                    </a:gs>
                  </a:gsLst>
                  <a:lin ang="5400000" scaled="0"/>
                </a:gradFill>
              </a:defRPr>
            </a:lvl1pPr>
          </a:lstStyle>
          <a:p>
            <a:pPr defTabSz="914192">
              <a:defRPr/>
            </a:pPr>
            <a:r>
              <a:rPr lang="en-US" dirty="0">
                <a:gradFill>
                  <a:gsLst>
                    <a:gs pos="2917">
                      <a:srgbClr val="0078D4"/>
                    </a:gs>
                    <a:gs pos="100000">
                      <a:srgbClr val="0078D4"/>
                    </a:gs>
                  </a:gsLst>
                  <a:lin ang="5400000" scaled="0"/>
                </a:gradFill>
                <a:latin typeface="Segoe UI"/>
              </a:rPr>
              <a:t>2014</a:t>
            </a:r>
          </a:p>
        </p:txBody>
      </p:sp>
      <p:sp>
        <p:nvSpPr>
          <p:cNvPr id="87" name="TextBox 86">
            <a:extLst>
              <a:ext uri="{FF2B5EF4-FFF2-40B4-BE49-F238E27FC236}">
                <a16:creationId xmlns:a16="http://schemas.microsoft.com/office/drawing/2014/main" id="{F52B0685-E617-4296-BADB-90046DDC3165}"/>
              </a:ext>
            </a:extLst>
          </p:cNvPr>
          <p:cNvSpPr txBox="1"/>
          <p:nvPr/>
        </p:nvSpPr>
        <p:spPr>
          <a:xfrm>
            <a:off x="6828063" y="6220629"/>
            <a:ext cx="325818" cy="106778"/>
          </a:xfrm>
          <a:prstGeom prst="roundRect">
            <a:avLst>
              <a:gd name="adj" fmla="val 27323"/>
            </a:avLst>
          </a:prstGeom>
          <a:noFill/>
        </p:spPr>
        <p:txBody>
          <a:bodyPr wrap="square" lIns="0" tIns="0" rIns="0" bIns="0" rtlCol="0" anchor="ctr">
            <a:noAutofit/>
          </a:bodyPr>
          <a:lstStyle/>
          <a:p>
            <a:pPr algn="ctr" defTabSz="914192">
              <a:defRPr/>
            </a:pPr>
            <a:r>
              <a:rPr lang="en-US" sz="1050" b="1">
                <a:gradFill>
                  <a:gsLst>
                    <a:gs pos="2917">
                      <a:srgbClr val="0078D4"/>
                    </a:gs>
                    <a:gs pos="100000">
                      <a:srgbClr val="0078D4"/>
                    </a:gs>
                  </a:gsLst>
                  <a:lin ang="5400000" scaled="0"/>
                </a:gradFill>
                <a:latin typeface="Segoe UI"/>
              </a:rPr>
              <a:t>2016</a:t>
            </a:r>
          </a:p>
        </p:txBody>
      </p:sp>
      <p:sp>
        <p:nvSpPr>
          <p:cNvPr id="88" name="TextBox 87">
            <a:extLst>
              <a:ext uri="{FF2B5EF4-FFF2-40B4-BE49-F238E27FC236}">
                <a16:creationId xmlns:a16="http://schemas.microsoft.com/office/drawing/2014/main" id="{27C1DB03-29D6-4A19-8CEA-3B5096A4B459}"/>
              </a:ext>
            </a:extLst>
          </p:cNvPr>
          <p:cNvSpPr txBox="1"/>
          <p:nvPr/>
        </p:nvSpPr>
        <p:spPr>
          <a:xfrm>
            <a:off x="8832776" y="6217139"/>
            <a:ext cx="335054" cy="113757"/>
          </a:xfrm>
          <a:prstGeom prst="roundRect">
            <a:avLst>
              <a:gd name="adj" fmla="val 31973"/>
            </a:avLst>
          </a:prstGeom>
          <a:noFill/>
        </p:spPr>
        <p:txBody>
          <a:bodyPr wrap="square" lIns="0" tIns="0" rIns="0" bIns="0" rtlCol="0" anchor="ctr">
            <a:noAutofit/>
          </a:bodyPr>
          <a:lstStyle/>
          <a:p>
            <a:pPr algn="ctr" defTabSz="914192">
              <a:defRPr/>
            </a:pPr>
            <a:r>
              <a:rPr lang="en-US" sz="1050" b="1">
                <a:gradFill>
                  <a:gsLst>
                    <a:gs pos="2917">
                      <a:srgbClr val="0078D4"/>
                    </a:gs>
                    <a:gs pos="100000">
                      <a:srgbClr val="0078D4"/>
                    </a:gs>
                  </a:gsLst>
                  <a:lin ang="5400000" scaled="0"/>
                </a:gradFill>
                <a:latin typeface="Segoe UI"/>
              </a:rPr>
              <a:t>2017</a:t>
            </a:r>
          </a:p>
        </p:txBody>
      </p:sp>
      <p:sp>
        <p:nvSpPr>
          <p:cNvPr id="140" name="Rectangle 139">
            <a:extLst>
              <a:ext uri="{FF2B5EF4-FFF2-40B4-BE49-F238E27FC236}">
                <a16:creationId xmlns:a16="http://schemas.microsoft.com/office/drawing/2014/main" id="{F3CCAC53-F4B0-489E-8C22-829BA5649A62}"/>
              </a:ext>
            </a:extLst>
          </p:cNvPr>
          <p:cNvSpPr/>
          <p:nvPr/>
        </p:nvSpPr>
        <p:spPr bwMode="auto">
          <a:xfrm>
            <a:off x="804025" y="6139555"/>
            <a:ext cx="609188" cy="266777"/>
          </a:xfrm>
          <a:prstGeom prst="rect">
            <a:avLst/>
          </a:prstGeom>
          <a:solidFill>
            <a:schemeClr val="bg1"/>
          </a:solidFill>
          <a:ln w="19050" cap="flat">
            <a:solidFill>
              <a:schemeClr val="accent1"/>
            </a:solidFill>
            <a:prstDash val="solid"/>
            <a:miter/>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192">
              <a:defRPr/>
            </a:pPr>
            <a:r>
              <a:rPr lang="en-US" sz="1568">
                <a:solidFill>
                  <a:srgbClr val="0078D7"/>
                </a:solidFill>
                <a:latin typeface="+mj-lt"/>
              </a:rPr>
              <a:t>2012</a:t>
            </a:r>
          </a:p>
        </p:txBody>
      </p:sp>
      <p:sp>
        <p:nvSpPr>
          <p:cNvPr id="37" name="Oval Pointer">
            <a:extLst>
              <a:ext uri="{FF2B5EF4-FFF2-40B4-BE49-F238E27FC236}">
                <a16:creationId xmlns:a16="http://schemas.microsoft.com/office/drawing/2014/main" id="{9D8E15BD-60D5-4F84-9C86-46B2885A35CA}"/>
              </a:ext>
            </a:extLst>
          </p:cNvPr>
          <p:cNvSpPr/>
          <p:nvPr/>
        </p:nvSpPr>
        <p:spPr bwMode="auto">
          <a:xfrm>
            <a:off x="1038091" y="5811129"/>
            <a:ext cx="181368" cy="181368"/>
          </a:xfrm>
          <a:prstGeom prst="ellipse">
            <a:avLst/>
          </a:prstGeom>
          <a:solidFill>
            <a:schemeClr val="bg1"/>
          </a:solidFill>
          <a:ln w="190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defTabSz="932293" fontAlgn="base">
              <a:spcBef>
                <a:spcPct val="0"/>
              </a:spcBef>
              <a:spcAft>
                <a:spcPct val="0"/>
              </a:spcAft>
              <a:defRPr/>
            </a:pPr>
            <a:endParaRPr lang="en-US" sz="2000" err="1">
              <a:gradFill>
                <a:gsLst>
                  <a:gs pos="0">
                    <a:srgbClr val="FFFFFF"/>
                  </a:gs>
                  <a:gs pos="100000">
                    <a:srgbClr val="FFFFFF"/>
                  </a:gs>
                </a:gsLst>
                <a:lin ang="5400000" scaled="0"/>
              </a:gradFill>
              <a:latin typeface="Segoe UI"/>
              <a:ea typeface="Segoe UI" pitchFamily="34" charset="0"/>
              <a:cs typeface="Segoe UI" pitchFamily="34" charset="0"/>
            </a:endParaRPr>
          </a:p>
        </p:txBody>
      </p:sp>
      <p:pic>
        <p:nvPicPr>
          <p:cNvPr id="64" name="Picture 63">
            <a:extLst>
              <a:ext uri="{FF2B5EF4-FFF2-40B4-BE49-F238E27FC236}">
                <a16:creationId xmlns:a16="http://schemas.microsoft.com/office/drawing/2014/main" id="{714E2A4E-E8FE-4BDB-977F-6A1FAAF44A10}"/>
              </a:ext>
            </a:extLst>
          </p:cNvPr>
          <p:cNvPicPr>
            <a:picLocks noChangeAspect="1"/>
          </p:cNvPicPr>
          <p:nvPr/>
        </p:nvPicPr>
        <p:blipFill rotWithShape="1">
          <a:blip r:embed="rId4"/>
          <a:srcRect l="23815" t="31218" b="2050"/>
          <a:stretch/>
        </p:blipFill>
        <p:spPr>
          <a:xfrm>
            <a:off x="-12220746" y="486"/>
            <a:ext cx="12186403" cy="6006248"/>
          </a:xfrm>
          <a:prstGeom prst="rect">
            <a:avLst/>
          </a:prstGeom>
        </p:spPr>
      </p:pic>
      <p:sp>
        <p:nvSpPr>
          <p:cNvPr id="65" name="Rectangle 64">
            <a:extLst>
              <a:ext uri="{FF2B5EF4-FFF2-40B4-BE49-F238E27FC236}">
                <a16:creationId xmlns:a16="http://schemas.microsoft.com/office/drawing/2014/main" id="{C43E9FB4-2D24-4715-87F4-2DA3F4D92804}"/>
              </a:ext>
            </a:extLst>
          </p:cNvPr>
          <p:cNvSpPr/>
          <p:nvPr/>
        </p:nvSpPr>
        <p:spPr bwMode="auto">
          <a:xfrm>
            <a:off x="-10597025" y="-13752"/>
            <a:ext cx="10577599" cy="6006248"/>
          </a:xfrm>
          <a:prstGeom prst="rect">
            <a:avLst/>
          </a:prstGeom>
          <a:gradFill flip="none" rotWithShape="1">
            <a:gsLst>
              <a:gs pos="2917">
                <a:schemeClr val="tx1"/>
              </a:gs>
              <a:gs pos="100000">
                <a:schemeClr val="tx1">
                  <a:alpha val="0"/>
                </a:schemeClr>
              </a:gs>
            </a:gsLst>
            <a:lin ang="108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defTabSz="932293" fontAlgn="base">
              <a:spcBef>
                <a:spcPct val="0"/>
              </a:spcBef>
              <a:spcAft>
                <a:spcPct val="0"/>
              </a:spcAft>
              <a:defRPr/>
            </a:pPr>
            <a:endParaRPr lang="en-US" sz="200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66" name="Rectangle 65">
            <a:extLst>
              <a:ext uri="{FF2B5EF4-FFF2-40B4-BE49-F238E27FC236}">
                <a16:creationId xmlns:a16="http://schemas.microsoft.com/office/drawing/2014/main" id="{99272DB6-D281-4543-BA88-F11C6B7BE18A}"/>
              </a:ext>
            </a:extLst>
          </p:cNvPr>
          <p:cNvSpPr/>
          <p:nvPr/>
        </p:nvSpPr>
        <p:spPr>
          <a:xfrm>
            <a:off x="-5654903" y="1564934"/>
            <a:ext cx="4780872" cy="2102114"/>
          </a:xfrm>
          <a:prstGeom prst="rect">
            <a:avLst/>
          </a:prstGeom>
        </p:spPr>
        <p:txBody>
          <a:bodyPr wrap="square">
            <a:spAutoFit/>
          </a:bodyPr>
          <a:lstStyle/>
          <a:p>
            <a:pPr marL="114278" indent="-114278" defTabSz="914192">
              <a:defRPr/>
            </a:pPr>
            <a:r>
              <a:rPr lang="en-US" sz="2400">
                <a:gradFill>
                  <a:gsLst>
                    <a:gs pos="2917">
                      <a:srgbClr val="FFFFFF"/>
                    </a:gs>
                    <a:gs pos="100000">
                      <a:srgbClr val="FFFFFF"/>
                    </a:gs>
                  </a:gsLst>
                  <a:lin ang="5400000" scaled="0"/>
                </a:gradFill>
                <a:latin typeface="Segoe UI"/>
              </a:rPr>
              <a:t>“Judge us by the actions we have taken in the recent past, our actions today and in the future”</a:t>
            </a:r>
          </a:p>
          <a:p>
            <a:pPr algn="r" defTabSz="914192">
              <a:defRPr/>
            </a:pPr>
            <a:br>
              <a:rPr lang="en-US" sz="2400">
                <a:gradFill>
                  <a:gsLst>
                    <a:gs pos="2917">
                      <a:srgbClr val="FFFFFF"/>
                    </a:gs>
                    <a:gs pos="100000">
                      <a:srgbClr val="FFFFFF"/>
                    </a:gs>
                  </a:gsLst>
                  <a:lin ang="5400000" scaled="0"/>
                </a:gradFill>
                <a:latin typeface="Segoe UI"/>
              </a:rPr>
            </a:br>
            <a:r>
              <a:rPr lang="en-US" sz="1730">
                <a:gradFill>
                  <a:gsLst>
                    <a:gs pos="2917">
                      <a:srgbClr val="FFFFFF"/>
                    </a:gs>
                    <a:gs pos="100000">
                      <a:srgbClr val="FFFFFF"/>
                    </a:gs>
                  </a:gsLst>
                  <a:lin ang="5400000" scaled="0"/>
                </a:gradFill>
                <a:latin typeface="Segoe UI"/>
              </a:rPr>
              <a:t>—Satya Nadella, CEO</a:t>
            </a:r>
            <a:br>
              <a:rPr lang="en-US" sz="1730">
                <a:gradFill>
                  <a:gsLst>
                    <a:gs pos="2917">
                      <a:srgbClr val="FFFFFF"/>
                    </a:gs>
                    <a:gs pos="100000">
                      <a:srgbClr val="FFFFFF"/>
                    </a:gs>
                  </a:gsLst>
                  <a:lin ang="5400000" scaled="0"/>
                </a:gradFill>
                <a:latin typeface="Segoe UI"/>
              </a:rPr>
            </a:br>
            <a:r>
              <a:rPr lang="en-US" sz="1730">
                <a:gradFill>
                  <a:gsLst>
                    <a:gs pos="2917">
                      <a:srgbClr val="FFFFFF"/>
                    </a:gs>
                    <a:gs pos="100000">
                      <a:srgbClr val="FFFFFF"/>
                    </a:gs>
                  </a:gsLst>
                  <a:lin ang="5400000" scaled="0"/>
                </a:gradFill>
                <a:latin typeface="Segoe UI"/>
              </a:rPr>
              <a:t>Microsoft</a:t>
            </a:r>
            <a:endParaRPr lang="en-US" sz="2400">
              <a:gradFill>
                <a:gsLst>
                  <a:gs pos="2917">
                    <a:srgbClr val="FFFFFF"/>
                  </a:gs>
                  <a:gs pos="100000">
                    <a:srgbClr val="FFFFFF"/>
                  </a:gs>
                </a:gsLst>
                <a:lin ang="5400000" scaled="0"/>
              </a:gradFill>
              <a:latin typeface="Segoe UI"/>
            </a:endParaRPr>
          </a:p>
        </p:txBody>
      </p:sp>
      <p:sp>
        <p:nvSpPr>
          <p:cNvPr id="2" name="Title 1">
            <a:extLst>
              <a:ext uri="{FF2B5EF4-FFF2-40B4-BE49-F238E27FC236}">
                <a16:creationId xmlns:a16="http://schemas.microsoft.com/office/drawing/2014/main" id="{F2ED2343-E8EF-4FF8-BABD-71CAC92288A2}"/>
              </a:ext>
            </a:extLst>
          </p:cNvPr>
          <p:cNvSpPr>
            <a:spLocks noGrp="1"/>
          </p:cNvSpPr>
          <p:nvPr>
            <p:ph type="title"/>
          </p:nvPr>
        </p:nvSpPr>
        <p:spPr/>
        <p:txBody>
          <a:bodyPr/>
          <a:lstStyle/>
          <a:p>
            <a:r>
              <a:rPr lang="en-US"/>
              <a:t>Microsoft       Open Source</a:t>
            </a:r>
          </a:p>
        </p:txBody>
      </p:sp>
      <p:pic>
        <p:nvPicPr>
          <p:cNvPr id="44" name="Graphic 43" descr="Heart">
            <a:extLst>
              <a:ext uri="{FF2B5EF4-FFF2-40B4-BE49-F238E27FC236}">
                <a16:creationId xmlns:a16="http://schemas.microsoft.com/office/drawing/2014/main" id="{3F5E5BA1-73E3-4A07-86F6-FAD76DD3578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221745" y="224714"/>
            <a:ext cx="767420" cy="767420"/>
          </a:xfrm>
          <a:prstGeom prst="rect">
            <a:avLst/>
          </a:prstGeom>
        </p:spPr>
      </p:pic>
      <p:sp>
        <p:nvSpPr>
          <p:cNvPr id="45" name="OSS2012">
            <a:extLst>
              <a:ext uri="{FF2B5EF4-FFF2-40B4-BE49-F238E27FC236}">
                <a16:creationId xmlns:a16="http://schemas.microsoft.com/office/drawing/2014/main" id="{4B023635-C8D7-46E7-AD90-DD7482A83B28}"/>
              </a:ext>
            </a:extLst>
          </p:cNvPr>
          <p:cNvSpPr/>
          <p:nvPr/>
        </p:nvSpPr>
        <p:spPr bwMode="auto">
          <a:xfrm>
            <a:off x="323250" y="4626694"/>
            <a:ext cx="1585100" cy="1111561"/>
          </a:xfrm>
          <a:prstGeom prst="rect">
            <a:avLst/>
          </a:prstGeom>
          <a:solidFill>
            <a:schemeClr val="bg1">
              <a:alpha val="90000"/>
            </a:schemeClr>
          </a:solidFill>
          <a:ln w="10795" cap="flat" cmpd="sng" algn="ctr">
            <a:noFill/>
            <a:prstDash val="solid"/>
          </a:ln>
          <a:effectLst>
            <a:outerShdw blurRad="101600" dist="50800" dir="2700000" sx="101000" sy="101000" algn="tl" rotWithShape="0">
              <a:prstClr val="black">
                <a:alpha val="30000"/>
              </a:prstClr>
            </a:outerShdw>
          </a:effectLst>
        </p:spPr>
        <p:txBody>
          <a:bodyPr vert="horz" wrap="square" lIns="137141" tIns="91427" rIns="91427" bIns="91427" numCol="1" rtlCol="0" anchor="t" anchorCtr="0" compatLnSpc="1">
            <a:prstTxWarp prst="textNoShape">
              <a:avLst/>
            </a:prstTxWarp>
            <a:noAutofit/>
          </a:bodyPr>
          <a:lstStyle/>
          <a:p>
            <a:pPr defTabSz="931935" fontAlgn="base">
              <a:lnSpc>
                <a:spcPct val="90000"/>
              </a:lnSpc>
              <a:spcBef>
                <a:spcPts val="600"/>
              </a:spcBef>
              <a:spcAft>
                <a:spcPct val="0"/>
              </a:spcAft>
              <a:defRPr/>
            </a:pPr>
            <a:r>
              <a:rPr lang="en-US" sz="1600" b="1">
                <a:gradFill>
                  <a:gsLst>
                    <a:gs pos="0">
                      <a:srgbClr val="1A1A1A"/>
                    </a:gs>
                    <a:gs pos="100000">
                      <a:srgbClr val="1A1A1A"/>
                    </a:gs>
                  </a:gsLst>
                  <a:lin ang="5400000" scaled="0"/>
                </a:gradFill>
                <a:latin typeface="Segoe UI"/>
              </a:rPr>
              <a:t>2012</a:t>
            </a:r>
          </a:p>
          <a:p>
            <a:pPr defTabSz="931935" fontAlgn="base">
              <a:lnSpc>
                <a:spcPct val="90000"/>
              </a:lnSpc>
              <a:spcBef>
                <a:spcPts val="1000"/>
              </a:spcBef>
              <a:spcAft>
                <a:spcPct val="0"/>
              </a:spcAft>
              <a:defRPr/>
            </a:pPr>
            <a:r>
              <a:rPr lang="en-US" sz="1100" kern="0">
                <a:gradFill>
                  <a:gsLst>
                    <a:gs pos="0">
                      <a:srgbClr val="1A1A1A"/>
                    </a:gs>
                    <a:gs pos="100000">
                      <a:srgbClr val="1A1A1A"/>
                    </a:gs>
                  </a:gsLst>
                  <a:lin ang="5400000" scaled="0"/>
                </a:gradFill>
                <a:latin typeface="Segoe UI"/>
              </a:rPr>
              <a:t>TypeScript released</a:t>
            </a:r>
          </a:p>
          <a:p>
            <a:pPr defTabSz="931935" fontAlgn="base">
              <a:lnSpc>
                <a:spcPct val="90000"/>
              </a:lnSpc>
              <a:spcBef>
                <a:spcPts val="1000"/>
              </a:spcBef>
              <a:spcAft>
                <a:spcPct val="0"/>
              </a:spcAft>
              <a:defRPr/>
            </a:pPr>
            <a:r>
              <a:rPr lang="en-US" sz="1100" kern="0">
                <a:gradFill>
                  <a:gsLst>
                    <a:gs pos="0">
                      <a:srgbClr val="1A1A1A"/>
                    </a:gs>
                    <a:gs pos="100000">
                      <a:srgbClr val="1A1A1A"/>
                    </a:gs>
                  </a:gsLst>
                  <a:lin ang="5400000" scaled="0"/>
                </a:gradFill>
                <a:latin typeface="Segoe UI"/>
              </a:rPr>
              <a:t>Git support added to TFS and Visual Studio</a:t>
            </a:r>
          </a:p>
        </p:txBody>
      </p:sp>
      <p:sp>
        <p:nvSpPr>
          <p:cNvPr id="46" name="TextBox 45">
            <a:extLst>
              <a:ext uri="{FF2B5EF4-FFF2-40B4-BE49-F238E27FC236}">
                <a16:creationId xmlns:a16="http://schemas.microsoft.com/office/drawing/2014/main" id="{F825D7AF-E782-42AE-95A4-DA2CD77D98AB}"/>
              </a:ext>
            </a:extLst>
          </p:cNvPr>
          <p:cNvSpPr txBox="1"/>
          <p:nvPr/>
        </p:nvSpPr>
        <p:spPr>
          <a:xfrm>
            <a:off x="4796935" y="6224118"/>
            <a:ext cx="325818" cy="99800"/>
          </a:xfrm>
          <a:prstGeom prst="roundRect">
            <a:avLst>
              <a:gd name="adj" fmla="val 20663"/>
            </a:avLst>
          </a:prstGeom>
          <a:noFill/>
        </p:spPr>
        <p:txBody>
          <a:bodyPr wrap="square" lIns="0" tIns="0" rIns="0" bIns="0" rtlCol="0" anchor="ctr">
            <a:noAutofit/>
          </a:bodyPr>
          <a:lstStyle>
            <a:defPPr>
              <a:defRPr lang="en-US"/>
            </a:defPPr>
            <a:lvl1pPr algn="ctr">
              <a:defRPr sz="1050" b="1">
                <a:gradFill>
                  <a:gsLst>
                    <a:gs pos="2917">
                      <a:schemeClr val="accent1"/>
                    </a:gs>
                    <a:gs pos="100000">
                      <a:schemeClr val="accent1"/>
                    </a:gs>
                  </a:gsLst>
                  <a:lin ang="5400000" scaled="0"/>
                </a:gradFill>
              </a:defRPr>
            </a:lvl1pPr>
          </a:lstStyle>
          <a:p>
            <a:pPr defTabSz="914192">
              <a:defRPr/>
            </a:pPr>
            <a:r>
              <a:rPr lang="en-US">
                <a:gradFill>
                  <a:gsLst>
                    <a:gs pos="2917">
                      <a:srgbClr val="0078D4"/>
                    </a:gs>
                    <a:gs pos="100000">
                      <a:srgbClr val="0078D4"/>
                    </a:gs>
                  </a:gsLst>
                  <a:lin ang="5400000" scaled="0"/>
                </a:gradFill>
                <a:latin typeface="Segoe UI"/>
              </a:rPr>
              <a:t>2015</a:t>
            </a:r>
          </a:p>
        </p:txBody>
      </p:sp>
      <p:sp>
        <p:nvSpPr>
          <p:cNvPr id="57" name="Rectangle 56">
            <a:extLst>
              <a:ext uri="{FF2B5EF4-FFF2-40B4-BE49-F238E27FC236}">
                <a16:creationId xmlns:a16="http://schemas.microsoft.com/office/drawing/2014/main" id="{2DDD1D78-2EF0-4D0E-A7F5-324933F2CF04}"/>
              </a:ext>
            </a:extLst>
          </p:cNvPr>
          <p:cNvSpPr/>
          <p:nvPr/>
        </p:nvSpPr>
        <p:spPr bwMode="auto">
          <a:xfrm>
            <a:off x="10847213" y="6137610"/>
            <a:ext cx="609188" cy="266777"/>
          </a:xfrm>
          <a:prstGeom prst="rect">
            <a:avLst/>
          </a:prstGeom>
          <a:solidFill>
            <a:schemeClr val="bg1"/>
          </a:solidFill>
          <a:ln w="19050" cap="flat">
            <a:solidFill>
              <a:schemeClr val="accent1"/>
            </a:solidFill>
            <a:prstDash val="solid"/>
            <a:miter/>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192">
              <a:defRPr/>
            </a:pPr>
            <a:r>
              <a:rPr lang="en-US" sz="1568">
                <a:solidFill>
                  <a:srgbClr val="0078D7"/>
                </a:solidFill>
                <a:latin typeface="+mj-lt"/>
              </a:rPr>
              <a:t>2018</a:t>
            </a:r>
          </a:p>
        </p:txBody>
      </p:sp>
    </p:spTree>
    <p:extLst>
      <p:ext uri="{BB962C8B-B14F-4D97-AF65-F5344CB8AC3E}">
        <p14:creationId xmlns:p14="http://schemas.microsoft.com/office/powerpoint/2010/main" val="3378947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5"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500"/>
                                        <p:tgtEl>
                                          <p:spTgt spid="45"/>
                                        </p:tgtEl>
                                      </p:cBhvr>
                                    </p:animEffect>
                                  </p:childTnLst>
                                </p:cTn>
                              </p:par>
                              <p:par>
                                <p:cTn id="14" presetID="42" presetClass="path" presetSubtype="0" decel="100000" fill="hold" grpId="1" nodeType="withEffect">
                                  <p:stCondLst>
                                    <p:cond delay="0"/>
                                  </p:stCondLst>
                                  <p:childTnLst>
                                    <p:animMotion origin="layout" path="M 4.58333E-6 -0.0449 L 4.58333E-6 -4.44444E-6 " pathEditMode="relative" rAng="0" ptsTypes="AA">
                                      <p:cBhvr>
                                        <p:cTn id="15" dur="600" fill="hold"/>
                                        <p:tgtEl>
                                          <p:spTgt spid="45"/>
                                        </p:tgtEl>
                                        <p:attrNameLst>
                                          <p:attrName>ppt_x</p:attrName>
                                          <p:attrName>ppt_y</p:attrName>
                                        </p:attrNameLst>
                                      </p:cBhvr>
                                      <p:rCtr x="0" y="2245"/>
                                    </p:animMotion>
                                  </p:childTnLst>
                                </p:cTn>
                              </p:par>
                            </p:childTnLst>
                          </p:cTn>
                        </p:par>
                        <p:par>
                          <p:cTn id="16" fill="hold">
                            <p:stCondLst>
                              <p:cond delay="600"/>
                            </p:stCondLst>
                            <p:childTnLst>
                              <p:par>
                                <p:cTn id="17" presetID="63" presetClass="path" presetSubtype="0" accel="50000" decel="50000" fill="hold" grpId="0" nodeType="afterEffect">
                                  <p:stCondLst>
                                    <p:cond delay="0"/>
                                  </p:stCondLst>
                                  <p:childTnLst>
                                    <p:animMotion origin="layout" path="M 4.68471E-6 -4.57558E-6 L 0.15266 -4.57558E-6 " pathEditMode="relative" rAng="0" ptsTypes="AA">
                                      <p:cBhvr>
                                        <p:cTn id="18" dur="500" fill="hold"/>
                                        <p:tgtEl>
                                          <p:spTgt spid="37"/>
                                        </p:tgtEl>
                                        <p:attrNameLst>
                                          <p:attrName>ppt_x</p:attrName>
                                          <p:attrName>ppt_y</p:attrName>
                                        </p:attrNameLst>
                                      </p:cBhvr>
                                      <p:rCtr x="7633" y="0"/>
                                    </p:animMotion>
                                  </p:childTnLst>
                                </p:cTn>
                              </p:par>
                              <p:par>
                                <p:cTn id="19" presetID="10" presetClass="entr" presetSubtype="0" fill="hold" grpId="0" nodeType="withEffect">
                                  <p:stCondLst>
                                    <p:cond delay="400"/>
                                  </p:stCondLst>
                                  <p:childTnLst>
                                    <p:set>
                                      <p:cBhvr>
                                        <p:cTn id="20" dur="1" fill="hold">
                                          <p:stCondLst>
                                            <p:cond delay="0"/>
                                          </p:stCondLst>
                                        </p:cTn>
                                        <p:tgtEl>
                                          <p:spTgt spid="104"/>
                                        </p:tgtEl>
                                        <p:attrNameLst>
                                          <p:attrName>style.visibility</p:attrName>
                                        </p:attrNameLst>
                                      </p:cBhvr>
                                      <p:to>
                                        <p:strVal val="visible"/>
                                      </p:to>
                                    </p:set>
                                    <p:animEffect transition="in" filter="fade">
                                      <p:cBhvr>
                                        <p:cTn id="21" dur="500"/>
                                        <p:tgtEl>
                                          <p:spTgt spid="104"/>
                                        </p:tgtEl>
                                      </p:cBhvr>
                                    </p:animEffect>
                                  </p:childTnLst>
                                </p:cTn>
                              </p:par>
                              <p:par>
                                <p:cTn id="22" presetID="42" presetClass="path" presetSubtype="0" decel="100000" fill="hold" grpId="1" nodeType="withEffect">
                                  <p:stCondLst>
                                    <p:cond delay="400"/>
                                  </p:stCondLst>
                                  <p:childTnLst>
                                    <p:animMotion origin="layout" path="M 4.58333E-6 -0.0449 L 4.58333E-6 -4.44444E-6 " pathEditMode="relative" rAng="0" ptsTypes="AA">
                                      <p:cBhvr>
                                        <p:cTn id="23" dur="600" fill="hold"/>
                                        <p:tgtEl>
                                          <p:spTgt spid="104"/>
                                        </p:tgtEl>
                                        <p:attrNameLst>
                                          <p:attrName>ppt_x</p:attrName>
                                          <p:attrName>ppt_y</p:attrName>
                                        </p:attrNameLst>
                                      </p:cBhvr>
                                      <p:rCtr x="0" y="2245"/>
                                    </p:animMotion>
                                  </p:childTnLst>
                                </p:cTn>
                              </p:par>
                            </p:childTnLst>
                          </p:cTn>
                        </p:par>
                        <p:par>
                          <p:cTn id="24" fill="hold">
                            <p:stCondLst>
                              <p:cond delay="1600"/>
                            </p:stCondLst>
                            <p:childTnLst>
                              <p:par>
                                <p:cTn id="25" presetID="63" presetClass="path" presetSubtype="0" accel="50000" decel="50000" fill="hold" grpId="1" nodeType="afterEffect">
                                  <p:stCondLst>
                                    <p:cond delay="0"/>
                                  </p:stCondLst>
                                  <p:childTnLst>
                                    <p:animMotion origin="layout" path="M 0.15266 -4.57558E-6 L 0.3112 -4.57558E-6 " pathEditMode="relative" rAng="0" ptsTypes="AA">
                                      <p:cBhvr>
                                        <p:cTn id="26" dur="500" fill="hold"/>
                                        <p:tgtEl>
                                          <p:spTgt spid="37"/>
                                        </p:tgtEl>
                                        <p:attrNameLst>
                                          <p:attrName>ppt_x</p:attrName>
                                          <p:attrName>ppt_y</p:attrName>
                                        </p:attrNameLst>
                                      </p:cBhvr>
                                      <p:rCtr x="7927" y="0"/>
                                    </p:animMotion>
                                  </p:childTnLst>
                                </p:cTn>
                              </p:par>
                              <p:par>
                                <p:cTn id="27" presetID="10" presetClass="entr" presetSubtype="0" fill="hold" grpId="0" nodeType="withEffect">
                                  <p:stCondLst>
                                    <p:cond delay="400"/>
                                  </p:stCondLst>
                                  <p:childTnLst>
                                    <p:set>
                                      <p:cBhvr>
                                        <p:cTn id="28" dur="1" fill="hold">
                                          <p:stCondLst>
                                            <p:cond delay="0"/>
                                          </p:stCondLst>
                                        </p:cTn>
                                        <p:tgtEl>
                                          <p:spTgt spid="105"/>
                                        </p:tgtEl>
                                        <p:attrNameLst>
                                          <p:attrName>style.visibility</p:attrName>
                                        </p:attrNameLst>
                                      </p:cBhvr>
                                      <p:to>
                                        <p:strVal val="visible"/>
                                      </p:to>
                                    </p:set>
                                    <p:animEffect transition="in" filter="fade">
                                      <p:cBhvr>
                                        <p:cTn id="29" dur="500"/>
                                        <p:tgtEl>
                                          <p:spTgt spid="105"/>
                                        </p:tgtEl>
                                      </p:cBhvr>
                                    </p:animEffect>
                                  </p:childTnLst>
                                </p:cTn>
                              </p:par>
                              <p:par>
                                <p:cTn id="30" presetID="42" presetClass="path" presetSubtype="0" decel="100000" fill="hold" grpId="1" nodeType="withEffect">
                                  <p:stCondLst>
                                    <p:cond delay="400"/>
                                  </p:stCondLst>
                                  <p:childTnLst>
                                    <p:animMotion origin="layout" path="M 2.70833E-6 -0.04491 L 2.70833E-6 1.85185E-6 " pathEditMode="relative" rAng="0" ptsTypes="AA">
                                      <p:cBhvr>
                                        <p:cTn id="31" dur="600" fill="hold"/>
                                        <p:tgtEl>
                                          <p:spTgt spid="105"/>
                                        </p:tgtEl>
                                        <p:attrNameLst>
                                          <p:attrName>ppt_x</p:attrName>
                                          <p:attrName>ppt_y</p:attrName>
                                        </p:attrNameLst>
                                      </p:cBhvr>
                                      <p:rCtr x="0" y="2245"/>
                                    </p:animMotion>
                                  </p:childTnLst>
                                </p:cTn>
                              </p:par>
                            </p:childTnLst>
                          </p:cTn>
                        </p:par>
                        <p:par>
                          <p:cTn id="32" fill="hold">
                            <p:stCondLst>
                              <p:cond delay="2600"/>
                            </p:stCondLst>
                            <p:childTnLst>
                              <p:par>
                                <p:cTn id="33" presetID="63" presetClass="path" presetSubtype="0" accel="50000" decel="50000" fill="hold" grpId="2" nodeType="afterEffect">
                                  <p:stCondLst>
                                    <p:cond delay="0"/>
                                  </p:stCondLst>
                                  <p:childTnLst>
                                    <p:animMotion origin="layout" path="M 0.3112 -4.57558E-6 L 0.47932 -4.57558E-6 " pathEditMode="relative" rAng="0" ptsTypes="AA">
                                      <p:cBhvr>
                                        <p:cTn id="34" dur="500" fill="hold"/>
                                        <p:tgtEl>
                                          <p:spTgt spid="37"/>
                                        </p:tgtEl>
                                        <p:attrNameLst>
                                          <p:attrName>ppt_x</p:attrName>
                                          <p:attrName>ppt_y</p:attrName>
                                        </p:attrNameLst>
                                      </p:cBhvr>
                                      <p:rCtr x="8399" y="0"/>
                                    </p:animMotion>
                                  </p:childTnLst>
                                </p:cTn>
                              </p:par>
                              <p:par>
                                <p:cTn id="35" presetID="10" presetClass="entr" presetSubtype="0" fill="hold" grpId="0" nodeType="withEffect">
                                  <p:stCondLst>
                                    <p:cond delay="400"/>
                                  </p:stCondLst>
                                  <p:childTnLst>
                                    <p:set>
                                      <p:cBhvr>
                                        <p:cTn id="36" dur="1" fill="hold">
                                          <p:stCondLst>
                                            <p:cond delay="0"/>
                                          </p:stCondLst>
                                        </p:cTn>
                                        <p:tgtEl>
                                          <p:spTgt spid="107"/>
                                        </p:tgtEl>
                                        <p:attrNameLst>
                                          <p:attrName>style.visibility</p:attrName>
                                        </p:attrNameLst>
                                      </p:cBhvr>
                                      <p:to>
                                        <p:strVal val="visible"/>
                                      </p:to>
                                    </p:set>
                                    <p:animEffect transition="in" filter="fade">
                                      <p:cBhvr>
                                        <p:cTn id="37" dur="500"/>
                                        <p:tgtEl>
                                          <p:spTgt spid="107"/>
                                        </p:tgtEl>
                                      </p:cBhvr>
                                    </p:animEffect>
                                  </p:childTnLst>
                                </p:cTn>
                              </p:par>
                              <p:par>
                                <p:cTn id="38" presetID="42" presetClass="path" presetSubtype="0" decel="100000" fill="hold" grpId="1" nodeType="withEffect">
                                  <p:stCondLst>
                                    <p:cond delay="400"/>
                                  </p:stCondLst>
                                  <p:childTnLst>
                                    <p:animMotion origin="layout" path="M 6.25E-7 -0.04491 L 6.25E-7 4.07407E-6 " pathEditMode="relative" rAng="0" ptsTypes="AA">
                                      <p:cBhvr>
                                        <p:cTn id="39" dur="600" fill="hold"/>
                                        <p:tgtEl>
                                          <p:spTgt spid="107"/>
                                        </p:tgtEl>
                                        <p:attrNameLst>
                                          <p:attrName>ppt_x</p:attrName>
                                          <p:attrName>ppt_y</p:attrName>
                                        </p:attrNameLst>
                                      </p:cBhvr>
                                      <p:rCtr x="0" y="2245"/>
                                    </p:animMotion>
                                  </p:childTnLst>
                                </p:cTn>
                              </p:par>
                            </p:childTnLst>
                          </p:cTn>
                        </p:par>
                        <p:par>
                          <p:cTn id="40" fill="hold">
                            <p:stCondLst>
                              <p:cond delay="3600"/>
                            </p:stCondLst>
                            <p:childTnLst>
                              <p:par>
                                <p:cTn id="41" presetID="63" presetClass="path" presetSubtype="0" accel="50000" decel="50000" fill="hold" grpId="3" nodeType="afterEffect">
                                  <p:stCondLst>
                                    <p:cond delay="0"/>
                                  </p:stCondLst>
                                  <p:childTnLst>
                                    <p:animMotion origin="layout" path="M 0.47932 -4.57558E-6 L 0.64271 -4.57558E-6 " pathEditMode="relative" rAng="0" ptsTypes="AA">
                                      <p:cBhvr>
                                        <p:cTn id="42" dur="500" fill="hold"/>
                                        <p:tgtEl>
                                          <p:spTgt spid="37"/>
                                        </p:tgtEl>
                                        <p:attrNameLst>
                                          <p:attrName>ppt_x</p:attrName>
                                          <p:attrName>ppt_y</p:attrName>
                                        </p:attrNameLst>
                                      </p:cBhvr>
                                      <p:rCtr x="8170" y="0"/>
                                    </p:animMotion>
                                  </p:childTnLst>
                                </p:cTn>
                              </p:par>
                              <p:par>
                                <p:cTn id="43" presetID="10" presetClass="entr" presetSubtype="0" fill="hold" grpId="0" nodeType="withEffect">
                                  <p:stCondLst>
                                    <p:cond delay="400"/>
                                  </p:stCondLst>
                                  <p:childTnLst>
                                    <p:set>
                                      <p:cBhvr>
                                        <p:cTn id="44" dur="1" fill="hold">
                                          <p:stCondLst>
                                            <p:cond delay="0"/>
                                          </p:stCondLst>
                                        </p:cTn>
                                        <p:tgtEl>
                                          <p:spTgt spid="108"/>
                                        </p:tgtEl>
                                        <p:attrNameLst>
                                          <p:attrName>style.visibility</p:attrName>
                                        </p:attrNameLst>
                                      </p:cBhvr>
                                      <p:to>
                                        <p:strVal val="visible"/>
                                      </p:to>
                                    </p:set>
                                    <p:animEffect transition="in" filter="fade">
                                      <p:cBhvr>
                                        <p:cTn id="45" dur="500"/>
                                        <p:tgtEl>
                                          <p:spTgt spid="108"/>
                                        </p:tgtEl>
                                      </p:cBhvr>
                                    </p:animEffect>
                                  </p:childTnLst>
                                </p:cTn>
                              </p:par>
                              <p:par>
                                <p:cTn id="46" presetID="42" presetClass="path" presetSubtype="0" decel="100000" fill="hold" grpId="1" nodeType="withEffect">
                                  <p:stCondLst>
                                    <p:cond delay="400"/>
                                  </p:stCondLst>
                                  <p:childTnLst>
                                    <p:animMotion origin="layout" path="M -1.66667E-6 -0.04491 L -1.66667E-6 -1.48148E-6 " pathEditMode="relative" rAng="0" ptsTypes="AA">
                                      <p:cBhvr>
                                        <p:cTn id="47" dur="600" fill="hold"/>
                                        <p:tgtEl>
                                          <p:spTgt spid="108"/>
                                        </p:tgtEl>
                                        <p:attrNameLst>
                                          <p:attrName>ppt_x</p:attrName>
                                          <p:attrName>ppt_y</p:attrName>
                                        </p:attrNameLst>
                                      </p:cBhvr>
                                      <p:rCtr x="0" y="2245"/>
                                    </p:animMotion>
                                  </p:childTnLst>
                                </p:cTn>
                              </p:par>
                            </p:childTnLst>
                          </p:cTn>
                        </p:par>
                        <p:par>
                          <p:cTn id="48" fill="hold">
                            <p:stCondLst>
                              <p:cond delay="4600"/>
                            </p:stCondLst>
                            <p:childTnLst>
                              <p:par>
                                <p:cTn id="49" presetID="63" presetClass="path" presetSubtype="0" accel="50000" decel="50000" fill="hold" grpId="4" nodeType="afterEffect">
                                  <p:stCondLst>
                                    <p:cond delay="0"/>
                                  </p:stCondLst>
                                  <p:childTnLst>
                                    <p:animMotion origin="layout" path="M 0.64271 -4.57558E-6 L 0.82218 -4.57558E-6 " pathEditMode="relative" rAng="0" ptsTypes="AA">
                                      <p:cBhvr>
                                        <p:cTn id="50" dur="500" fill="hold"/>
                                        <p:tgtEl>
                                          <p:spTgt spid="37"/>
                                        </p:tgtEl>
                                        <p:attrNameLst>
                                          <p:attrName>ppt_x</p:attrName>
                                          <p:attrName>ppt_y</p:attrName>
                                        </p:attrNameLst>
                                      </p:cBhvr>
                                      <p:rCtr x="8974" y="0"/>
                                    </p:animMotion>
                                  </p:childTnLst>
                                </p:cTn>
                              </p:par>
                              <p:par>
                                <p:cTn id="51" presetID="10" presetClass="entr" presetSubtype="0" fill="hold" grpId="0" nodeType="withEffect">
                                  <p:stCondLst>
                                    <p:cond delay="400"/>
                                  </p:stCondLst>
                                  <p:childTnLst>
                                    <p:set>
                                      <p:cBhvr>
                                        <p:cTn id="52" dur="1" fill="hold">
                                          <p:stCondLst>
                                            <p:cond delay="0"/>
                                          </p:stCondLst>
                                        </p:cTn>
                                        <p:tgtEl>
                                          <p:spTgt spid="109"/>
                                        </p:tgtEl>
                                        <p:attrNameLst>
                                          <p:attrName>style.visibility</p:attrName>
                                        </p:attrNameLst>
                                      </p:cBhvr>
                                      <p:to>
                                        <p:strVal val="visible"/>
                                      </p:to>
                                    </p:set>
                                    <p:animEffect transition="in" filter="fade">
                                      <p:cBhvr>
                                        <p:cTn id="53" dur="500"/>
                                        <p:tgtEl>
                                          <p:spTgt spid="109"/>
                                        </p:tgtEl>
                                      </p:cBhvr>
                                    </p:animEffect>
                                  </p:childTnLst>
                                </p:cTn>
                              </p:par>
                              <p:par>
                                <p:cTn id="54" presetID="42" presetClass="path" presetSubtype="0" decel="100000" fill="hold" grpId="1" nodeType="withEffect">
                                  <p:stCondLst>
                                    <p:cond delay="400"/>
                                  </p:stCondLst>
                                  <p:childTnLst>
                                    <p:animMotion origin="layout" path="M 1.11022E-16 -0.0449 L 1.11022E-16 -4.44444E-6 " pathEditMode="relative" rAng="0" ptsTypes="AA">
                                      <p:cBhvr>
                                        <p:cTn id="55" dur="600" fill="hold"/>
                                        <p:tgtEl>
                                          <p:spTgt spid="109"/>
                                        </p:tgtEl>
                                        <p:attrNameLst>
                                          <p:attrName>ppt_x</p:attrName>
                                          <p:attrName>ppt_y</p:attrName>
                                        </p:attrNameLst>
                                      </p:cBhvr>
                                      <p:rCtr x="0" y="224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4" grpId="1" animBg="1"/>
      <p:bldP spid="105" grpId="0" animBg="1"/>
      <p:bldP spid="105" grpId="1" animBg="1"/>
      <p:bldP spid="107" grpId="0" animBg="1"/>
      <p:bldP spid="107" grpId="1" animBg="1"/>
      <p:bldP spid="108" grpId="0" animBg="1"/>
      <p:bldP spid="108" grpId="1" animBg="1"/>
      <p:bldP spid="109" grpId="0" animBg="1"/>
      <p:bldP spid="109" grpId="1" animBg="1"/>
      <p:bldP spid="37" grpId="0" animBg="1"/>
      <p:bldP spid="37" grpId="1" animBg="1"/>
      <p:bldP spid="37" grpId="2" animBg="1"/>
      <p:bldP spid="37" grpId="3" animBg="1"/>
      <p:bldP spid="37" grpId="4" animBg="1"/>
      <p:bldP spid="37" grpId="5" animBg="1"/>
      <p:bldP spid="45" grpId="0" animBg="1"/>
      <p:bldP spid="45" grpId="1" animBg="1"/>
    </p:bldLst>
  </p:timing>
</p:sld>
</file>

<file path=ppt/slides/slide8.xml><?xml version="1.0" encoding="utf-8"?>
<p:sld xmlns:a16="http://schemas.microsoft.com/office/drawing/2014/main" xmlns:a14="http://schemas.microsoft.com/office/drawing/2010/main" xmlns:asvg="http://schemas.microsoft.com/office/drawing/2016/SVG/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47A081-23AC-450F-8EA4-A306A642A8C6}"/>
              </a:ext>
            </a:extLst>
          </p:cNvPr>
          <p:cNvSpPr>
            <a:spLocks noGrp="1"/>
          </p:cNvSpPr>
          <p:nvPr>
            <p:ph type="title"/>
          </p:nvPr>
        </p:nvSpPr>
        <p:spPr>
          <a:xfrm>
            <a:off x="426423" y="1919946"/>
            <a:ext cx="5555966" cy="757914"/>
          </a:xfrm>
        </p:spPr>
        <p:txBody>
          <a:bodyPr/>
          <a:lstStyle/>
          <a:p>
            <a:r>
              <a:rPr lang="en-GB"/>
              <a:t>Azure Pipelines</a:t>
            </a:r>
            <a:endParaRPr lang="en-US"/>
          </a:p>
        </p:txBody>
      </p:sp>
      <p:sp>
        <p:nvSpPr>
          <p:cNvPr id="4" name="Text Placeholder 3">
            <a:extLst>
              <a:ext uri="{FF2B5EF4-FFF2-40B4-BE49-F238E27FC236}">
                <a16:creationId xmlns:a16="http://schemas.microsoft.com/office/drawing/2014/main" id="{B50E5AFD-3DB8-473E-A547-170B1FB1BE49}"/>
              </a:ext>
            </a:extLst>
          </p:cNvPr>
          <p:cNvSpPr>
            <a:spLocks noGrp="1"/>
          </p:cNvSpPr>
          <p:nvPr>
            <p:ph type="body" sz="quarter" idx="11"/>
          </p:nvPr>
        </p:nvSpPr>
        <p:spPr>
          <a:xfrm>
            <a:off x="426423" y="3362591"/>
            <a:ext cx="5555965" cy="2265334"/>
          </a:xfrm>
        </p:spPr>
        <p:txBody>
          <a:bodyPr/>
          <a:lstStyle/>
          <a:p>
            <a:pPr>
              <a:lnSpc>
                <a:spcPct val="100000"/>
              </a:lnSpc>
            </a:pPr>
            <a:r>
              <a:rPr lang="en-GB" dirty="0"/>
              <a:t>Free</a:t>
            </a:r>
            <a:r>
              <a:rPr lang="en-GB" dirty="0">
                <a:latin typeface="+mj-lt"/>
              </a:rPr>
              <a:t> unlimited</a:t>
            </a:r>
            <a:r>
              <a:rPr lang="en-GB" dirty="0"/>
              <a:t> build minutes for public projects</a:t>
            </a:r>
          </a:p>
          <a:p>
            <a:pPr>
              <a:lnSpc>
                <a:spcPct val="100000"/>
              </a:lnSpc>
            </a:pPr>
            <a:r>
              <a:rPr lang="en-GB" dirty="0"/>
              <a:t>Up to 10 free parallel jobs across Windows, Linux and macOS</a:t>
            </a:r>
            <a:endParaRPr lang="en-US" dirty="0"/>
          </a:p>
        </p:txBody>
      </p:sp>
      <p:sp>
        <p:nvSpPr>
          <p:cNvPr id="5" name="Rectangle 4">
            <a:extLst>
              <a:ext uri="{FF2B5EF4-FFF2-40B4-BE49-F238E27FC236}">
                <a16:creationId xmlns:a16="http://schemas.microsoft.com/office/drawing/2014/main" id="{7166DBF9-50A5-4BB5-9137-A27ED49C023D}"/>
              </a:ext>
            </a:extLst>
          </p:cNvPr>
          <p:cNvSpPr/>
          <p:nvPr/>
        </p:nvSpPr>
        <p:spPr bwMode="auto">
          <a:xfrm>
            <a:off x="6209611" y="487"/>
            <a:ext cx="5982390" cy="6857027"/>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a:extLst>
              <a:ext uri="{FF2B5EF4-FFF2-40B4-BE49-F238E27FC236}">
                <a16:creationId xmlns:a16="http://schemas.microsoft.com/office/drawing/2014/main" id="{DA2E6261-91C7-4B45-9E95-89C2B434E1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423" y="929662"/>
            <a:ext cx="884762" cy="884839"/>
          </a:xfrm>
          <a:prstGeom prst="rect">
            <a:avLst/>
          </a:prstGeom>
        </p:spPr>
      </p:pic>
      <p:grpSp>
        <p:nvGrpSpPr>
          <p:cNvPr id="10" name="Group 9">
            <a:extLst>
              <a:ext uri="{FF2B5EF4-FFF2-40B4-BE49-F238E27FC236}">
                <a16:creationId xmlns:a16="http://schemas.microsoft.com/office/drawing/2014/main" id="{3BC3DFE3-E88F-49EB-8925-687D238697EB}"/>
              </a:ext>
            </a:extLst>
          </p:cNvPr>
          <p:cNvGrpSpPr/>
          <p:nvPr/>
        </p:nvGrpSpPr>
        <p:grpSpPr>
          <a:xfrm>
            <a:off x="6799159" y="2864668"/>
            <a:ext cx="5383254" cy="767420"/>
            <a:chOff x="6826102" y="3308170"/>
            <a:chExt cx="5491199" cy="782808"/>
          </a:xfrm>
        </p:grpSpPr>
        <p:sp>
          <p:nvSpPr>
            <p:cNvPr id="8" name="Title 1">
              <a:extLst>
                <a:ext uri="{FF2B5EF4-FFF2-40B4-BE49-F238E27FC236}">
                  <a16:creationId xmlns:a16="http://schemas.microsoft.com/office/drawing/2014/main" id="{31ECFCD3-A572-45B3-93F1-25DBB4850EA3}"/>
                </a:ext>
              </a:extLst>
            </p:cNvPr>
            <p:cNvSpPr txBox="1">
              <a:spLocks/>
            </p:cNvSpPr>
            <p:nvPr/>
          </p:nvSpPr>
          <p:spPr>
            <a:xfrm>
              <a:off x="6826102" y="3313018"/>
              <a:ext cx="5491199" cy="773112"/>
            </a:xfrm>
            <a:prstGeom prst="rect">
              <a:avLst/>
            </a:prstGeom>
          </p:spPr>
          <p:txBody>
            <a:bodyPr vert="horz" wrap="square" lIns="0" tIns="161356" rIns="0" bIns="0" rtlCol="0" anchor="t">
              <a:noAutofit/>
            </a:bodyPr>
            <a:lstStyle>
              <a:lvl1pPr algn="l" defTabSz="932742" rtl="0" eaLnBrk="1" latinLnBrk="0" hangingPunct="1">
                <a:lnSpc>
                  <a:spcPct val="90000"/>
                </a:lnSpc>
                <a:spcBef>
                  <a:spcPct val="0"/>
                </a:spcBef>
                <a:buNone/>
                <a:defRPr lang="en-US" sz="3600" b="0" kern="1200" cap="none" spc="-150" baseline="0">
                  <a:ln w="3175">
                    <a:noFill/>
                  </a:ln>
                  <a:solidFill>
                    <a:schemeClr val="tx2"/>
                  </a:solidFill>
                  <a:effectLst/>
                  <a:latin typeface="+mj-lt"/>
                  <a:ea typeface="+mn-ea"/>
                  <a:cs typeface="Segoe UI" pitchFamily="34" charset="0"/>
                </a:defRPr>
              </a:lvl1pPr>
            </a:lstStyle>
            <a:p>
              <a:r>
                <a:rPr lang="en-US" sz="3529">
                  <a:solidFill>
                    <a:schemeClr val="bg1"/>
                  </a:solidFill>
                </a:rPr>
                <a:t>Microsoft       Open Source</a:t>
              </a:r>
            </a:p>
          </p:txBody>
        </p:sp>
        <p:pic>
          <p:nvPicPr>
            <p:cNvPr id="9" name="Graphic 8" descr="Heart">
              <a:extLst>
                <a:ext uri="{FF2B5EF4-FFF2-40B4-BE49-F238E27FC236}">
                  <a16:creationId xmlns:a16="http://schemas.microsoft.com/office/drawing/2014/main" id="{3A4F4E45-4F6B-421A-B779-FB1A8F98F17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88360" y="3308170"/>
              <a:ext cx="782808" cy="782808"/>
            </a:xfrm>
            <a:prstGeom prst="rect">
              <a:avLst/>
            </a:prstGeom>
          </p:spPr>
        </p:pic>
      </p:grpSp>
      <p:sp>
        <p:nvSpPr>
          <p:cNvPr id="11" name="Text Placeholder 3">
            <a:extLst>
              <a:ext uri="{FF2B5EF4-FFF2-40B4-BE49-F238E27FC236}">
                <a16:creationId xmlns:a16="http://schemas.microsoft.com/office/drawing/2014/main" id="{4979C666-F13D-49C0-99FB-C4952A5703A8}"/>
              </a:ext>
            </a:extLst>
          </p:cNvPr>
          <p:cNvSpPr txBox="1">
            <a:spLocks/>
          </p:cNvSpPr>
          <p:nvPr/>
        </p:nvSpPr>
        <p:spPr>
          <a:xfrm>
            <a:off x="970468" y="6198992"/>
            <a:ext cx="3807664" cy="301727"/>
          </a:xfrm>
          <a:prstGeom prst="rect">
            <a:avLst/>
          </a:prstGeom>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Segoe UI Semilight" panose="020B0402040204020203" pitchFamily="34" charset="0"/>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367">
              <a:buNone/>
              <a:defRPr/>
            </a:pPr>
            <a:r>
              <a:rPr lang="en-US" sz="1961" b="1">
                <a:solidFill>
                  <a:srgbClr val="2C65E1"/>
                </a:solidFill>
                <a:latin typeface="Segoe UI Semibold" panose="020B0702040204020203" pitchFamily="34" charset="0"/>
                <a:cs typeface="Segoe UI Semibold" panose="020B0702040204020203" pitchFamily="34" charset="0"/>
              </a:rPr>
              <a:t>https://azure.com/pipelines</a:t>
            </a:r>
          </a:p>
        </p:txBody>
      </p:sp>
      <p:sp>
        <p:nvSpPr>
          <p:cNvPr id="12" name="Oval 11">
            <a:extLst>
              <a:ext uri="{FF2B5EF4-FFF2-40B4-BE49-F238E27FC236}">
                <a16:creationId xmlns:a16="http://schemas.microsoft.com/office/drawing/2014/main" id="{60136C7D-5B5D-43E7-93EE-560962F8A7EC}"/>
              </a:ext>
            </a:extLst>
          </p:cNvPr>
          <p:cNvSpPr/>
          <p:nvPr/>
        </p:nvSpPr>
        <p:spPr bwMode="auto">
          <a:xfrm>
            <a:off x="400017" y="6137918"/>
            <a:ext cx="420039" cy="420037"/>
          </a:xfrm>
          <a:prstGeom prst="ellipse">
            <a:avLst/>
          </a:prstGeom>
          <a:noFill/>
          <a:ln w="28575" cap="flat" cmpd="sng" algn="ctr">
            <a:solidFill>
              <a:srgbClr val="2C65E1"/>
            </a:solidFill>
            <a:prstDash val="soli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3751" fontAlgn="base">
              <a:spcBef>
                <a:spcPct val="0"/>
              </a:spcBef>
              <a:spcAft>
                <a:spcPct val="0"/>
              </a:spcAft>
              <a:defRPr/>
            </a:pPr>
            <a:r>
              <a:rPr lang="en-US" sz="1961" kern="0">
                <a:ln w="19050">
                  <a:noFill/>
                </a:ln>
                <a:solidFill>
                  <a:srgbClr val="2C65E1"/>
                </a:solidFill>
                <a:latin typeface="Segoe UI"/>
                <a:ea typeface="Segoe UI" pitchFamily="34" charset="0"/>
                <a:cs typeface="Segoe UI" pitchFamily="34" charset="0"/>
                <a:sym typeface="Wingdings" panose="05000000000000000000" pitchFamily="2" charset="2"/>
              </a:rPr>
              <a:t></a:t>
            </a:r>
            <a:endParaRPr lang="en-US" sz="1961" kern="0">
              <a:ln w="19050">
                <a:noFill/>
              </a:ln>
              <a:solidFill>
                <a:srgbClr val="2C65E1"/>
              </a:solidFill>
              <a:latin typeface="Segoe UI"/>
              <a:ea typeface="Segoe UI" pitchFamily="34" charset="0"/>
              <a:cs typeface="Segoe UI" pitchFamily="34" charset="0"/>
            </a:endParaRPr>
          </a:p>
        </p:txBody>
      </p:sp>
    </p:spTree>
    <p:extLst>
      <p:ext uri="{BB962C8B-B14F-4D97-AF65-F5344CB8AC3E}">
        <p14:creationId xmlns:p14="http://schemas.microsoft.com/office/powerpoint/2010/main" val="730212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
</file>

<file path=ppt/slides/slide9.xml><?xml version="1.0" encoding="utf-8"?>
<p:sld xmlns:a16="http://schemas.microsoft.com/office/drawing/2014/main"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Online Image Placeholder 6" descr="A picture containing screenshot&#10;&#10;Description generated with very high confidence">
            <a:extLst>
              <a:ext uri="{FF2B5EF4-FFF2-40B4-BE49-F238E27FC236}">
                <a16:creationId xmlns:a16="http://schemas.microsoft.com/office/drawing/2014/main" id="{1DCBA084-0B0A-41CF-AACB-73E0613B24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1795" y="668869"/>
            <a:ext cx="7320206" cy="6077153"/>
          </a:xfrm>
          <a:prstGeom prst="rect">
            <a:avLst/>
          </a:prstGeom>
          <a:effectLst/>
        </p:spPr>
      </p:pic>
      <p:sp>
        <p:nvSpPr>
          <p:cNvPr id="3" name="Title 2">
            <a:extLst>
              <a:ext uri="{FF2B5EF4-FFF2-40B4-BE49-F238E27FC236}">
                <a16:creationId xmlns:a16="http://schemas.microsoft.com/office/drawing/2014/main" id="{2247A081-23AC-450F-8EA4-A306A642A8C6}"/>
              </a:ext>
            </a:extLst>
          </p:cNvPr>
          <p:cNvSpPr>
            <a:spLocks noGrp="1"/>
          </p:cNvSpPr>
          <p:nvPr>
            <p:ph type="title"/>
          </p:nvPr>
        </p:nvSpPr>
        <p:spPr>
          <a:xfrm>
            <a:off x="426423" y="3050043"/>
            <a:ext cx="5555966" cy="757914"/>
          </a:xfrm>
        </p:spPr>
        <p:txBody>
          <a:bodyPr/>
          <a:lstStyle/>
          <a:p>
            <a:r>
              <a:rPr lang="en-GB"/>
              <a:t>Integrated with GitHub</a:t>
            </a:r>
            <a:endParaRPr lang="en-US"/>
          </a:p>
        </p:txBody>
      </p:sp>
      <p:sp>
        <p:nvSpPr>
          <p:cNvPr id="4" name="Text Placeholder 3">
            <a:extLst>
              <a:ext uri="{FF2B5EF4-FFF2-40B4-BE49-F238E27FC236}">
                <a16:creationId xmlns:a16="http://schemas.microsoft.com/office/drawing/2014/main" id="{B50E5AFD-3DB8-473E-A547-170B1FB1BE49}"/>
              </a:ext>
            </a:extLst>
          </p:cNvPr>
          <p:cNvSpPr>
            <a:spLocks noGrp="1"/>
          </p:cNvSpPr>
          <p:nvPr>
            <p:ph type="body" sz="quarter" idx="11"/>
          </p:nvPr>
        </p:nvSpPr>
        <p:spPr>
          <a:xfrm>
            <a:off x="426423" y="4212441"/>
            <a:ext cx="5014667" cy="2265334"/>
          </a:xfrm>
        </p:spPr>
        <p:txBody>
          <a:bodyPr/>
          <a:lstStyle/>
          <a:p>
            <a:pPr>
              <a:lnSpc>
                <a:spcPct val="100000"/>
              </a:lnSpc>
            </a:pPr>
            <a:r>
              <a:rPr lang="en-GB"/>
              <a:t>Azure Pipelines available now to any developer from the GitHub Marketplace</a:t>
            </a:r>
            <a:endParaRPr lang="en-US"/>
          </a:p>
        </p:txBody>
      </p:sp>
      <p:pic>
        <p:nvPicPr>
          <p:cNvPr id="11" name="Picture 10">
            <a:extLst>
              <a:ext uri="{FF2B5EF4-FFF2-40B4-BE49-F238E27FC236}">
                <a16:creationId xmlns:a16="http://schemas.microsoft.com/office/drawing/2014/main" id="{AA035C09-9135-4724-A747-B3DC744DAA8F}"/>
              </a:ext>
            </a:extLst>
          </p:cNvPr>
          <p:cNvPicPr>
            <a:picLocks noChangeAspect="1"/>
          </p:cNvPicPr>
          <p:nvPr/>
        </p:nvPicPr>
        <p:blipFill>
          <a:blip r:embed="rId4"/>
          <a:stretch>
            <a:fillRect/>
          </a:stretch>
        </p:blipFill>
        <p:spPr>
          <a:xfrm>
            <a:off x="221371" y="1446280"/>
            <a:ext cx="1880316" cy="1574965"/>
          </a:xfrm>
          <a:prstGeom prst="rect">
            <a:avLst/>
          </a:prstGeom>
        </p:spPr>
      </p:pic>
      <p:sp>
        <p:nvSpPr>
          <p:cNvPr id="15" name="Oval 14">
            <a:extLst>
              <a:ext uri="{FF2B5EF4-FFF2-40B4-BE49-F238E27FC236}">
                <a16:creationId xmlns:a16="http://schemas.microsoft.com/office/drawing/2014/main" id="{FF780297-208F-4F4E-935C-F5D4CE88B934}"/>
              </a:ext>
            </a:extLst>
          </p:cNvPr>
          <p:cNvSpPr/>
          <p:nvPr/>
        </p:nvSpPr>
        <p:spPr bwMode="auto">
          <a:xfrm>
            <a:off x="7127908" y="2326654"/>
            <a:ext cx="579017" cy="579017"/>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pic>
        <p:nvPicPr>
          <p:cNvPr id="9" name="Picture 8">
            <a:extLst>
              <a:ext uri="{FF2B5EF4-FFF2-40B4-BE49-F238E27FC236}">
                <a16:creationId xmlns:a16="http://schemas.microsoft.com/office/drawing/2014/main" id="{E2CCD75D-307B-4D02-98AB-E3B4BDA00A74}"/>
              </a:ext>
            </a:extLst>
          </p:cNvPr>
          <p:cNvPicPr>
            <a:picLocks noChangeAspect="1"/>
          </p:cNvPicPr>
          <p:nvPr/>
        </p:nvPicPr>
        <p:blipFill rotWithShape="1">
          <a:blip r:embed="rId5"/>
          <a:srcRect r="3099"/>
          <a:stretch/>
        </p:blipFill>
        <p:spPr>
          <a:xfrm>
            <a:off x="6128097" y="1469039"/>
            <a:ext cx="6063904" cy="4415505"/>
          </a:xfrm>
          <a:prstGeom prst="rect">
            <a:avLst/>
          </a:prstGeom>
        </p:spPr>
      </p:pic>
    </p:spTree>
    <p:extLst>
      <p:ext uri="{BB962C8B-B14F-4D97-AF65-F5344CB8AC3E}">
        <p14:creationId xmlns:p14="http://schemas.microsoft.com/office/powerpoint/2010/main" val="281024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
</file>

<file path=ppt/theme/theme1.xml><?xml version="1.0" encoding="utf-8"?>
<a:theme xmlns:a="http://schemas.openxmlformats.org/drawingml/2006/main" name="5-50203_Microsoft_Ignite_Template">
  <a:themeElements>
    <a:clrScheme name="Microsoft Ignite">
      <a:dk1>
        <a:srgbClr val="1A1A1A"/>
      </a:dk1>
      <a:lt1>
        <a:srgbClr val="FFFFFF"/>
      </a:lt1>
      <a:dk2>
        <a:srgbClr val="0D0D0D"/>
      </a:dk2>
      <a:lt2>
        <a:srgbClr val="E6E6E6"/>
      </a:lt2>
      <a:accent1>
        <a:srgbClr val="0078D4"/>
      </a:accent1>
      <a:accent2>
        <a:srgbClr val="002050"/>
      </a:accent2>
      <a:accent3>
        <a:srgbClr val="D83B01"/>
      </a:accent3>
      <a:accent4>
        <a:srgbClr val="F37521"/>
      </a:accent4>
      <a:accent5>
        <a:srgbClr val="737373"/>
      </a:accent5>
      <a:accent6>
        <a:srgbClr val="D2D2D2"/>
      </a:accent6>
      <a:hlink>
        <a:srgbClr val="0078D4"/>
      </a:hlink>
      <a:folHlink>
        <a:srgbClr val="0078D4"/>
      </a:folHlink>
    </a:clrScheme>
    <a:fontScheme name="Segoe UI Semibold - Segoe UI">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1600" dirty="0">
            <a:gradFill>
              <a:gsLst>
                <a:gs pos="40075">
                  <a:srgbClr val="FFFFFF"/>
                </a:gs>
                <a:gs pos="3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8_16x9_Breakout_Template.potx" id="{C7000453-3526-4386-9DA2-46B29A4A4A92}" vid="{534B2013-2CEB-4777-BD7E-60DC2D4FD2E8}"/>
    </a:ext>
  </a:extLst>
</a:theme>
</file>

<file path=ppt/theme/theme2.xml><?xml version="1.0" encoding="utf-8"?>
<a:theme xmlns:a="http://schemas.openxmlformats.org/drawingml/2006/main" name="1_5-50203_Microsoft_Ignite_Template">
  <a:themeElements>
    <a:clrScheme name="Microsoft Ignite">
      <a:dk1>
        <a:srgbClr val="1A1A1A"/>
      </a:dk1>
      <a:lt1>
        <a:srgbClr val="FFFFFF"/>
      </a:lt1>
      <a:dk2>
        <a:srgbClr val="0D0D0D"/>
      </a:dk2>
      <a:lt2>
        <a:srgbClr val="E6E6E6"/>
      </a:lt2>
      <a:accent1>
        <a:srgbClr val="0078D4"/>
      </a:accent1>
      <a:accent2>
        <a:srgbClr val="002050"/>
      </a:accent2>
      <a:accent3>
        <a:srgbClr val="D83B01"/>
      </a:accent3>
      <a:accent4>
        <a:srgbClr val="F37521"/>
      </a:accent4>
      <a:accent5>
        <a:srgbClr val="737373"/>
      </a:accent5>
      <a:accent6>
        <a:srgbClr val="D2D2D2"/>
      </a:accent6>
      <a:hlink>
        <a:srgbClr val="0078D4"/>
      </a:hlink>
      <a:folHlink>
        <a:srgbClr val="0078D4"/>
      </a:folHlink>
    </a:clrScheme>
    <a:fontScheme name="Segoe UI Semibold - Segoe UI">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1600" dirty="0">
            <a:gradFill>
              <a:gsLst>
                <a:gs pos="40075">
                  <a:srgbClr val="FFFFFF"/>
                </a:gs>
                <a:gs pos="3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8_16x9_Breakout_Template_v03.potx" id="{5E894424-2207-423C-A364-F5291691CAB1}" vid="{DF080804-2077-43CC-975F-A513A0AE6AD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External_x0020_Speaker xmlns="5a4b3278-325d-441a-b38f-6f1926bc734e" xsi:nil="true"/>
    <j478fa01fff54a9d85f93cc1f742caa8 xmlns="5a4b3278-325d-441a-b38f-6f1926bc734e">
      <Terms xmlns="http://schemas.microsoft.com/office/infopath/2007/PartnerControls"/>
    </j478fa01fff54a9d85f93cc1f742caa8>
    <Event_x0020_End_x0020_Date xmlns="5a4b3278-325d-441a-b38f-6f1926bc734e" xsi:nil="true"/>
    <LikesCount xmlns="http://schemas.microsoft.com/sharepoint/v3" xsi:nil="true"/>
    <MS_x0020_Speaker xmlns="5a4b3278-325d-441a-b38f-6f1926bc734e">
      <UserInfo>
        <DisplayName/>
        <AccountId xsi:nil="true"/>
        <AccountType/>
      </UserInfo>
    </MS_x0020_Speaker>
    <o33121adfc264c7dbcad13be7db3ea4b xmlns="5a4b3278-325d-441a-b38f-6f1926bc734e">
      <Terms xmlns="http://schemas.microsoft.com/office/infopath/2007/PartnerControls">
        <TermInfo xmlns="http://schemas.microsoft.com/office/infopath/2007/PartnerControls">
          <TermName xmlns="http://schemas.microsoft.com/office/infopath/2007/PartnerControls">Microsoft Ignite</TermName>
          <TermId xmlns="http://schemas.microsoft.com/office/infopath/2007/PartnerControls">9323c522-fe4b-4922-816b-10a1920d7afb</TermId>
        </TermInfo>
      </Terms>
    </o33121adfc264c7dbcad13be7db3ea4b>
    <Session_x0020_Code xmlns="5a4b3278-325d-441a-b38f-6f1926bc734e" xsi:nil="true"/>
    <Presentation_x0020_Date xmlns="5a4b3278-325d-441a-b38f-6f1926bc734e" xsi:nil="true"/>
    <ba5aa7e3a41a404e868a451481761228 xmlns="5a4b3278-325d-441a-b38f-6f1926bc734e">
      <Terms xmlns="http://schemas.microsoft.com/office/infopath/2007/PartnerControls">
        <TermInfo xmlns="http://schemas.microsoft.com/office/infopath/2007/PartnerControls">
          <TermName xmlns="http://schemas.microsoft.com/office/infopath/2007/PartnerControls">Orange County Convention Center</TermName>
          <TermId xmlns="http://schemas.microsoft.com/office/infopath/2007/PartnerControls">bd993e89-aa48-4695-84e0-3b53e88b1a79</TermId>
        </TermInfo>
      </Terms>
    </ba5aa7e3a41a404e868a451481761228>
    <n26c0b7259a14f82a9880173edc4cb73 xmlns="5a4b3278-325d-441a-b38f-6f1926bc734e">
      <Terms xmlns="http://schemas.microsoft.com/office/infopath/2007/PartnerControls"/>
    </n26c0b7259a14f82a9880173edc4cb73>
    <c4b02e5b2c48420dbed84c0f2f02e9a3 xmlns="5a4b3278-325d-441a-b38f-6f1926bc734e">
      <Terms xmlns="http://schemas.microsoft.com/office/infopath/2007/PartnerControls">
        <TermInfo xmlns="http://schemas.microsoft.com/office/infopath/2007/PartnerControls">
          <TermName xmlns="http://schemas.microsoft.com/office/infopath/2007/PartnerControls">Orlando</TermName>
          <TermId xmlns="http://schemas.microsoft.com/office/infopath/2007/PartnerControls">8cc4ed56-1866-4501-a22c-89aafde6f59b</TermId>
        </TermInfo>
      </Terms>
    </c4b02e5b2c48420dbed84c0f2f02e9a3>
    <Event_x0020_Start_x0020_Date xmlns="5a4b3278-325d-441a-b38f-6f1926bc734e" xsi:nil="true"/>
    <MS_x0020_Content_x0020_Owner xmlns="5a4b3278-325d-441a-b38f-6f1926bc734e">
      <UserInfo>
        <DisplayName/>
        <AccountId xsi:nil="true"/>
        <AccountType/>
      </UserInfo>
    </MS_x0020_Content_x0020_Owner>
    <TaxKeywordTaxHTField xmlns="230e9df3-be65-4c73-a93b-d1236ebd677e">
      <Terms xmlns="http://schemas.microsoft.com/office/infopath/2007/PartnerControls">
        <TermInfo xmlns="http://schemas.microsoft.com/office/infopath/2007/PartnerControls">
          <TermName xmlns="http://schemas.microsoft.com/office/infopath/2007/PartnerControls">Microsoft Ignite</TermName>
          <TermId xmlns="http://schemas.microsoft.com/office/infopath/2007/PartnerControls">9323c522-fe4b-4922-816b-10a1920d7afb</TermId>
        </TermInfo>
      </Terms>
    </TaxKeywordTaxHTField>
    <j129f3114929433a812312450a84994c xmlns="5a4b3278-325d-441a-b38f-6f1926bc734e">
      <Terms xmlns="http://schemas.microsoft.com/office/infopath/2007/PartnerControls"/>
    </j129f3114929433a812312450a84994c>
    <TaxCatchAll xmlns="230e9df3-be65-4c73-a93b-d1236ebd677e">
      <Value>88</Value>
      <Value>87</Value>
      <Value>36</Value>
      <Value>35</Value>
    </TaxCatchAll>
    <e1750f71052543bd8c4d7217e9f56da0 xmlns="5a4b3278-325d-441a-b38f-6f1926bc734e">
      <Terms xmlns="http://schemas.microsoft.com/office/infopath/2007/PartnerControls"/>
    </e1750f71052543bd8c4d7217e9f56da0>
  </documentManagement>
</p:properties>
</file>

<file path=customXml/item3.xml><?xml version="1.0" encoding="utf-8"?>
<ct:contentTypeSchema xmlns:ct="http://schemas.microsoft.com/office/2006/metadata/contentType" xmlns:ma="http://schemas.microsoft.com/office/2006/metadata/properties/metaAttributes" ct:_="" ma:_="" ma:contentTypeName="PresentationsDoc" ma:contentTypeID="0x010100606EF5350B4AC34299E527B9221D6B5E001A2DF7EB5935C14F830206357EC2322C" ma:contentTypeVersion="28" ma:contentTypeDescription="" ma:contentTypeScope="" ma:versionID="89820f8793a6ca73003c656d7991e932">
  <xsd:schema xmlns:xsd="http://www.w3.org/2001/XMLSchema" xmlns:xs="http://www.w3.org/2001/XMLSchema" xmlns:p="http://schemas.microsoft.com/office/2006/metadata/properties" xmlns:ns1="http://schemas.microsoft.com/sharepoint/v3" xmlns:ns2="5a4b3278-325d-441a-b38f-6f1926bc734e" xmlns:ns3="230e9df3-be65-4c73-a93b-d1236ebd677e" xmlns:ns5="9d1f81f6-e953-47ea-988e-33ed651c58e6" targetNamespace="http://schemas.microsoft.com/office/2006/metadata/properties" ma:root="true" ma:fieldsID="d4fe6f4c1c2f9fef057ecaf6d3d71565" ns1:_="" ns2:_="" ns3:_="" ns5:_="">
    <xsd:import namespace="http://schemas.microsoft.com/sharepoint/v3"/>
    <xsd:import namespace="5a4b3278-325d-441a-b38f-6f1926bc734e"/>
    <xsd:import namespace="230e9df3-be65-4c73-a93b-d1236ebd677e"/>
    <xsd:import namespace="9d1f81f6-e953-47ea-988e-33ed651c58e6"/>
    <xsd:element name="properties">
      <xsd:complexType>
        <xsd:sequence>
          <xsd:element name="documentManagement">
            <xsd:complexType>
              <xsd:all>
                <xsd:element ref="ns2:o33121adfc264c7dbcad13be7db3ea4b" minOccurs="0"/>
                <xsd:element ref="ns3:TaxCatchAll" minOccurs="0"/>
                <xsd:element ref="ns3:TaxCatchAllLabel" minOccurs="0"/>
                <xsd:element ref="ns2:c4b02e5b2c48420dbed84c0f2f02e9a3" minOccurs="0"/>
                <xsd:element ref="ns2:ba5aa7e3a41a404e868a451481761228"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j129f3114929433a812312450a84994c" minOccurs="0"/>
                <xsd:element ref="ns2:e1750f71052543bd8c4d7217e9f56da0" minOccurs="0"/>
                <xsd:element ref="ns2:Session_x0020_Code" minOccurs="0"/>
                <xsd:element ref="ns2:MS_x0020_Content_x0020_Owner" minOccurs="0"/>
                <xsd:element ref="ns2:j478fa01fff54a9d85f93cc1f742caa8" minOccurs="0"/>
                <xsd:element ref="ns2:n26c0b7259a14f82a9880173edc4cb73" minOccurs="0"/>
                <xsd:element ref="ns1:AverageRating" minOccurs="0"/>
                <xsd:element ref="ns1:RatingCount" minOccurs="0"/>
                <xsd:element ref="ns1:LikesCount" minOccurs="0"/>
                <xsd:element ref="ns3:TaxKeywordTaxHTField" minOccurs="0"/>
                <xsd:element ref="ns2:SharedWithUsers" minOccurs="0"/>
                <xsd:element ref="ns2:SharedWithDetails" minOccurs="0"/>
                <xsd:element ref="ns2:LastSharedByUser" minOccurs="0"/>
                <xsd:element ref="ns2:LastSharedByTime" minOccurs="0"/>
                <xsd:element ref="ns5:MediaServiceMetadata" minOccurs="0"/>
                <xsd:element ref="ns5:MediaServiceFastMetadata" minOccurs="0"/>
                <xsd:element ref="ns5:MediaServiceEventHashCode" minOccurs="0"/>
                <xsd:element ref="ns5: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1" nillable="true" ma:displayName="Rating (0-5)" ma:decimals="2" ma:description="Average value of all the ratings that have been submitted" ma:internalName="AverageRating" ma:readOnly="true">
      <xsd:simpleType>
        <xsd:restriction base="dms:Number"/>
      </xsd:simpleType>
    </xsd:element>
    <xsd:element name="RatingCount" ma:index="32" nillable="true" ma:displayName="Number of Ratings" ma:decimals="0" ma:description="Number of ratings submitted" ma:internalName="RatingCount" ma:readOnly="true">
      <xsd:simpleType>
        <xsd:restriction base="dms:Number"/>
      </xsd:simpleType>
    </xsd:element>
    <xsd:element name="LikesCount" ma:index="33" nillable="true" ma:displayName="Number of Likes" ma:internalName="LikesCount">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a4b3278-325d-441a-b38f-6f1926bc734e" elementFormDefault="qualified">
    <xsd:import namespace="http://schemas.microsoft.com/office/2006/documentManagement/types"/>
    <xsd:import namespace="http://schemas.microsoft.com/office/infopath/2007/PartnerControls"/>
    <xsd:element name="o33121adfc264c7dbcad13be7db3ea4b" ma:index="8" nillable="true" ma:taxonomy="true" ma:internalName="o33121adfc264c7dbcad13be7db3ea4b" ma:taxonomyFieldName="Event_x0020_Name" ma:displayName="Event Name" ma:default="" ma:fieldId="{833121ad-fc26-4c7d-bcad-13be7db3ea4b}"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c4b02e5b2c48420dbed84c0f2f02e9a3" ma:index="12" nillable="true" ma:taxonomy="true" ma:internalName="c4b02e5b2c48420dbed84c0f2f02e9a3" ma:taxonomyFieldName="Event_x0020_Location" ma:displayName="Event Location" ma:default="" ma:fieldId="{c4b02e5b-2c48-420d-bed8-4c0f2f02e9a3}"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ba5aa7e3a41a404e868a451481761228" ma:index="14" nillable="true" ma:taxonomy="true" ma:internalName="ba5aa7e3a41a404e868a451481761228" ma:taxonomyFieldName="Event_x0020_Venue" ma:displayName="Event Venue" ma:default="" ma:fieldId="{ba5aa7e3-a41a-404e-868a-451481761228}"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j129f3114929433a812312450a84994c" ma:index="21" nillable="true" ma:taxonomy="true" ma:internalName="j129f3114929433a812312450a84994c" ma:taxonomyFieldName="Product" ma:displayName="Product" ma:default="" ma:fieldId="{3129f311-4929-433a-8123-12450a84994c}" ma:taxonomyMulti="true" ma:sspId="e385fb40-52d4-4fae-9c5b-3e8ff8a5878e" ma:termSetId="e8298524-23d5-441d-8e61-21bed1c2c470" ma:anchorId="00000000-0000-0000-0000-000000000000" ma:open="false" ma:isKeyword="false">
      <xsd:complexType>
        <xsd:sequence>
          <xsd:element ref="pc:Terms" minOccurs="0" maxOccurs="1"/>
        </xsd:sequence>
      </xsd:complexType>
    </xsd:element>
    <xsd:element name="e1750f71052543bd8c4d7217e9f56da0" ma:index="23" nillable="true" ma:taxonomy="true" ma:internalName="e1750f71052543bd8c4d7217e9f56da0" ma:taxonomyFieldName="Campaign" ma:displayName="Campaign" ma:default="" ma:fieldId="{e1750f71-0525-43bd-8c4d-7217e9f56da0}" ma:taxonomyMulti="true" ma:sspId="e385fb40-52d4-4fae-9c5b-3e8ff8a5878e" ma:termSetId="eb6054b1-3a98-4c79-97b4-d20150dd266e" ma:anchorId="a7bf803d-fc4f-4bb4-903c-88e76437cc17" ma:open="false" ma:isKeyword="false">
      <xsd:complexType>
        <xsd:sequence>
          <xsd:element ref="pc:Terms" minOccurs="0" maxOccurs="1"/>
        </xsd:sequence>
      </xsd:complexType>
    </xsd:element>
    <xsd:element name="Session_x0020_Code" ma:index="25" nillable="true" ma:displayName="Session Code" ma:internalName="Session_x0020_Code">
      <xsd:simpleType>
        <xsd:restriction base="dms:Text">
          <xsd:maxLength value="255"/>
        </xsd:restriction>
      </xsd:simpleType>
    </xsd:element>
    <xsd:element name="MS_x0020_Content_x0020_Owner" ma:index="26"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j478fa01fff54a9d85f93cc1f742caa8" ma:index="27" nillable="true" ma:taxonomy="true" ma:internalName="j478fa01fff54a9d85f93cc1f742caa8" ma:taxonomyFieldName="Track" ma:displayName="Track" ma:default="" ma:fieldId="{3478fa01-fff5-4a9d-85f9-3cc1f742caa8}" ma:sspId="e385fb40-52d4-4fae-9c5b-3e8ff8a5878e" ma:termSetId="3d852f0a-ed69-4ada-86bc-dbe628c826af" ma:anchorId="00000000-0000-0000-0000-000000000000" ma:open="true" ma:isKeyword="false">
      <xsd:complexType>
        <xsd:sequence>
          <xsd:element ref="pc:Terms" minOccurs="0" maxOccurs="1"/>
        </xsd:sequence>
      </xsd:complexType>
    </xsd:element>
    <xsd:element name="n26c0b7259a14f82a9880173edc4cb73" ma:index="29" nillable="true" ma:taxonomy="true" ma:internalName="n26c0b7259a14f82a9880173edc4cb73" ma:taxonomyFieldName="Audience1" ma:displayName="Audience" ma:default="" ma:fieldId="{726c0b72-59a1-4f82-a988-0173edc4cb73}" ma:taxonomyMulti="true"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SharedWithUsers" ma:index="37"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8" nillable="true" ma:displayName="Shared With Details" ma:description="" ma:internalName="SharedWithDetails" ma:readOnly="true">
      <xsd:simpleType>
        <xsd:restriction base="dms:Note">
          <xsd:maxLength value="255"/>
        </xsd:restriction>
      </xsd:simpleType>
    </xsd:element>
    <xsd:element name="LastSharedByUser" ma:index="39" nillable="true" ma:displayName="Last Shared By User" ma:description="" ma:internalName="LastSharedByUser" ma:readOnly="true">
      <xsd:simpleType>
        <xsd:restriction base="dms:Note">
          <xsd:maxLength value="255"/>
        </xsd:restriction>
      </xsd:simpleType>
    </xsd:element>
    <xsd:element name="LastSharedByTime" ma:index="40"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description="" ma:hidden="true" ma:list="{8a521885-91de-4219-9471-899125a19f6f}" ma:internalName="TaxCatchAll" ma:showField="CatchAllData" ma:web="5a4b3278-325d-441a-b38f-6f1926bc734e">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8a521885-91de-4219-9471-899125a19f6f}" ma:internalName="TaxCatchAllLabel" ma:readOnly="true" ma:showField="CatchAllDataLabel" ma:web="5a4b3278-325d-441a-b38f-6f1926bc734e">
      <xsd:complexType>
        <xsd:complexContent>
          <xsd:extension base="dms:MultiChoiceLookup">
            <xsd:sequence>
              <xsd:element name="Value" type="dms:Lookup" maxOccurs="unbounded" minOccurs="0" nillable="true"/>
            </xsd:sequence>
          </xsd:extension>
        </xsd:complexContent>
      </xsd:complexType>
    </xsd:element>
    <xsd:element name="TaxKeywordTaxHTField" ma:index="35"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d1f81f6-e953-47ea-988e-33ed651c58e6" elementFormDefault="qualified">
    <xsd:import namespace="http://schemas.microsoft.com/office/2006/documentManagement/types"/>
    <xsd:import namespace="http://schemas.microsoft.com/office/infopath/2007/PartnerControls"/>
    <xsd:element name="MediaServiceMetadata" ma:index="41" nillable="true" ma:displayName="MediaServiceMetadata" ma:hidden="true" ma:internalName="MediaServiceMetadata" ma:readOnly="true">
      <xsd:simpleType>
        <xsd:restriction base="dms:Note"/>
      </xsd:simpleType>
    </xsd:element>
    <xsd:element name="MediaServiceFastMetadata" ma:index="42" nillable="true" ma:displayName="MediaServiceFastMetadata" ma:hidden="true" ma:internalName="MediaServiceFastMetadata" ma:readOnly="true">
      <xsd:simpleType>
        <xsd:restriction base="dms:Note"/>
      </xsd:simpleType>
    </xsd:element>
    <xsd:element name="MediaServiceEventHashCode" ma:index="43" nillable="true" ma:displayName="MediaServiceEventHashCode" ma:hidden="true" ma:internalName="MediaServiceEventHashCode" ma:readOnly="true">
      <xsd:simpleType>
        <xsd:restriction base="dms:Text"/>
      </xsd:simpleType>
    </xsd:element>
    <xsd:element name="MediaServiceGenerationTime" ma:index="44"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3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F990F116-B58F-4255-B05B-DA3808E0E5C6}">
  <ds:schemaRefs>
    <ds:schemaRef ds:uri="15c98cf3-0896-4040-874f-f436925621df"/>
    <ds:schemaRef ds:uri="http://schemas.microsoft.com/office/2006/documentManagement/types"/>
    <ds:schemaRef ds:uri="http://purl.org/dc/dcmitype/"/>
    <ds:schemaRef ds:uri="http://purl.org/dc/elements/1.1/"/>
    <ds:schemaRef ds:uri="http://www.w3.org/XML/1998/namespace"/>
    <ds:schemaRef ds:uri="http://purl.org/dc/term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schemas.microsoft.com/sharepoint/v4"/>
    <ds:schemaRef ds:uri="af610f50-4aee-43ff-9d65-64420adb70d2"/>
  </ds:schemaRefs>
</ds:datastoreItem>
</file>

<file path=customXml/itemProps3.xml><?xml version="1.0" encoding="utf-8"?>
<ds:datastoreItem xmlns:ds="http://schemas.openxmlformats.org/officeDocument/2006/customXml" ds:itemID="{7D2F94D6-CF0F-4077-9A4A-8E54CB7AAFF4}"/>
</file>

<file path=docProps/app.xml><?xml version="1.0" encoding="utf-8"?>
<Properties xmlns="http://schemas.openxmlformats.org/officeDocument/2006/extended-properties" xmlns:vt="http://schemas.openxmlformats.org/officeDocument/2006/docPropsVTypes">
  <Template>Microsoft_Ignite_2018_16x9_Breakout_Template</Template>
  <TotalTime>289</TotalTime>
  <Words>2660</Words>
  <Application>Microsoft Office PowerPoint</Application>
  <PresentationFormat>Widescreen</PresentationFormat>
  <Paragraphs>323</Paragraphs>
  <Slides>22</Slides>
  <Notes>20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22</vt:i4>
      </vt:variant>
    </vt:vector>
  </HeadingPairs>
  <TitlesOfParts>
    <vt:vector size="33" baseType="lpstr">
      <vt:lpstr>Arial</vt:lpstr>
      <vt:lpstr>Calibri</vt:lpstr>
      <vt:lpstr>Consolas</vt:lpstr>
      <vt:lpstr>Rockwell Extra Bold</vt:lpstr>
      <vt:lpstr>Segoe UI</vt:lpstr>
      <vt:lpstr>Segoe UI Light</vt:lpstr>
      <vt:lpstr>Segoe UI Semibold</vt:lpstr>
      <vt:lpstr>Segoe UI Semilight</vt:lpstr>
      <vt:lpstr>Wingdings</vt:lpstr>
      <vt:lpstr>5-50203_Microsoft_Ignite_Template</vt:lpstr>
      <vt:lpstr>1_5-50203_Microsoft_Ignite_Template</vt:lpstr>
      <vt:lpstr>PowerPoint Presentation</vt:lpstr>
      <vt:lpstr>Ship-it with Azure Pipelines and GitHub</vt:lpstr>
      <vt:lpstr>Jamie Cool</vt:lpstr>
      <vt:lpstr>Introducing Azure DevOps</vt:lpstr>
      <vt:lpstr>Azure Pipelines</vt:lpstr>
      <vt:lpstr>PowerPoint Presentation</vt:lpstr>
      <vt:lpstr>Microsoft       Open Source</vt:lpstr>
      <vt:lpstr>Azure Pipelines</vt:lpstr>
      <vt:lpstr>Integrated with GitHub</vt:lpstr>
      <vt:lpstr>GitHub support for Azure Pipelines</vt:lpstr>
      <vt:lpstr>Early adopters</vt:lpstr>
      <vt:lpstr>Open source projects using Azure DevOps</vt:lpstr>
      <vt:lpstr>Azure DevOps supports small teams to the largest enterprises</vt:lpstr>
      <vt:lpstr>DevOps at Microsoft</vt:lpstr>
      <vt:lpstr>Building &amp; Deploying Azure DevOps with Azure DevOps</vt:lpstr>
      <vt:lpstr>Azure DevOps</vt:lpstr>
      <vt:lpstr>Azure DevOps: Choose what you love</vt:lpstr>
      <vt:lpstr>Azure Pipelines</vt:lpstr>
      <vt:lpstr>Azure DevOps</vt:lpstr>
      <vt:lpstr>Thank you!</vt:lpstr>
      <vt:lpstr>Please evaluate this session Your feedback is important to us!</vt:lpstr>
      <vt:lpstr>PowerPoint Presentation</vt:lpstr>
    </vt:vector>
  </TitlesOfParts>
  <Manager>&lt;Comms manager name here&gt;</Manager>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Microsoft Ignite</dc:subject>
  <dc:creator>Jamie Cool;Martin Woodward</dc:creator>
  <cp:keywords>Microsoft Ignite</cp:keywords>
  <dc:description/>
  <cp:lastModifiedBy>MS Events</cp:lastModifiedBy>
  <cp:revision>3</cp:revision>
  <dcterms:created xsi:type="dcterms:W3CDTF">2018-08-10T17:04:28Z</dcterms:created>
  <dcterms:modified xsi:type="dcterms:W3CDTF">2018-09-25T15:21:59Z</dcterms:modified>
  <cp:category>Microsoft Ignite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0x010100606EF5350B4AC34299E527B9221D6B5E001A2DF7EB5935C14F830206357EC2322C</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36;#Orange County Convention Center|bd993e89-aa48-4695-84e0-3b53e88b1a79</vt:lpwstr>
  </property>
  <property fmtid="{D5CDD505-2E9C-101B-9397-08002B2CF9AE}" pid="7" name="Track">
    <vt:lpwstr/>
  </property>
  <property fmtid="{D5CDD505-2E9C-101B-9397-08002B2CF9AE}" pid="8" name="Event Location">
    <vt:lpwstr>88;#Orlando|8cc4ed56-1866-4501-a22c-89aafde6f59b</vt:lpwstr>
  </property>
  <property fmtid="{D5CDD505-2E9C-101B-9397-08002B2CF9AE}" pid="9" name="Campaign">
    <vt:lpwstr/>
  </property>
  <property fmtid="{D5CDD505-2E9C-101B-9397-08002B2CF9AE}" pid="10" name="IsMyDocuments">
    <vt:bool>true</vt:bool>
  </property>
  <property fmtid="{D5CDD505-2E9C-101B-9397-08002B2CF9AE}" pid="11" name="MSIP_Label_f42aa342-8706-4288-bd11-ebb85995028c_Enabled">
    <vt:lpwstr>True</vt:lpwstr>
  </property>
  <property fmtid="{D5CDD505-2E9C-101B-9397-08002B2CF9AE}" pid="12" name="MSIP_Label_f42aa342-8706-4288-bd11-ebb85995028c_SiteId">
    <vt:lpwstr>72f988bf-86f1-41af-91ab-2d7cd011db47</vt:lpwstr>
  </property>
  <property fmtid="{D5CDD505-2E9C-101B-9397-08002B2CF9AE}" pid="13" name="MSIP_Label_f42aa342-8706-4288-bd11-ebb85995028c_Ref">
    <vt:lpwstr>https://api.informationprotection.azure.com/api/72f988bf-86f1-41af-91ab-2d7cd011db47</vt:lpwstr>
  </property>
  <property fmtid="{D5CDD505-2E9C-101B-9397-08002B2CF9AE}" pid="14" name="MSIP_Label_f42aa342-8706-4288-bd11-ebb85995028c_Owner">
    <vt:lpwstr>maryfj@microsoft.com</vt:lpwstr>
  </property>
  <property fmtid="{D5CDD505-2E9C-101B-9397-08002B2CF9AE}" pid="15" name="MSIP_Label_f42aa342-8706-4288-bd11-ebb85995028c_SetDate">
    <vt:lpwstr>2017-08-29T14:27:20.8568347-07:00</vt:lpwstr>
  </property>
  <property fmtid="{D5CDD505-2E9C-101B-9397-08002B2CF9AE}" pid="16" name="MSIP_Label_f42aa342-8706-4288-bd11-ebb85995028c_Name">
    <vt:lpwstr>General</vt:lpwstr>
  </property>
  <property fmtid="{D5CDD505-2E9C-101B-9397-08002B2CF9AE}" pid="17" name="MSIP_Label_f42aa342-8706-4288-bd11-ebb85995028c_Application">
    <vt:lpwstr>Microsoft Azure Information Protection</vt:lpwstr>
  </property>
  <property fmtid="{D5CDD505-2E9C-101B-9397-08002B2CF9AE}" pid="18" name="MSIP_Label_f42aa342-8706-4288-bd11-ebb85995028c_Extended_MSFT_Method">
    <vt:lpwstr>Automatic</vt:lpwstr>
  </property>
  <property fmtid="{D5CDD505-2E9C-101B-9397-08002B2CF9AE}" pid="19" name="Sensitivity">
    <vt:lpwstr>General</vt:lpwstr>
  </property>
  <property fmtid="{D5CDD505-2E9C-101B-9397-08002B2CF9AE}" pid="20" name="TaxKeyword">
    <vt:lpwstr>87;#Microsoft Ignite|9323c522-fe4b-4922-816b-10a1920d7afb</vt:lpwstr>
  </property>
  <property fmtid="{D5CDD505-2E9C-101B-9397-08002B2CF9AE}" pid="21" name="Event Name">
    <vt:lpwstr>35;#Microsoft Ignite|9323c522-fe4b-4922-816b-10a1920d7afb</vt:lpwstr>
  </property>
  <property fmtid="{D5CDD505-2E9C-101B-9397-08002B2CF9AE}" pid="22" name="Audience1">
    <vt:lpwstr/>
  </property>
</Properties>
</file>