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aveSubsetFonts="1" autoCompressPictures="0">
  <p:sldMasterIdLst>
    <p:sldMasterId id="2147484671" r:id="rId27"/>
    <p:sldMasterId id="2147484734" r:id="rId28"/>
  </p:sldMasterIdLst>
  <p:notesMasterIdLst>
    <p:notesMasterId r:id="rId72"/>
  </p:notesMasterIdLst>
  <p:handoutMasterIdLst>
    <p:handoutMasterId r:id="rId73"/>
  </p:handoutMasterIdLst>
  <p:sldIdLst>
    <p:sldId id="1860" r:id="rId29"/>
    <p:sldId id="1861" r:id="rId30"/>
    <p:sldId id="1825" r:id="rId31"/>
    <p:sldId id="1567" r:id="rId32"/>
    <p:sldId id="1911" r:id="rId33"/>
    <p:sldId id="1912" r:id="rId34"/>
    <p:sldId id="1910" r:id="rId35"/>
    <p:sldId id="4288" r:id="rId36"/>
    <p:sldId id="1913" r:id="rId37"/>
    <p:sldId id="4278" r:id="rId38"/>
    <p:sldId id="1914" r:id="rId39"/>
    <p:sldId id="1893" r:id="rId40"/>
    <p:sldId id="4296" r:id="rId41"/>
    <p:sldId id="4297" r:id="rId42"/>
    <p:sldId id="1895" r:id="rId43"/>
    <p:sldId id="1571" r:id="rId44"/>
    <p:sldId id="1892" r:id="rId45"/>
    <p:sldId id="4282" r:id="rId46"/>
    <p:sldId id="4283" r:id="rId47"/>
    <p:sldId id="4298" r:id="rId48"/>
    <p:sldId id="4286" r:id="rId49"/>
    <p:sldId id="4300" r:id="rId50"/>
    <p:sldId id="4299" r:id="rId51"/>
    <p:sldId id="4284" r:id="rId52"/>
    <p:sldId id="1576" r:id="rId53"/>
    <p:sldId id="1888" r:id="rId54"/>
    <p:sldId id="1887" r:id="rId55"/>
    <p:sldId id="1889" r:id="rId56"/>
    <p:sldId id="4291" r:id="rId57"/>
    <p:sldId id="1899" r:id="rId58"/>
    <p:sldId id="1916" r:id="rId59"/>
    <p:sldId id="4301" r:id="rId60"/>
    <p:sldId id="4302" r:id="rId61"/>
    <p:sldId id="1878" r:id="rId63"/>
    <p:sldId id="1840" r:id="rId64"/>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Template" id="{888AB95E-1B7E-4E95-8F39-C5D0E8372BC2}">
          <p14:sldIdLst>
            <p14:sldId id="1860"/>
            <p14:sldId id="1861"/>
            <p14:sldId id="1825"/>
            <p14:sldId id="1567"/>
            <p14:sldId id="1911"/>
            <p14:sldId id="1912"/>
            <p14:sldId id="1910"/>
            <p14:sldId id="4288"/>
            <p14:sldId id="1913"/>
            <p14:sldId id="4278"/>
            <p14:sldId id="1914"/>
            <p14:sldId id="1893"/>
            <p14:sldId id="4296"/>
            <p14:sldId id="4297"/>
            <p14:sldId id="1895"/>
            <p14:sldId id="1571"/>
            <p14:sldId id="1892"/>
            <p14:sldId id="4282"/>
            <p14:sldId id="4283"/>
            <p14:sldId id="4298"/>
            <p14:sldId id="4286"/>
            <p14:sldId id="4300"/>
            <p14:sldId id="4299"/>
            <p14:sldId id="4284"/>
            <p14:sldId id="1576"/>
            <p14:sldId id="1888"/>
            <p14:sldId id="1887"/>
            <p14:sldId id="1889"/>
            <p14:sldId id="4291"/>
            <p14:sldId id="1899"/>
            <p14:sldId id="1916"/>
            <p14:sldId id="4301"/>
            <p14:sldId id="4302"/>
            <p14:sldId id="1839"/>
            <p14:sldId id="1878"/>
            <p14:sldId id="1840"/>
          </p14:sldIdLst>
        </p14:section>
        <p14:section name="DeleteME" id="{E1F93F31-1820-4D98-B667-8D84F5983B2C}">
          <p14:sldIdLst>
            <p14:sldId id="1890"/>
            <p14:sldId id="4280"/>
            <p14:sldId id="1569"/>
            <p14:sldId id="1918"/>
            <p14:sldId id="1882"/>
            <p14:sldId id="1902"/>
            <p14:sldId id="190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A1A"/>
    <a:srgbClr val="BDBDBD"/>
    <a:srgbClr val="D83B01"/>
    <a:srgbClr val="D2D2D2"/>
    <a:srgbClr val="E6E6E6"/>
    <a:srgbClr val="FFB900"/>
    <a:srgbClr val="303030"/>
    <a:srgbClr val="737373"/>
    <a:srgbClr val="F14001"/>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E94B34-AB2B-4C70-A4AA-21D3FF8698EC}" v="65" dt="2018-09-24T22:03:45.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79" autoAdjust="0"/>
    <p:restoredTop sz="71050" autoAdjust="0"/>
  </p:normalViewPr>
  <p:slideViewPr>
    <p:cSldViewPr snapToGrid="0">
      <p:cViewPr varScale="1">
        <p:scale>
          <a:sx n="75" d="100"/>
          <a:sy n="75" d="100"/>
        </p:scale>
        <p:origin x="897" y="27"/>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customXml" Target="../customXml/item26.xml" Id="rId26" /><Relationship Type="http://schemas.openxmlformats.org/officeDocument/2006/relationships/customXml" Target="../customXml/item21.xml" Id="rId21" /><Relationship Type="http://schemas.openxmlformats.org/officeDocument/2006/relationships/slide" Target="slides/slide14.xml" Id="rId42" /><Relationship Type="http://schemas.openxmlformats.org/officeDocument/2006/relationships/slide" Target="slides/slide19.xml" Id="rId47" /><Relationship Type="http://schemas.openxmlformats.org/officeDocument/2006/relationships/slide" Target="slides/slide35.xml" Id="rId63" /><Relationship Type="http://schemas.openxmlformats.org/officeDocument/2006/relationships/customXml" Target="../customXml/item16.xml" Id="rId16" /><Relationship Type="http://schemas.openxmlformats.org/officeDocument/2006/relationships/customXml" Target="../customXml/item11.xml" Id="rId11" /><Relationship Type="http://schemas.openxmlformats.org/officeDocument/2006/relationships/customXml" Target="../customXml/item24.xml" Id="rId24" /><Relationship Type="http://schemas.openxmlformats.org/officeDocument/2006/relationships/slide" Target="slides/slide4.xml" Id="rId32" /><Relationship Type="http://schemas.openxmlformats.org/officeDocument/2006/relationships/slide" Target="slides/slide9.xml" Id="rId37" /><Relationship Type="http://schemas.openxmlformats.org/officeDocument/2006/relationships/slide" Target="slides/slide12.xml" Id="rId40" /><Relationship Type="http://schemas.openxmlformats.org/officeDocument/2006/relationships/slide" Target="slides/slide17.xml" Id="rId45" /><Relationship Type="http://schemas.openxmlformats.org/officeDocument/2006/relationships/slide" Target="slides/slide25.xml" Id="rId53" /><Relationship Type="http://schemas.openxmlformats.org/officeDocument/2006/relationships/slide" Target="slides/slide30.xml" Id="rId58" /><Relationship Type="http://schemas.microsoft.com/office/2016/11/relationships/changesInfo" Target="changesInfos/changesInfo1.xml" Id="rId79" /><Relationship Type="http://schemas.openxmlformats.org/officeDocument/2006/relationships/customXml" Target="../customXml/item5.xml" Id="rId5" /><Relationship Type="http://schemas.openxmlformats.org/officeDocument/2006/relationships/slide" Target="slides/slide33.xml" Id="rId61" /><Relationship Type="http://schemas.openxmlformats.org/officeDocument/2006/relationships/customXml" Target="../customXml/item19.xml" Id="rId19" /><Relationship Type="http://schemas.openxmlformats.org/officeDocument/2006/relationships/customXml" Target="../customXml/item14.xml" Id="rId14" /><Relationship Type="http://schemas.openxmlformats.org/officeDocument/2006/relationships/customXml" Target="../customXml/item22.xml" Id="rId22" /><Relationship Type="http://schemas.openxmlformats.org/officeDocument/2006/relationships/slideMaster" Target="slideMasters/slideMaster1.xml" Id="rId27" /><Relationship Type="http://schemas.openxmlformats.org/officeDocument/2006/relationships/slide" Target="slides/slide2.xml" Id="rId30" /><Relationship Type="http://schemas.openxmlformats.org/officeDocument/2006/relationships/slide" Target="slides/slide7.xml" Id="rId35" /><Relationship Type="http://schemas.openxmlformats.org/officeDocument/2006/relationships/slide" Target="slides/slide15.xml" Id="rId43" /><Relationship Type="http://schemas.openxmlformats.org/officeDocument/2006/relationships/slide" Target="slides/slide20.xml" Id="rId48" /><Relationship Type="http://schemas.openxmlformats.org/officeDocument/2006/relationships/slide" Target="slides/slide28.xml" Id="rId56" /><Relationship Type="http://schemas.openxmlformats.org/officeDocument/2006/relationships/slide" Target="slides/slide36.xml" Id="rId64" /><Relationship Type="http://schemas.openxmlformats.org/officeDocument/2006/relationships/theme" Target="theme/theme1.xml" Id="rId77" /><Relationship Type="http://schemas.openxmlformats.org/officeDocument/2006/relationships/customXml" Target="../customXml/item8.xml" Id="rId8" /><Relationship Type="http://schemas.openxmlformats.org/officeDocument/2006/relationships/slide" Target="slides/slide23.xml" Id="rId51" /><Relationship Type="http://schemas.openxmlformats.org/officeDocument/2006/relationships/notesMaster" Target="notesMasters/notesMaster1.xml" Id="rId72" /><Relationship Type="http://schemas.microsoft.com/office/2015/10/relationships/revisionInfo" Target="revisionInfo.xml" Id="rId80" /><Relationship Type="http://schemas.openxmlformats.org/officeDocument/2006/relationships/customXml" Target="../customXml/item3.xml" Id="rId3" /><Relationship Type="http://schemas.openxmlformats.org/officeDocument/2006/relationships/customXml" Target="../customXml/item12.xml" Id="rId12" /><Relationship Type="http://schemas.openxmlformats.org/officeDocument/2006/relationships/customXml" Target="../customXml/item17.xml" Id="rId17" /><Relationship Type="http://schemas.openxmlformats.org/officeDocument/2006/relationships/customXml" Target="../customXml/item25.xml" Id="rId25" /><Relationship Type="http://schemas.openxmlformats.org/officeDocument/2006/relationships/slide" Target="slides/slide5.xml" Id="rId33" /><Relationship Type="http://schemas.openxmlformats.org/officeDocument/2006/relationships/slide" Target="slides/slide10.xml" Id="rId38" /><Relationship Type="http://schemas.openxmlformats.org/officeDocument/2006/relationships/slide" Target="slides/slide18.xml" Id="rId46" /><Relationship Type="http://schemas.openxmlformats.org/officeDocument/2006/relationships/slide" Target="slides/slide31.xml" Id="rId59" /><Relationship Type="http://schemas.openxmlformats.org/officeDocument/2006/relationships/customXml" Target="../customXml/item20.xml" Id="rId20" /><Relationship Type="http://schemas.openxmlformats.org/officeDocument/2006/relationships/slide" Target="slides/slide13.xml" Id="rId41" /><Relationship Type="http://schemas.openxmlformats.org/officeDocument/2006/relationships/slide" Target="slides/slide26.xml" Id="rId54" /><Relationship Type="http://schemas.openxmlformats.org/officeDocument/2006/relationships/presProps" Target="presProps.xml" Id="rId75" /><Relationship Type="http://schemas.openxmlformats.org/officeDocument/2006/relationships/customXml" Target="../customXml/item1.xml" Id="rId1" /><Relationship Type="http://schemas.openxmlformats.org/officeDocument/2006/relationships/customXml" Target="../customXml/item6.xml" Id="rId6" /><Relationship Type="http://schemas.openxmlformats.org/officeDocument/2006/relationships/customXml" Target="../customXml/item15.xml" Id="rId15" /><Relationship Type="http://schemas.openxmlformats.org/officeDocument/2006/relationships/customXml" Target="../customXml/item23.xml" Id="rId23" /><Relationship Type="http://schemas.openxmlformats.org/officeDocument/2006/relationships/slideMaster" Target="slideMasters/slideMaster2.xml" Id="rId28" /><Relationship Type="http://schemas.openxmlformats.org/officeDocument/2006/relationships/slide" Target="slides/slide8.xml" Id="rId36" /><Relationship Type="http://schemas.openxmlformats.org/officeDocument/2006/relationships/slide" Target="slides/slide21.xml" Id="rId49" /><Relationship Type="http://schemas.openxmlformats.org/officeDocument/2006/relationships/slide" Target="slides/slide29.xml" Id="rId57" /><Relationship Type="http://schemas.openxmlformats.org/officeDocument/2006/relationships/customXml" Target="../customXml/item10.xml" Id="rId10" /><Relationship Type="http://schemas.openxmlformats.org/officeDocument/2006/relationships/slide" Target="slides/slide3.xml" Id="rId31" /><Relationship Type="http://schemas.openxmlformats.org/officeDocument/2006/relationships/slide" Target="slides/slide16.xml" Id="rId44" /><Relationship Type="http://schemas.openxmlformats.org/officeDocument/2006/relationships/slide" Target="slides/slide24.xml" Id="rId52" /><Relationship Type="http://schemas.openxmlformats.org/officeDocument/2006/relationships/slide" Target="slides/slide32.xml" Id="rId60" /><Relationship Type="http://schemas.openxmlformats.org/officeDocument/2006/relationships/handoutMaster" Target="handoutMasters/handoutMaster1.xml" Id="rId73" /><Relationship Type="http://schemas.openxmlformats.org/officeDocument/2006/relationships/tableStyles" Target="tableStyles.xml" Id="rId78" /><Relationship Type="http://schemas.openxmlformats.org/officeDocument/2006/relationships/customXml" Target="../customXml/item4.xml" Id="rId4" /><Relationship Type="http://schemas.openxmlformats.org/officeDocument/2006/relationships/customXml" Target="../customXml/item9.xml" Id="rId9" /><Relationship Type="http://schemas.openxmlformats.org/officeDocument/2006/relationships/customXml" Target="../customXml/item13.xml" Id="rId13" /><Relationship Type="http://schemas.openxmlformats.org/officeDocument/2006/relationships/customXml" Target="../customXml/item18.xml" Id="rId18" /><Relationship Type="http://schemas.openxmlformats.org/officeDocument/2006/relationships/slide" Target="slides/slide11.xml" Id="rId39" /><Relationship Type="http://schemas.openxmlformats.org/officeDocument/2006/relationships/slide" Target="slides/slide6.xml" Id="rId34" /><Relationship Type="http://schemas.openxmlformats.org/officeDocument/2006/relationships/slide" Target="slides/slide22.xml" Id="rId50" /><Relationship Type="http://schemas.openxmlformats.org/officeDocument/2006/relationships/slide" Target="slides/slide27.xml" Id="rId55" /><Relationship Type="http://schemas.openxmlformats.org/officeDocument/2006/relationships/viewProps" Target="viewProps.xml" Id="rId76" /><Relationship Type="http://schemas.openxmlformats.org/officeDocument/2006/relationships/customXml" Target="../customXml/item7.xml" Id="rId7" /><Relationship Type="http://schemas.openxmlformats.org/officeDocument/2006/relationships/customXml" Target="../customXml/item2.xml" Id="rId2" /><Relationship Type="http://schemas.openxmlformats.org/officeDocument/2006/relationships/slide" Target="slides/slide1.xml" Id="rId29"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eed Akhter" userId="bd11a200-97d3-4f8d-99a9-093157163dfd" providerId="ADAL" clId="{88E94B34-AB2B-4C70-A4AA-21D3FF8698EC}"/>
    <pc:docChg chg="undo custSel addSld delSld modSld modSection">
      <pc:chgData name="Saeed Akhter" userId="bd11a200-97d3-4f8d-99a9-093157163dfd" providerId="ADAL" clId="{88E94B34-AB2B-4C70-A4AA-21D3FF8698EC}" dt="2018-09-24T22:09:36.359" v="6739" actId="20577"/>
      <pc:docMkLst>
        <pc:docMk/>
      </pc:docMkLst>
      <pc:sldChg chg="del">
        <pc:chgData name="Saeed Akhter" userId="bd11a200-97d3-4f8d-99a9-093157163dfd" providerId="ADAL" clId="{88E94B34-AB2B-4C70-A4AA-21D3FF8698EC}" dt="2018-09-24T20:45:48.773" v="5591" actId="2696"/>
        <pc:sldMkLst>
          <pc:docMk/>
          <pc:sldMk cId="934122405" sldId="293"/>
        </pc:sldMkLst>
      </pc:sldChg>
      <pc:sldChg chg="modNotesTx">
        <pc:chgData name="Saeed Akhter" userId="bd11a200-97d3-4f8d-99a9-093157163dfd" providerId="ADAL" clId="{88E94B34-AB2B-4C70-A4AA-21D3FF8698EC}" dt="2018-09-24T18:32:53.917" v="949" actId="20577"/>
        <pc:sldMkLst>
          <pc:docMk/>
          <pc:sldMk cId="3023205497" sldId="1567"/>
        </pc:sldMkLst>
      </pc:sldChg>
      <pc:sldChg chg="modNotesTx">
        <pc:chgData name="Saeed Akhter" userId="bd11a200-97d3-4f8d-99a9-093157163dfd" providerId="ADAL" clId="{88E94B34-AB2B-4C70-A4AA-21D3FF8698EC}" dt="2018-09-24T21:38:08.882" v="6120" actId="20577"/>
        <pc:sldMkLst>
          <pc:docMk/>
          <pc:sldMk cId="515024964" sldId="1571"/>
        </pc:sldMkLst>
      </pc:sldChg>
      <pc:sldChg chg="modNotesTx">
        <pc:chgData name="Saeed Akhter" userId="bd11a200-97d3-4f8d-99a9-093157163dfd" providerId="ADAL" clId="{88E94B34-AB2B-4C70-A4AA-21D3FF8698EC}" dt="2018-09-24T22:09:36.359" v="6739" actId="20577"/>
        <pc:sldMkLst>
          <pc:docMk/>
          <pc:sldMk cId="2795627302" sldId="1576"/>
        </pc:sldMkLst>
      </pc:sldChg>
      <pc:sldChg chg="del">
        <pc:chgData name="Saeed Akhter" userId="bd11a200-97d3-4f8d-99a9-093157163dfd" providerId="ADAL" clId="{88E94B34-AB2B-4C70-A4AA-21D3FF8698EC}" dt="2018-09-24T20:45:49.006" v="5592" actId="2696"/>
        <pc:sldMkLst>
          <pc:docMk/>
          <pc:sldMk cId="262321735" sldId="1578"/>
        </pc:sldMkLst>
      </pc:sldChg>
      <pc:sldChg chg="modNotesTx">
        <pc:chgData name="Saeed Akhter" userId="bd11a200-97d3-4f8d-99a9-093157163dfd" providerId="ADAL" clId="{88E94B34-AB2B-4C70-A4AA-21D3FF8698EC}" dt="2018-09-24T18:52:00.601" v="2200" actId="113"/>
        <pc:sldMkLst>
          <pc:docMk/>
          <pc:sldMk cId="282314174" sldId="1825"/>
        </pc:sldMkLst>
      </pc:sldChg>
      <pc:sldChg chg="modNotesTx">
        <pc:chgData name="Saeed Akhter" userId="bd11a200-97d3-4f8d-99a9-093157163dfd" providerId="ADAL" clId="{88E94B34-AB2B-4C70-A4AA-21D3FF8698EC}" dt="2018-09-24T18:55:13.806" v="2228" actId="113"/>
        <pc:sldMkLst>
          <pc:docMk/>
          <pc:sldMk cId="1869999325" sldId="1861"/>
        </pc:sldMkLst>
      </pc:sldChg>
      <pc:sldChg chg="modNotesTx">
        <pc:chgData name="Saeed Akhter" userId="bd11a200-97d3-4f8d-99a9-093157163dfd" providerId="ADAL" clId="{88E94B34-AB2B-4C70-A4AA-21D3FF8698EC}" dt="2018-09-24T20:46:34.057" v="5599" actId="20577"/>
        <pc:sldMkLst>
          <pc:docMk/>
          <pc:sldMk cId="3575447445" sldId="1887"/>
        </pc:sldMkLst>
      </pc:sldChg>
      <pc:sldChg chg="modNotesTx">
        <pc:chgData name="Saeed Akhter" userId="bd11a200-97d3-4f8d-99a9-093157163dfd" providerId="ADAL" clId="{88E94B34-AB2B-4C70-A4AA-21D3FF8698EC}" dt="2018-09-24T22:05:42.781" v="6615" actId="20577"/>
        <pc:sldMkLst>
          <pc:docMk/>
          <pc:sldMk cId="1548462983" sldId="1888"/>
        </pc:sldMkLst>
      </pc:sldChg>
      <pc:sldChg chg="delCm modNotesTx">
        <pc:chgData name="Saeed Akhter" userId="bd11a200-97d3-4f8d-99a9-093157163dfd" providerId="ADAL" clId="{88E94B34-AB2B-4C70-A4AA-21D3FF8698EC}" dt="2018-09-24T20:08:27.574" v="5493" actId="20577"/>
        <pc:sldMkLst>
          <pc:docMk/>
          <pc:sldMk cId="3256741719" sldId="1892"/>
        </pc:sldMkLst>
      </pc:sldChg>
      <pc:sldChg chg="modNotesTx">
        <pc:chgData name="Saeed Akhter" userId="bd11a200-97d3-4f8d-99a9-093157163dfd" providerId="ADAL" clId="{88E94B34-AB2B-4C70-A4AA-21D3FF8698EC}" dt="2018-09-24T19:23:05.515" v="2780" actId="313"/>
        <pc:sldMkLst>
          <pc:docMk/>
          <pc:sldMk cId="3323293730" sldId="1893"/>
        </pc:sldMkLst>
      </pc:sldChg>
      <pc:sldChg chg="modNotesTx">
        <pc:chgData name="Saeed Akhter" userId="bd11a200-97d3-4f8d-99a9-093157163dfd" providerId="ADAL" clId="{88E94B34-AB2B-4C70-A4AA-21D3FF8698EC}" dt="2018-09-24T22:07:48.110" v="6645" actId="20577"/>
        <pc:sldMkLst>
          <pc:docMk/>
          <pc:sldMk cId="1169087048" sldId="1895"/>
        </pc:sldMkLst>
      </pc:sldChg>
      <pc:sldChg chg="modNotesTx">
        <pc:chgData name="Saeed Akhter" userId="bd11a200-97d3-4f8d-99a9-093157163dfd" providerId="ADAL" clId="{88E94B34-AB2B-4C70-A4AA-21D3FF8698EC}" dt="2018-09-24T19:59:52.027" v="4859" actId="20577"/>
        <pc:sldMkLst>
          <pc:docMk/>
          <pc:sldMk cId="4218670330" sldId="1899"/>
        </pc:sldMkLst>
      </pc:sldChg>
      <pc:sldChg chg="addSp modSp modAnim modNotesTx">
        <pc:chgData name="Saeed Akhter" userId="bd11a200-97d3-4f8d-99a9-093157163dfd" providerId="ADAL" clId="{88E94B34-AB2B-4C70-A4AA-21D3FF8698EC}" dt="2018-09-24T20:51:03.541" v="5732" actId="1035"/>
        <pc:sldMkLst>
          <pc:docMk/>
          <pc:sldMk cId="169023000" sldId="1910"/>
        </pc:sldMkLst>
        <pc:grpChg chg="add mod">
          <ac:chgData name="Saeed Akhter" userId="bd11a200-97d3-4f8d-99a9-093157163dfd" providerId="ADAL" clId="{88E94B34-AB2B-4C70-A4AA-21D3FF8698EC}" dt="2018-09-24T20:51:03.541" v="5732" actId="1035"/>
          <ac:grpSpMkLst>
            <pc:docMk/>
            <pc:sldMk cId="169023000" sldId="1910"/>
            <ac:grpSpMk id="220" creationId="{9EAB155E-113E-4CCF-A0F3-EEB3F1AD1978}"/>
          </ac:grpSpMkLst>
        </pc:grpChg>
      </pc:sldChg>
      <pc:sldChg chg="modNotesTx">
        <pc:chgData name="Saeed Akhter" userId="bd11a200-97d3-4f8d-99a9-093157163dfd" providerId="ADAL" clId="{88E94B34-AB2B-4C70-A4AA-21D3FF8698EC}" dt="2018-09-24T18:51:42.622" v="2197" actId="113"/>
        <pc:sldMkLst>
          <pc:docMk/>
          <pc:sldMk cId="1281838402" sldId="1911"/>
        </pc:sldMkLst>
      </pc:sldChg>
      <pc:sldChg chg="modNotesTx">
        <pc:chgData name="Saeed Akhter" userId="bd11a200-97d3-4f8d-99a9-093157163dfd" providerId="ADAL" clId="{88E94B34-AB2B-4C70-A4AA-21D3FF8698EC}" dt="2018-09-24T18:42:58.148" v="1639" actId="20577"/>
        <pc:sldMkLst>
          <pc:docMk/>
          <pc:sldMk cId="3459397187" sldId="1912"/>
        </pc:sldMkLst>
      </pc:sldChg>
      <pc:sldChg chg="modSp delCm modCm modNotesTx">
        <pc:chgData name="Saeed Akhter" userId="bd11a200-97d3-4f8d-99a9-093157163dfd" providerId="ADAL" clId="{88E94B34-AB2B-4C70-A4AA-21D3FF8698EC}" dt="2018-09-24T21:46:08.554" v="6428" actId="20577"/>
        <pc:sldMkLst>
          <pc:docMk/>
          <pc:sldMk cId="2378217242" sldId="1913"/>
        </pc:sldMkLst>
        <pc:spChg chg="mod">
          <ac:chgData name="Saeed Akhter" userId="bd11a200-97d3-4f8d-99a9-093157163dfd" providerId="ADAL" clId="{88E94B34-AB2B-4C70-A4AA-21D3FF8698EC}" dt="2018-09-24T21:46:08.554" v="6428" actId="20577"/>
          <ac:spMkLst>
            <pc:docMk/>
            <pc:sldMk cId="2378217242" sldId="1913"/>
            <ac:spMk id="2" creationId="{83C19AD2-2CA4-4C76-8DF9-AB475BE8A399}"/>
          </ac:spMkLst>
        </pc:spChg>
      </pc:sldChg>
      <pc:sldChg chg="modNotesTx">
        <pc:chgData name="Saeed Akhter" userId="bd11a200-97d3-4f8d-99a9-093157163dfd" providerId="ADAL" clId="{88E94B34-AB2B-4C70-A4AA-21D3FF8698EC}" dt="2018-09-24T19:13:32.503" v="2267" actId="20577"/>
        <pc:sldMkLst>
          <pc:docMk/>
          <pc:sldMk cId="1109279938" sldId="1914"/>
        </pc:sldMkLst>
      </pc:sldChg>
      <pc:sldChg chg="modNotesTx">
        <pc:chgData name="Saeed Akhter" userId="bd11a200-97d3-4f8d-99a9-093157163dfd" providerId="ADAL" clId="{88E94B34-AB2B-4C70-A4AA-21D3FF8698EC}" dt="2018-09-24T20:08:11.044" v="5460" actId="20577"/>
        <pc:sldMkLst>
          <pc:docMk/>
          <pc:sldMk cId="1460236550" sldId="1916"/>
        </pc:sldMkLst>
      </pc:sldChg>
      <pc:sldChg chg="addSp delSp modSp modAnim modNotesTx">
        <pc:chgData name="Saeed Akhter" userId="bd11a200-97d3-4f8d-99a9-093157163dfd" providerId="ADAL" clId="{88E94B34-AB2B-4C70-A4AA-21D3FF8698EC}" dt="2018-09-24T21:30:24.641" v="6013" actId="20577"/>
        <pc:sldMkLst>
          <pc:docMk/>
          <pc:sldMk cId="4099938482" sldId="4278"/>
        </pc:sldMkLst>
        <pc:spChg chg="mod">
          <ac:chgData name="Saeed Akhter" userId="bd11a200-97d3-4f8d-99a9-093157163dfd" providerId="ADAL" clId="{88E94B34-AB2B-4C70-A4AA-21D3FF8698EC}" dt="2018-09-24T21:25:44.794" v="5895" actId="164"/>
          <ac:spMkLst>
            <pc:docMk/>
            <pc:sldMk cId="4099938482" sldId="4278"/>
            <ac:spMk id="3" creationId="{3D7FC77D-2581-4182-A98F-5657E841DC86}"/>
          </ac:spMkLst>
        </pc:spChg>
        <pc:spChg chg="mod">
          <ac:chgData name="Saeed Akhter" userId="bd11a200-97d3-4f8d-99a9-093157163dfd" providerId="ADAL" clId="{88E94B34-AB2B-4C70-A4AA-21D3FF8698EC}" dt="2018-09-24T21:26:05.543" v="5897" actId="164"/>
          <ac:spMkLst>
            <pc:docMk/>
            <pc:sldMk cId="4099938482" sldId="4278"/>
            <ac:spMk id="46" creationId="{7AD653F3-1AB0-4A0B-9703-C44A20EF6110}"/>
          </ac:spMkLst>
        </pc:spChg>
        <pc:spChg chg="mod">
          <ac:chgData name="Saeed Akhter" userId="bd11a200-97d3-4f8d-99a9-093157163dfd" providerId="ADAL" clId="{88E94B34-AB2B-4C70-A4AA-21D3FF8698EC}" dt="2018-09-24T21:25:56.149" v="5896" actId="164"/>
          <ac:spMkLst>
            <pc:docMk/>
            <pc:sldMk cId="4099938482" sldId="4278"/>
            <ac:spMk id="47" creationId="{CC17BBB5-0B96-49BE-A0D1-91A0B0F0409E}"/>
          </ac:spMkLst>
        </pc:spChg>
        <pc:spChg chg="del">
          <ac:chgData name="Saeed Akhter" userId="bd11a200-97d3-4f8d-99a9-093157163dfd" providerId="ADAL" clId="{88E94B34-AB2B-4C70-A4AA-21D3FF8698EC}" dt="2018-09-24T21:20:55.179" v="5812" actId="478"/>
          <ac:spMkLst>
            <pc:docMk/>
            <pc:sldMk cId="4099938482" sldId="4278"/>
            <ac:spMk id="50" creationId="{8AA61666-1A9D-4A29-9868-3F9FC39FDA75}"/>
          </ac:spMkLst>
        </pc:spChg>
        <pc:spChg chg="mod">
          <ac:chgData name="Saeed Akhter" userId="bd11a200-97d3-4f8d-99a9-093157163dfd" providerId="ADAL" clId="{88E94B34-AB2B-4C70-A4AA-21D3FF8698EC}" dt="2018-09-24T21:26:05.543" v="5897" actId="164"/>
          <ac:spMkLst>
            <pc:docMk/>
            <pc:sldMk cId="4099938482" sldId="4278"/>
            <ac:spMk id="135" creationId="{B9F876B8-21A4-4ED0-B17D-AEA65CD711C4}"/>
          </ac:spMkLst>
        </pc:spChg>
        <pc:spChg chg="mod">
          <ac:chgData name="Saeed Akhter" userId="bd11a200-97d3-4f8d-99a9-093157163dfd" providerId="ADAL" clId="{88E94B34-AB2B-4C70-A4AA-21D3FF8698EC}" dt="2018-09-24T21:25:56.149" v="5896" actId="164"/>
          <ac:spMkLst>
            <pc:docMk/>
            <pc:sldMk cId="4099938482" sldId="4278"/>
            <ac:spMk id="137" creationId="{75A1C781-9D5A-4F61-B3FE-E7172A937236}"/>
          </ac:spMkLst>
        </pc:spChg>
        <pc:spChg chg="mod">
          <ac:chgData name="Saeed Akhter" userId="bd11a200-97d3-4f8d-99a9-093157163dfd" providerId="ADAL" clId="{88E94B34-AB2B-4C70-A4AA-21D3FF8698EC}" dt="2018-09-24T21:27:30.868" v="5961" actId="20577"/>
          <ac:spMkLst>
            <pc:docMk/>
            <pc:sldMk cId="4099938482" sldId="4278"/>
            <ac:spMk id="152" creationId="{17B8A6CF-A96E-4F5E-938A-346B3F550B83}"/>
          </ac:spMkLst>
        </pc:spChg>
        <pc:spChg chg="mod">
          <ac:chgData name="Saeed Akhter" userId="bd11a200-97d3-4f8d-99a9-093157163dfd" providerId="ADAL" clId="{88E94B34-AB2B-4C70-A4AA-21D3FF8698EC}" dt="2018-09-24T21:24:52.353" v="5892" actId="20577"/>
          <ac:spMkLst>
            <pc:docMk/>
            <pc:sldMk cId="4099938482" sldId="4278"/>
            <ac:spMk id="154" creationId="{5D459363-B555-4403-AD07-A10B9261881E}"/>
          </ac:spMkLst>
        </pc:spChg>
        <pc:spChg chg="mod">
          <ac:chgData name="Saeed Akhter" userId="bd11a200-97d3-4f8d-99a9-093157163dfd" providerId="ADAL" clId="{88E94B34-AB2B-4C70-A4AA-21D3FF8698EC}" dt="2018-09-24T21:18:06.039" v="5808" actId="20577"/>
          <ac:spMkLst>
            <pc:docMk/>
            <pc:sldMk cId="4099938482" sldId="4278"/>
            <ac:spMk id="156" creationId="{5ECE2E19-9863-475B-9251-07ED65538B7F}"/>
          </ac:spMkLst>
        </pc:spChg>
        <pc:spChg chg="mod">
          <ac:chgData name="Saeed Akhter" userId="bd11a200-97d3-4f8d-99a9-093157163dfd" providerId="ADAL" clId="{88E94B34-AB2B-4C70-A4AA-21D3FF8698EC}" dt="2018-09-24T21:00:22.878" v="5797" actId="20577"/>
          <ac:spMkLst>
            <pc:docMk/>
            <pc:sldMk cId="4099938482" sldId="4278"/>
            <ac:spMk id="157" creationId="{CEC6C2CC-5BA8-49A0-BF19-498AF3D1EDC5}"/>
          </ac:spMkLst>
        </pc:spChg>
        <pc:spChg chg="mod">
          <ac:chgData name="Saeed Akhter" userId="bd11a200-97d3-4f8d-99a9-093157163dfd" providerId="ADAL" clId="{88E94B34-AB2B-4C70-A4AA-21D3FF8698EC}" dt="2018-09-24T21:26:05.543" v="5897" actId="164"/>
          <ac:spMkLst>
            <pc:docMk/>
            <pc:sldMk cId="4099938482" sldId="4278"/>
            <ac:spMk id="472" creationId="{AC161683-5E63-4920-8EA0-C399DF9C6ED7}"/>
          </ac:spMkLst>
        </pc:spChg>
        <pc:spChg chg="mod">
          <ac:chgData name="Saeed Akhter" userId="bd11a200-97d3-4f8d-99a9-093157163dfd" providerId="ADAL" clId="{88E94B34-AB2B-4C70-A4AA-21D3FF8698EC}" dt="2018-09-24T21:26:05.543" v="5897" actId="164"/>
          <ac:spMkLst>
            <pc:docMk/>
            <pc:sldMk cId="4099938482" sldId="4278"/>
            <ac:spMk id="488" creationId="{2534D3C6-D325-4916-9125-A634E6E36D36}"/>
          </ac:spMkLst>
        </pc:spChg>
        <pc:spChg chg="mod">
          <ac:chgData name="Saeed Akhter" userId="bd11a200-97d3-4f8d-99a9-093157163dfd" providerId="ADAL" clId="{88E94B34-AB2B-4C70-A4AA-21D3FF8698EC}" dt="2018-09-24T21:25:44.794" v="5895" actId="164"/>
          <ac:spMkLst>
            <pc:docMk/>
            <pc:sldMk cId="4099938482" sldId="4278"/>
            <ac:spMk id="561" creationId="{84338B90-C04F-4705-A770-4D672AA79DCD}"/>
          </ac:spMkLst>
        </pc:spChg>
        <pc:spChg chg="mod">
          <ac:chgData name="Saeed Akhter" userId="bd11a200-97d3-4f8d-99a9-093157163dfd" providerId="ADAL" clId="{88E94B34-AB2B-4C70-A4AA-21D3FF8698EC}" dt="2018-09-24T21:25:44.794" v="5895" actId="164"/>
          <ac:spMkLst>
            <pc:docMk/>
            <pc:sldMk cId="4099938482" sldId="4278"/>
            <ac:spMk id="562" creationId="{A834B9C1-3913-4B8F-B14C-3F92A5C3A6DD}"/>
          </ac:spMkLst>
        </pc:spChg>
        <pc:spChg chg="mod">
          <ac:chgData name="Saeed Akhter" userId="bd11a200-97d3-4f8d-99a9-093157163dfd" providerId="ADAL" clId="{88E94B34-AB2B-4C70-A4AA-21D3FF8698EC}" dt="2018-09-24T21:25:56.149" v="5896" actId="164"/>
          <ac:spMkLst>
            <pc:docMk/>
            <pc:sldMk cId="4099938482" sldId="4278"/>
            <ac:spMk id="564" creationId="{2529E24A-F139-472F-B94F-0970885A8649}"/>
          </ac:spMkLst>
        </pc:spChg>
        <pc:spChg chg="mod">
          <ac:chgData name="Saeed Akhter" userId="bd11a200-97d3-4f8d-99a9-093157163dfd" providerId="ADAL" clId="{88E94B34-AB2B-4C70-A4AA-21D3FF8698EC}" dt="2018-09-24T21:25:56.149" v="5896" actId="164"/>
          <ac:spMkLst>
            <pc:docMk/>
            <pc:sldMk cId="4099938482" sldId="4278"/>
            <ac:spMk id="565" creationId="{E3692F9D-8B49-4EF1-843C-9320601BC69A}"/>
          </ac:spMkLst>
        </pc:spChg>
        <pc:grpChg chg="add mod">
          <ac:chgData name="Saeed Akhter" userId="bd11a200-97d3-4f8d-99a9-093157163dfd" providerId="ADAL" clId="{88E94B34-AB2B-4C70-A4AA-21D3FF8698EC}" dt="2018-09-24T21:26:40.125" v="5903" actId="1076"/>
          <ac:grpSpMkLst>
            <pc:docMk/>
            <pc:sldMk cId="4099938482" sldId="4278"/>
            <ac:grpSpMk id="5" creationId="{9686E7CF-DC33-4CEF-B6C9-F1A9711A5731}"/>
          </ac:grpSpMkLst>
        </pc:grpChg>
        <pc:grpChg chg="add mod">
          <ac:chgData name="Saeed Akhter" userId="bd11a200-97d3-4f8d-99a9-093157163dfd" providerId="ADAL" clId="{88E94B34-AB2B-4C70-A4AA-21D3FF8698EC}" dt="2018-09-24T21:26:25.639" v="5901" actId="1076"/>
          <ac:grpSpMkLst>
            <pc:docMk/>
            <pc:sldMk cId="4099938482" sldId="4278"/>
            <ac:grpSpMk id="6" creationId="{11D04CAD-93EE-4E46-82F9-D881688DDD3F}"/>
          </ac:grpSpMkLst>
        </pc:grpChg>
        <pc:grpChg chg="add mod">
          <ac:chgData name="Saeed Akhter" userId="bd11a200-97d3-4f8d-99a9-093157163dfd" providerId="ADAL" clId="{88E94B34-AB2B-4C70-A4AA-21D3FF8698EC}" dt="2018-09-24T21:26:13.307" v="5899" actId="1076"/>
          <ac:grpSpMkLst>
            <pc:docMk/>
            <pc:sldMk cId="4099938482" sldId="4278"/>
            <ac:grpSpMk id="8" creationId="{028BCF33-3745-412D-8EC9-D04EB156F4C9}"/>
          </ac:grpSpMkLst>
        </pc:grpChg>
        <pc:grpChg chg="add del">
          <ac:chgData name="Saeed Akhter" userId="bd11a200-97d3-4f8d-99a9-093157163dfd" providerId="ADAL" clId="{88E94B34-AB2B-4C70-A4AA-21D3FF8698EC}" dt="2018-09-24T20:52:03.838" v="5737"/>
          <ac:grpSpMkLst>
            <pc:docMk/>
            <pc:sldMk cId="4099938482" sldId="4278"/>
            <ac:grpSpMk id="35" creationId="{C7FD14CE-5DA9-456C-B230-CE85DC3F8D8C}"/>
          </ac:grpSpMkLst>
        </pc:grpChg>
        <pc:grpChg chg="add mod">
          <ac:chgData name="Saeed Akhter" userId="bd11a200-97d3-4f8d-99a9-093157163dfd" providerId="ADAL" clId="{88E94B34-AB2B-4C70-A4AA-21D3FF8698EC}" dt="2018-09-24T20:53:08.930" v="5760" actId="1037"/>
          <ac:grpSpMkLst>
            <pc:docMk/>
            <pc:sldMk cId="4099938482" sldId="4278"/>
            <ac:grpSpMk id="45" creationId="{73756216-4749-4F05-9FE1-35298527CCF3}"/>
          </ac:grpSpMkLst>
        </pc:grpChg>
        <pc:picChg chg="add mod">
          <ac:chgData name="Saeed Akhter" userId="bd11a200-97d3-4f8d-99a9-093157163dfd" providerId="ADAL" clId="{88E94B34-AB2B-4C70-A4AA-21D3FF8698EC}" dt="2018-09-24T21:25:44.794" v="5895" actId="164"/>
          <ac:picMkLst>
            <pc:docMk/>
            <pc:sldMk cId="4099938482" sldId="4278"/>
            <ac:picMk id="57" creationId="{7436D0C3-D1C5-472F-AEE9-86D5E2D73F20}"/>
          </ac:picMkLst>
        </pc:picChg>
        <pc:cxnChg chg="mod">
          <ac:chgData name="Saeed Akhter" userId="bd11a200-97d3-4f8d-99a9-093157163dfd" providerId="ADAL" clId="{88E94B34-AB2B-4C70-A4AA-21D3FF8698EC}" dt="2018-09-24T21:25:44.794" v="5895" actId="164"/>
          <ac:cxnSpMkLst>
            <pc:docMk/>
            <pc:sldMk cId="4099938482" sldId="4278"/>
            <ac:cxnSpMk id="7" creationId="{1BF61A97-928B-40FB-8F63-698F91BD2960}"/>
          </ac:cxnSpMkLst>
        </pc:cxnChg>
        <pc:cxnChg chg="mod">
          <ac:chgData name="Saeed Akhter" userId="bd11a200-97d3-4f8d-99a9-093157163dfd" providerId="ADAL" clId="{88E94B34-AB2B-4C70-A4AA-21D3FF8698EC}" dt="2018-09-24T21:26:05.543" v="5897" actId="164"/>
          <ac:cxnSpMkLst>
            <pc:docMk/>
            <pc:sldMk cId="4099938482" sldId="4278"/>
            <ac:cxnSpMk id="147" creationId="{948CAACB-E6C4-45E3-971E-C68CB9C61F5A}"/>
          </ac:cxnSpMkLst>
        </pc:cxnChg>
        <pc:cxnChg chg="mod">
          <ac:chgData name="Saeed Akhter" userId="bd11a200-97d3-4f8d-99a9-093157163dfd" providerId="ADAL" clId="{88E94B34-AB2B-4C70-A4AA-21D3FF8698EC}" dt="2018-09-24T21:25:56.149" v="5896" actId="164"/>
          <ac:cxnSpMkLst>
            <pc:docMk/>
            <pc:sldMk cId="4099938482" sldId="4278"/>
            <ac:cxnSpMk id="148" creationId="{CF20C5B2-C547-4683-AAB8-B70580A3B205}"/>
          </ac:cxnSpMkLst>
        </pc:cxnChg>
      </pc:sldChg>
      <pc:sldChg chg="delCm">
        <pc:chgData name="Saeed Akhter" userId="bd11a200-97d3-4f8d-99a9-093157163dfd" providerId="ADAL" clId="{88E94B34-AB2B-4C70-A4AA-21D3FF8698EC}" dt="2018-09-24T19:53:30.946" v="4478" actId="1592"/>
        <pc:sldMkLst>
          <pc:docMk/>
          <pc:sldMk cId="3621022795" sldId="4282"/>
        </pc:sldMkLst>
      </pc:sldChg>
      <pc:sldChg chg="delCm">
        <pc:chgData name="Saeed Akhter" userId="bd11a200-97d3-4f8d-99a9-093157163dfd" providerId="ADAL" clId="{88E94B34-AB2B-4C70-A4AA-21D3FF8698EC}" dt="2018-09-24T19:53:34.864" v="4479" actId="1592"/>
        <pc:sldMkLst>
          <pc:docMk/>
          <pc:sldMk cId="1924414524" sldId="4283"/>
        </pc:sldMkLst>
      </pc:sldChg>
      <pc:sldChg chg="delCm">
        <pc:chgData name="Saeed Akhter" userId="bd11a200-97d3-4f8d-99a9-093157163dfd" providerId="ADAL" clId="{88E94B34-AB2B-4C70-A4AA-21D3FF8698EC}" dt="2018-09-24T19:54:00.040" v="4483" actId="1592"/>
        <pc:sldMkLst>
          <pc:docMk/>
          <pc:sldMk cId="2606370471" sldId="4284"/>
        </pc:sldMkLst>
      </pc:sldChg>
      <pc:sldChg chg="delCm">
        <pc:chgData name="Saeed Akhter" userId="bd11a200-97d3-4f8d-99a9-093157163dfd" providerId="ADAL" clId="{88E94B34-AB2B-4C70-A4AA-21D3FF8698EC}" dt="2018-09-24T19:53:47.733" v="4481" actId="1592"/>
        <pc:sldMkLst>
          <pc:docMk/>
          <pc:sldMk cId="2190374446" sldId="4286"/>
        </pc:sldMkLst>
      </pc:sldChg>
      <pc:sldChg chg="addSp delSp modAnim modNotesTx">
        <pc:chgData name="Saeed Akhter" userId="bd11a200-97d3-4f8d-99a9-093157163dfd" providerId="ADAL" clId="{88E94B34-AB2B-4C70-A4AA-21D3FF8698EC}" dt="2018-09-24T21:32:58.913" v="6017" actId="20577"/>
        <pc:sldMkLst>
          <pc:docMk/>
          <pc:sldMk cId="1203870859" sldId="4288"/>
        </pc:sldMkLst>
        <pc:spChg chg="add del">
          <ac:chgData name="Saeed Akhter" userId="bd11a200-97d3-4f8d-99a9-093157163dfd" providerId="ADAL" clId="{88E94B34-AB2B-4C70-A4AA-21D3FF8698EC}" dt="2018-09-24T20:51:23.023" v="5734"/>
          <ac:spMkLst>
            <pc:docMk/>
            <pc:sldMk cId="1203870859" sldId="4288"/>
            <ac:spMk id="12" creationId="{7B8F8E8F-24D6-47C0-850E-8166C683BB6E}"/>
          </ac:spMkLst>
        </pc:spChg>
        <pc:spChg chg="add del">
          <ac:chgData name="Saeed Akhter" userId="bd11a200-97d3-4f8d-99a9-093157163dfd" providerId="ADAL" clId="{88E94B34-AB2B-4C70-A4AA-21D3FF8698EC}" dt="2018-09-24T20:52:16.260" v="5738" actId="478"/>
          <ac:spMkLst>
            <pc:docMk/>
            <pc:sldMk cId="1203870859" sldId="4288"/>
            <ac:spMk id="13" creationId="{D9DFC77E-A445-4CE2-BB27-1E3C3C56191D}"/>
          </ac:spMkLst>
        </pc:spChg>
        <pc:grpChg chg="add">
          <ac:chgData name="Saeed Akhter" userId="bd11a200-97d3-4f8d-99a9-093157163dfd" providerId="ADAL" clId="{88E94B34-AB2B-4C70-A4AA-21D3FF8698EC}" dt="2018-09-24T20:51:34.333" v="5735"/>
          <ac:grpSpMkLst>
            <pc:docMk/>
            <pc:sldMk cId="1203870859" sldId="4288"/>
            <ac:grpSpMk id="14" creationId="{EC1AA849-A324-4BFB-81AD-4975AAAA9841}"/>
          </ac:grpSpMkLst>
        </pc:grpChg>
        <pc:grpChg chg="add">
          <ac:chgData name="Saeed Akhter" userId="bd11a200-97d3-4f8d-99a9-093157163dfd" providerId="ADAL" clId="{88E94B34-AB2B-4C70-A4AA-21D3FF8698EC}" dt="2018-09-24T20:52:22.497" v="5739"/>
          <ac:grpSpMkLst>
            <pc:docMk/>
            <pc:sldMk cId="1203870859" sldId="4288"/>
            <ac:grpSpMk id="24" creationId="{C6FFD616-2AB4-47D9-95DF-722F6B900A6D}"/>
          </ac:grpSpMkLst>
        </pc:grpChg>
      </pc:sldChg>
      <pc:sldChg chg="modNotesTx">
        <pc:chgData name="Saeed Akhter" userId="bd11a200-97d3-4f8d-99a9-093157163dfd" providerId="ADAL" clId="{88E94B34-AB2B-4C70-A4AA-21D3FF8698EC}" dt="2018-09-24T19:56:08.147" v="4647" actId="20577"/>
        <pc:sldMkLst>
          <pc:docMk/>
          <pc:sldMk cId="548444665" sldId="4291"/>
        </pc:sldMkLst>
      </pc:sldChg>
      <pc:sldChg chg="modNotesTx">
        <pc:chgData name="Saeed Akhter" userId="bd11a200-97d3-4f8d-99a9-093157163dfd" providerId="ADAL" clId="{88E94B34-AB2B-4C70-A4AA-21D3FF8698EC}" dt="2018-09-24T19:52:50.852" v="4476" actId="20577"/>
        <pc:sldMkLst>
          <pc:docMk/>
          <pc:sldMk cId="3102217277" sldId="4296"/>
        </pc:sldMkLst>
      </pc:sldChg>
      <pc:sldChg chg="delCm modNotesTx">
        <pc:chgData name="Saeed Akhter" userId="bd11a200-97d3-4f8d-99a9-093157163dfd" providerId="ADAL" clId="{88E94B34-AB2B-4C70-A4AA-21D3FF8698EC}" dt="2018-09-24T19:52:35.147" v="4472" actId="1592"/>
        <pc:sldMkLst>
          <pc:docMk/>
          <pc:sldMk cId="2370944009" sldId="4297"/>
        </pc:sldMkLst>
      </pc:sldChg>
      <pc:sldChg chg="delCm">
        <pc:chgData name="Saeed Akhter" userId="bd11a200-97d3-4f8d-99a9-093157163dfd" providerId="ADAL" clId="{88E94B34-AB2B-4C70-A4AA-21D3FF8698EC}" dt="2018-09-24T19:53:42.164" v="4480" actId="1592"/>
        <pc:sldMkLst>
          <pc:docMk/>
          <pc:sldMk cId="2727137344" sldId="4298"/>
        </pc:sldMkLst>
      </pc:sldChg>
      <pc:sldChg chg="delCm">
        <pc:chgData name="Saeed Akhter" userId="bd11a200-97d3-4f8d-99a9-093157163dfd" providerId="ADAL" clId="{88E94B34-AB2B-4C70-A4AA-21D3FF8698EC}" dt="2018-09-24T19:53:55.259" v="4482" actId="1592"/>
        <pc:sldMkLst>
          <pc:docMk/>
          <pc:sldMk cId="2917655827" sldId="4299"/>
        </pc:sldMkLst>
      </pc:sldChg>
      <pc:sldChg chg="delCm">
        <pc:chgData name="Saeed Akhter" userId="bd11a200-97d3-4f8d-99a9-093157163dfd" providerId="ADAL" clId="{88E94B34-AB2B-4C70-A4AA-21D3FF8698EC}" dt="2018-09-24T19:53:25.716" v="4477" actId="1592"/>
        <pc:sldMkLst>
          <pc:docMk/>
          <pc:sldMk cId="2350394601" sldId="4300"/>
        </pc:sldMkLst>
      </pc:sldChg>
      <pc:sldChg chg="add modNotesTx">
        <pc:chgData name="Saeed Akhter" userId="bd11a200-97d3-4f8d-99a9-093157163dfd" providerId="ADAL" clId="{88E94B34-AB2B-4C70-A4AA-21D3FF8698EC}" dt="2018-09-24T21:50:21.569" v="6454" actId="15"/>
        <pc:sldMkLst>
          <pc:docMk/>
          <pc:sldMk cId="3084521682" sldId="4301"/>
        </pc:sldMkLst>
      </pc:sldChg>
      <pc:sldChg chg="addSp delSp modSp add modAnim modNotesTx">
        <pc:chgData name="Saeed Akhter" userId="bd11a200-97d3-4f8d-99a9-093157163dfd" providerId="ADAL" clId="{88E94B34-AB2B-4C70-A4AA-21D3FF8698EC}" dt="2018-09-24T20:45:00.997" v="5590" actId="20577"/>
        <pc:sldMkLst>
          <pc:docMk/>
          <pc:sldMk cId="1539153248" sldId="4302"/>
        </pc:sldMkLst>
        <pc:spChg chg="mod">
          <ac:chgData name="Saeed Akhter" userId="bd11a200-97d3-4f8d-99a9-093157163dfd" providerId="ADAL" clId="{88E94B34-AB2B-4C70-A4AA-21D3FF8698EC}" dt="2018-09-24T20:13:54.046" v="5541" actId="207"/>
          <ac:spMkLst>
            <pc:docMk/>
            <pc:sldMk cId="1539153248" sldId="4302"/>
            <ac:spMk id="31" creationId="{00000000-0000-0000-0000-000000000000}"/>
          </ac:spMkLst>
        </pc:spChg>
        <pc:spChg chg="mod">
          <ac:chgData name="Saeed Akhter" userId="bd11a200-97d3-4f8d-99a9-093157163dfd" providerId="ADAL" clId="{88E94B34-AB2B-4C70-A4AA-21D3FF8698EC}" dt="2018-09-24T20:15:32.251" v="5546"/>
          <ac:spMkLst>
            <pc:docMk/>
            <pc:sldMk cId="1539153248" sldId="4302"/>
            <ac:spMk id="39" creationId="{9156FA79-FC3B-4A99-AB02-EB1C643258D6}"/>
          </ac:spMkLst>
        </pc:spChg>
        <pc:spChg chg="mod">
          <ac:chgData name="Saeed Akhter" userId="bd11a200-97d3-4f8d-99a9-093157163dfd" providerId="ADAL" clId="{88E94B34-AB2B-4C70-A4AA-21D3FF8698EC}" dt="2018-09-24T20:16:04.035" v="5565" actId="20577"/>
          <ac:spMkLst>
            <pc:docMk/>
            <pc:sldMk cId="1539153248" sldId="4302"/>
            <ac:spMk id="40" creationId="{6775600E-68DE-4857-BF65-8A7A1A7726FB}"/>
          </ac:spMkLst>
        </pc:spChg>
        <pc:spChg chg="mod">
          <ac:chgData name="Saeed Akhter" userId="bd11a200-97d3-4f8d-99a9-093157163dfd" providerId="ADAL" clId="{88E94B34-AB2B-4C70-A4AA-21D3FF8698EC}" dt="2018-09-24T20:16:31.582" v="5566" actId="207"/>
          <ac:spMkLst>
            <pc:docMk/>
            <pc:sldMk cId="1539153248" sldId="4302"/>
            <ac:spMk id="41" creationId="{63C656F8-7268-4050-999D-25CEAC42E9F0}"/>
          </ac:spMkLst>
        </pc:spChg>
        <pc:spChg chg="add del">
          <ac:chgData name="Saeed Akhter" userId="bd11a200-97d3-4f8d-99a9-093157163dfd" providerId="ADAL" clId="{88E94B34-AB2B-4C70-A4AA-21D3FF8698EC}" dt="2018-09-24T20:11:28.269" v="5535"/>
          <ac:spMkLst>
            <pc:docMk/>
            <pc:sldMk cId="1539153248" sldId="4302"/>
            <ac:spMk id="42" creationId="{20D6ADFC-E172-4FF1-A164-23D9475CB003}"/>
          </ac:spMkLst>
        </pc:spChg>
        <pc:spChg chg="add del">
          <ac:chgData name="Saeed Akhter" userId="bd11a200-97d3-4f8d-99a9-093157163dfd" providerId="ADAL" clId="{88E94B34-AB2B-4C70-A4AA-21D3FF8698EC}" dt="2018-09-24T20:11:28.269" v="5535"/>
          <ac:spMkLst>
            <pc:docMk/>
            <pc:sldMk cId="1539153248" sldId="4302"/>
            <ac:spMk id="43" creationId="{3FCD46BF-8263-41C3-B307-8FD54C318816}"/>
          </ac:spMkLst>
        </pc:spChg>
        <pc:spChg chg="add">
          <ac:chgData name="Saeed Akhter" userId="bd11a200-97d3-4f8d-99a9-093157163dfd" providerId="ADAL" clId="{88E94B34-AB2B-4C70-A4AA-21D3FF8698EC}" dt="2018-09-24T20:11:47.471" v="5536"/>
          <ac:spMkLst>
            <pc:docMk/>
            <pc:sldMk cId="1539153248" sldId="4302"/>
            <ac:spMk id="44" creationId="{AF764C8C-631C-495D-9BCA-50C4CD4C3C4F}"/>
          </ac:spMkLst>
        </pc:spChg>
        <pc:spChg chg="add">
          <ac:chgData name="Saeed Akhter" userId="bd11a200-97d3-4f8d-99a9-093157163dfd" providerId="ADAL" clId="{88E94B34-AB2B-4C70-A4AA-21D3FF8698EC}" dt="2018-09-24T20:11:47.471" v="5536"/>
          <ac:spMkLst>
            <pc:docMk/>
            <pc:sldMk cId="1539153248" sldId="4302"/>
            <ac:spMk id="45" creationId="{126AB776-0817-4369-A1C6-677E02CE80C1}"/>
          </ac:spMkLst>
        </pc:spChg>
        <pc:spChg chg="mod">
          <ac:chgData name="Saeed Akhter" userId="bd11a200-97d3-4f8d-99a9-093157163dfd" providerId="ADAL" clId="{88E94B34-AB2B-4C70-A4AA-21D3FF8698EC}" dt="2018-09-24T20:14:19.489" v="5542" actId="207"/>
          <ac:spMkLst>
            <pc:docMk/>
            <pc:sldMk cId="1539153248" sldId="4302"/>
            <ac:spMk id="49" creationId="{542CCCF3-0107-4FD0-95EB-3E56EEF7C2EA}"/>
          </ac:spMkLst>
        </pc:spChg>
        <pc:grpChg chg="add">
          <ac:chgData name="Saeed Akhter" userId="bd11a200-97d3-4f8d-99a9-093157163dfd" providerId="ADAL" clId="{88E94B34-AB2B-4C70-A4AA-21D3FF8698EC}" dt="2018-09-24T20:11:47.471" v="5536"/>
          <ac:grpSpMkLst>
            <pc:docMk/>
            <pc:sldMk cId="1539153248" sldId="4302"/>
            <ac:grpSpMk id="46" creationId="{F74CF161-8DDD-47BF-BFD8-07BDE9FD4FC7}"/>
          </ac:grpSpMkLst>
        </pc:grpChg>
      </pc:sldChg>
      <pc:sldChg chg="addSp modSp add del modAnim">
        <pc:chgData name="Saeed Akhter" userId="bd11a200-97d3-4f8d-99a9-093157163dfd" providerId="ADAL" clId="{88E94B34-AB2B-4C70-A4AA-21D3FF8698EC}" dt="2018-09-24T21:32:32.912" v="6016" actId="2696"/>
        <pc:sldMkLst>
          <pc:docMk/>
          <pc:sldMk cId="2742799872" sldId="4345"/>
        </pc:sldMkLst>
        <pc:spChg chg="mod">
          <ac:chgData name="Saeed Akhter" userId="bd11a200-97d3-4f8d-99a9-093157163dfd" providerId="ADAL" clId="{88E94B34-AB2B-4C70-A4AA-21D3FF8698EC}" dt="2018-09-24T20:54:21.700" v="5785" actId="20577"/>
          <ac:spMkLst>
            <pc:docMk/>
            <pc:sldMk cId="2742799872" sldId="4345"/>
            <ac:spMk id="2" creationId="{00000000-0000-0000-0000-000000000000}"/>
          </ac:spMkLst>
        </pc:spChg>
        <pc:grpChg chg="add">
          <ac:chgData name="Saeed Akhter" userId="bd11a200-97d3-4f8d-99a9-093157163dfd" providerId="ADAL" clId="{88E94B34-AB2B-4C70-A4AA-21D3FF8698EC}" dt="2018-09-24T20:54:09.562" v="5762"/>
          <ac:grpSpMkLst>
            <pc:docMk/>
            <pc:sldMk cId="2742799872" sldId="4345"/>
            <ac:grpSpMk id="35" creationId="{A447DC4C-007C-4814-8602-16AD56326995}"/>
          </ac:grpSpMkLst>
        </pc:grpChg>
      </pc:sldChg>
    </pc:docChg>
  </pc:docChgLst>
</pc:chgInfo>
</file>

<file path=ppt/comments/comment3.xml><?xml version="1.0" encoding="utf-8"?>
<p:cmLst xmlns:p15="http://schemas.microsoft.com/office/powerpoint/2012/main" xmlns:a="http://schemas.openxmlformats.org/drawingml/2006/main" xmlns:r="http://schemas.openxmlformats.org/officeDocument/2006/relationships" xmlns:p="http://schemas.openxmlformats.org/presentationml/2006/main">
  <p:cm authorId="6" dt="2018-09-20T10:33:46.852" idx="11">
    <p:pos x="4917" y="1824"/>
    <p:text>speak to consent well integrated with IT</p:text>
    <p:extLst>
      <p:ext uri="{C676402C-5697-4E1C-873F-D02D1690AC5C}">
        <p15:threadingInfo xmlns:p15="http://schemas.microsoft.com/office/powerpoint/2012/main" timeZoneBias="420">
          <p15:parentCm authorId="6" idx="10"/>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9/25/2018 12:19 PM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9/25/2018 12:19 PM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Light"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6CE63F-9E7F-4C04-9D0D-FCA25A8E9E86}" type="datetime8">
              <a:rPr lang="en-US" smtClean="0"/>
              <a:t>9/25/2018 12:19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4110165152"/>
      </p:ext>
    </p:extLst>
  </p:cSld>
  <p:clrMapOvr>
    <a:masterClrMapping/>
  </p:clrMapOvr>
</p:notes>
</file>

<file path=ppt/notesSlides/notesSlide10.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24458">
              <a:defRPr/>
            </a:pPr>
            <a:fld id="{DE25042A-7F1D-F947-8AC5-1DC5194A3EA7}" type="slidenum">
              <a:rPr lang="en-US">
                <a:solidFill>
                  <a:prstClr val="black"/>
                </a:solidFill>
                <a:latin typeface="Calibri" panose="020F0502020204030204"/>
              </a:rPr>
              <a:pPr defTabSz="924458">
                <a:defRPr/>
              </a:pPr>
              <a:t>10</a:t>
            </a:fld>
            <a:endParaRPr lang="en-US">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27E00FDA-F31F-4EB3-A31C-66D6ECBCDE65}"/>
              </a:ext>
            </a:extLst>
          </p:cNvPr>
          <p:cNvSpPr>
            <a:spLocks noGrp="1"/>
          </p:cNvSpPr>
          <p:nvPr>
            <p:ph type="ftr" sz="quarter" idx="4"/>
          </p:nvPr>
        </p:nvSpPr>
        <p:spPr>
          <a:xfrm>
            <a:off x="0" y="8831580"/>
            <a:ext cx="5941299" cy="361897"/>
          </a:xfrm>
        </p:spPr>
        <p:txBody>
          <a:bodyPr/>
          <a:lstStyle/>
          <a:p>
            <a:pPr marL="0" defTabSz="924154" eaLnBrk="0" hangingPunct="0">
              <a:defRPr/>
            </a:pPr>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192047041"/>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9/25/2018 12:19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11</a:t>
            </a:fld>
            <a:endParaRPr lang="en-US"/>
          </a:p>
        </p:txBody>
      </p:sp>
    </p:spTree>
    <p:extLst>
      <p:ext uri="{BB962C8B-B14F-4D97-AF65-F5344CB8AC3E}">
        <p14:creationId xmlns:p14="http://schemas.microsoft.com/office/powerpoint/2010/main" val="2118486074"/>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9/25/2018 12:19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12</a:t>
            </a:fld>
            <a:endParaRPr lang="en-US"/>
          </a:p>
        </p:txBody>
      </p:sp>
    </p:spTree>
    <p:extLst>
      <p:ext uri="{BB962C8B-B14F-4D97-AF65-F5344CB8AC3E}">
        <p14:creationId xmlns:p14="http://schemas.microsoft.com/office/powerpoint/2010/main" val="4119059397"/>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9/25/2018 12:19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13</a:t>
            </a:fld>
            <a:endParaRPr lang="en-US"/>
          </a:p>
        </p:txBody>
      </p:sp>
    </p:spTree>
    <p:extLst>
      <p:ext uri="{BB962C8B-B14F-4D97-AF65-F5344CB8AC3E}">
        <p14:creationId xmlns:p14="http://schemas.microsoft.com/office/powerpoint/2010/main" val="3216427077"/>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9/25/2018 12:19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14</a:t>
            </a:fld>
            <a:endParaRPr lang="en-US"/>
          </a:p>
        </p:txBody>
      </p:sp>
    </p:spTree>
    <p:extLst>
      <p:ext uri="{BB962C8B-B14F-4D97-AF65-F5344CB8AC3E}">
        <p14:creationId xmlns:p14="http://schemas.microsoft.com/office/powerpoint/2010/main" val="1838052122"/>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9/25/2018 12:19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15</a:t>
            </a:fld>
            <a:endParaRPr lang="en-US"/>
          </a:p>
        </p:txBody>
      </p:sp>
    </p:spTree>
    <p:extLst>
      <p:ext uri="{BB962C8B-B14F-4D97-AF65-F5344CB8AC3E}">
        <p14:creationId xmlns:p14="http://schemas.microsoft.com/office/powerpoint/2010/main" val="842317947"/>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398463"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1B0BD91-A332-4638-9D55-E1550E13BA6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9/25/2018 12:19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665472538"/>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9/25/2018 12:19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17</a:t>
            </a:fld>
            <a:endParaRPr lang="en-US"/>
          </a:p>
        </p:txBody>
      </p:sp>
    </p:spTree>
    <p:extLst>
      <p:ext uri="{BB962C8B-B14F-4D97-AF65-F5344CB8AC3E}">
        <p14:creationId xmlns:p14="http://schemas.microsoft.com/office/powerpoint/2010/main" val="1755607585"/>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Tech Summit FY17</a:t>
            </a: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9/25/2018 12:19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089129451"/>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Tech Summit FY17</a:t>
            </a: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9/25/2018 12:19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410454387"/>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6CE63F-9E7F-4C04-9D0D-FCA25A8E9E86}" type="datetime8">
              <a:rPr lang="en-US" smtClean="0"/>
              <a:t>9/25/2018 12:19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a:p>
        </p:txBody>
      </p:sp>
    </p:spTree>
    <p:extLst>
      <p:ext uri="{BB962C8B-B14F-4D97-AF65-F5344CB8AC3E}">
        <p14:creationId xmlns:p14="http://schemas.microsoft.com/office/powerpoint/2010/main" val="2081008544"/>
      </p:ext>
    </p:extLst>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Tech Summit FY17</a:t>
            </a: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9/25/2018 12:19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948364606"/>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Tech Summit FY17</a:t>
            </a: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9/25/2018 12:19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710184068"/>
      </p:ext>
    </p:extLst>
  </p:cSld>
  <p:clrMapOvr>
    <a:masterClrMapping/>
  </p:clrMapOvr>
</p:notes>
</file>

<file path=ppt/notesSlides/notesSlide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Tech Summit FY17</a:t>
            </a: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9/25/2018 12:19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220897859"/>
      </p:ext>
    </p:extLst>
  </p:cSld>
  <p:clrMapOvr>
    <a:masterClrMapping/>
  </p:clrMapOvr>
</p:notes>
</file>

<file path=ppt/notesSlides/notesSlide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Tech Summit FY17</a:t>
            </a: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9/25/2018 12:19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233899104"/>
      </p:ext>
    </p:extLst>
  </p:cSld>
  <p:clrMapOvr>
    <a:masterClrMapping/>
  </p:clrMapOvr>
</p:notes>
</file>

<file path=ppt/notesSlides/notesSlide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Tech Summit FY17</a:t>
            </a: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9/25/2018 12:19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102458618"/>
      </p:ext>
    </p:extLst>
  </p:cSld>
  <p:clrMapOvr>
    <a:masterClrMapping/>
  </p:clrMapOvr>
</p:notes>
</file>

<file path=ppt/notesSlides/notesSlide2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2016</a:t>
            </a: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9/25/2018 12:19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886670285"/>
      </p:ext>
    </p:extLst>
  </p:cSld>
  <p:clrMapOvr>
    <a:masterClrMapping/>
  </p:clrMapOvr>
</p:notes>
</file>

<file path=ppt/notesSlides/notesSlide2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16574EE-8191-4BCC-ABE6-D00A4F4D7690}" type="datetime8">
              <a:rPr lang="en-US" smtClean="0"/>
              <a:t>9/25/2018 12:19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a:p>
        </p:txBody>
      </p:sp>
    </p:spTree>
    <p:extLst>
      <p:ext uri="{BB962C8B-B14F-4D97-AF65-F5344CB8AC3E}">
        <p14:creationId xmlns:p14="http://schemas.microsoft.com/office/powerpoint/2010/main" val="63914302"/>
      </p:ext>
    </p:extLst>
  </p:cSld>
  <p:clrMapOvr>
    <a:masterClrMapping/>
  </p:clrMapOvr>
</p:notes>
</file>

<file path=ppt/notesSlides/notesSlide2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34AE1F3-A23B-4FDC-8C77-F1F3730FC661}"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158512563"/>
      </p:ext>
    </p:extLst>
  </p:cSld>
  <p:clrMapOvr>
    <a:masterClrMapping/>
  </p:clrMapOvr>
</p:notes>
</file>

<file path=ppt/notesSlides/notesSlide2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16574EE-8191-4BCC-ABE6-D00A4F4D7690}" type="datetime8">
              <a:rPr lang="en-US" smtClean="0"/>
              <a:t>9/25/2018 12:19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a:p>
        </p:txBody>
      </p:sp>
    </p:spTree>
    <p:extLst>
      <p:ext uri="{BB962C8B-B14F-4D97-AF65-F5344CB8AC3E}">
        <p14:creationId xmlns:p14="http://schemas.microsoft.com/office/powerpoint/2010/main" val="878710420"/>
      </p:ext>
    </p:extLst>
  </p:cSld>
  <p:clrMapOvr>
    <a:masterClrMapping/>
  </p:clrMapOvr>
</p:notes>
</file>

<file path=ppt/notesSlides/notesSlide2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A5CD2277-7C1A-43CA-8676-87B24AD584BD}" type="datetime8">
              <a:rPr lang="en-US" smtClean="0"/>
              <a:t>9/25/2018 12:19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a:p>
        </p:txBody>
      </p:sp>
    </p:spTree>
    <p:extLst>
      <p:ext uri="{BB962C8B-B14F-4D97-AF65-F5344CB8AC3E}">
        <p14:creationId xmlns:p14="http://schemas.microsoft.com/office/powerpoint/2010/main" val="2710841167"/>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9/25/2018 12:19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a:p>
        </p:txBody>
      </p:sp>
    </p:spTree>
    <p:extLst>
      <p:ext uri="{BB962C8B-B14F-4D97-AF65-F5344CB8AC3E}">
        <p14:creationId xmlns:p14="http://schemas.microsoft.com/office/powerpoint/2010/main" val="2869977016"/>
      </p:ext>
    </p:extLst>
  </p:cSld>
  <p:clrMapOvr>
    <a:masterClrMapping/>
  </p:clrMapOvr>
</p:notes>
</file>

<file path=ppt/notesSlides/notesSlide3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A5CD2277-7C1A-43CA-8676-87B24AD584BD}" type="datetime8">
              <a:rPr lang="en-US" smtClean="0"/>
              <a:t>9/25/2018 12:19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a:p>
        </p:txBody>
      </p:sp>
    </p:spTree>
    <p:extLst>
      <p:ext uri="{BB962C8B-B14F-4D97-AF65-F5344CB8AC3E}">
        <p14:creationId xmlns:p14="http://schemas.microsoft.com/office/powerpoint/2010/main" val="2134537665"/>
      </p:ext>
    </p:extLst>
  </p:cSld>
  <p:clrMapOvr>
    <a:masterClrMapping/>
  </p:clrMapOvr>
</p:notes>
</file>

<file path=ppt/notesSlides/notesSlide3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9/25/2018 12:19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31</a:t>
            </a:fld>
            <a:endParaRPr lang="en-US"/>
          </a:p>
        </p:txBody>
      </p:sp>
    </p:spTree>
    <p:extLst>
      <p:ext uri="{BB962C8B-B14F-4D97-AF65-F5344CB8AC3E}">
        <p14:creationId xmlns:p14="http://schemas.microsoft.com/office/powerpoint/2010/main" val="1833100965"/>
      </p:ext>
    </p:extLst>
  </p:cSld>
  <p:clrMapOvr>
    <a:masterClrMapping/>
  </p:clrMapOvr>
</p:notes>
</file>

<file path=ppt/notesSlides/notesSlide3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BC14C9-87B5-46A9-A73B-97C599552367}"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2857431896"/>
      </p:ext>
    </p:extLst>
  </p:cSld>
  <p:clrMapOvr>
    <a:masterClrMapping/>
  </p:clrMapOvr>
</p:notes>
</file>

<file path=ppt/notesSlides/notesSlide3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4" name="Slide Number Placeholder 3"/>
          <p:cNvSpPr>
            <a:spLocks noGrp="1"/>
          </p:cNvSpPr>
          <p:nvPr>
            <p:ph type="sldNum" sz="quarter" idx="10"/>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87A2D2A7-FEDB-4FEC-BF57-39E9383DCE56}"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325148779"/>
      </p:ext>
    </p:extLst>
  </p:cSld>
  <p:clrMapOvr>
    <a:masterClrMapping/>
  </p:clrMapOvr>
</p:notes>
</file>

<file path=ppt/notesSlides/notesSlide3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90EC29EE-A8AD-4CE0-9C0B-116E0D4D753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9/25/2018 12:19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937177322"/>
      </p:ext>
    </p:extLst>
  </p:cSld>
  <p:clrMapOvr>
    <a:masterClrMapping/>
  </p:clrMapOvr>
</p:notes>
</file>

<file path=ppt/notesSlides/notesSlide3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0ECFDC7D-F4BE-4668-920D-08874925A5D7}" type="datetime8">
              <a:rPr lang="en-US" smtClean="0">
                <a:solidFill>
                  <a:prstClr val="black"/>
                </a:solidFill>
              </a:rPr>
              <a:t>9/25/2018 12:19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36</a:t>
            </a:fld>
            <a:endParaRPr lang="en-US">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4199429241"/>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FA94A-519F-445C-B30C-9E76FA6A2031}" type="datetime8">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9/25/2018 12:19 PM</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5653394"/>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9/25/2018 12:19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5</a:t>
            </a:fld>
            <a:endParaRPr lang="en-US"/>
          </a:p>
        </p:txBody>
      </p:sp>
    </p:spTree>
    <p:extLst>
      <p:ext uri="{BB962C8B-B14F-4D97-AF65-F5344CB8AC3E}">
        <p14:creationId xmlns:p14="http://schemas.microsoft.com/office/powerpoint/2010/main" val="2647005982"/>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9/25/2018 12:19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6</a:t>
            </a:fld>
            <a:endParaRPr lang="en-US"/>
          </a:p>
        </p:txBody>
      </p:sp>
    </p:spTree>
    <p:extLst>
      <p:ext uri="{BB962C8B-B14F-4D97-AF65-F5344CB8AC3E}">
        <p14:creationId xmlns:p14="http://schemas.microsoft.com/office/powerpoint/2010/main" val="1531961215"/>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9/25/2018 12:19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7</a:t>
            </a:fld>
            <a:endParaRPr lang="en-US"/>
          </a:p>
        </p:txBody>
      </p:sp>
    </p:spTree>
    <p:extLst>
      <p:ext uri="{BB962C8B-B14F-4D97-AF65-F5344CB8AC3E}">
        <p14:creationId xmlns:p14="http://schemas.microsoft.com/office/powerpoint/2010/main" val="3896844110"/>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9/25/2018 12:19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8</a:t>
            </a:fld>
            <a:endParaRPr lang="en-US"/>
          </a:p>
        </p:txBody>
      </p:sp>
    </p:spTree>
    <p:extLst>
      <p:ext uri="{BB962C8B-B14F-4D97-AF65-F5344CB8AC3E}">
        <p14:creationId xmlns:p14="http://schemas.microsoft.com/office/powerpoint/2010/main" val="2802291008"/>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9/25/2018 12:19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9</a:t>
            </a:fld>
            <a:endParaRPr lang="en-US"/>
          </a:p>
        </p:txBody>
      </p:sp>
    </p:spTree>
    <p:extLst>
      <p:ext uri="{BB962C8B-B14F-4D97-AF65-F5344CB8AC3E}">
        <p14:creationId xmlns:p14="http://schemas.microsoft.com/office/powerpoint/2010/main" val="23115125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2"/>
      </p:bgRef>
    </p:bg>
    <p:spTree>
      <p:nvGrpSpPr>
        <p:cNvPr id="1" name=""/>
        <p:cNvGrpSpPr/>
        <p:nvPr/>
      </p:nvGrpSpPr>
      <p:grpSpPr>
        <a:xfrm>
          <a:off x="0" y="0"/>
          <a:ext cx="0" cy="0"/>
          <a:chOff x="0" y="0"/>
          <a:chExt cx="0" cy="0"/>
        </a:xfrm>
      </p:grpSpPr>
      <p:pic>
        <p:nvPicPr>
          <p:cNvPr id="29" name="MS logo gray - EMF" descr="Microsoft logo, gray text version">
            <a:extLst>
              <a:ext uri="{FF2B5EF4-FFF2-40B4-BE49-F238E27FC236}">
                <a16:creationId xmlns:a16="http://schemas.microsoft.com/office/drawing/2014/main" id="{8804C2B3-3878-4889-940D-3F3386B9455D}"/>
              </a:ext>
            </a:extLst>
          </p:cNvPr>
          <p:cNvPicPr>
            <a:picLocks noChangeAspect="1"/>
          </p:cNvPicPr>
          <p:nvPr userDrawn="1"/>
        </p:nvPicPr>
        <p:blipFill>
          <a:blip r:embed="rId2"/>
          <a:stretch>
            <a:fillRect/>
          </a:stretch>
        </p:blipFill>
        <p:spPr bwMode="black">
          <a:xfrm>
            <a:off x="584200" y="586080"/>
            <a:ext cx="1366440" cy="292608"/>
          </a:xfrm>
          <a:prstGeom prst="rect">
            <a:avLst/>
          </a:prstGeom>
        </p:spPr>
      </p:pic>
      <p:sp>
        <p:nvSpPr>
          <p:cNvPr id="30" name="Rectangle 29">
            <a:extLst>
              <a:ext uri="{FF2B5EF4-FFF2-40B4-BE49-F238E27FC236}">
                <a16:creationId xmlns:a16="http://schemas.microsoft.com/office/drawing/2014/main" id="{8B2E4F62-54DC-4435-AA29-18599C177284}"/>
              </a:ext>
            </a:extLst>
          </p:cNvPr>
          <p:cNvSpPr/>
          <p:nvPr userDrawn="1"/>
        </p:nvSpPr>
        <p:spPr bwMode="gray">
          <a:xfrm>
            <a:off x="293044" y="1170431"/>
            <a:ext cx="11604624" cy="5393881"/>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grpSp>
        <p:nvGrpSpPr>
          <p:cNvPr id="3" name="Group 2">
            <a:extLst>
              <a:ext uri="{FF2B5EF4-FFF2-40B4-BE49-F238E27FC236}">
                <a16:creationId xmlns:a16="http://schemas.microsoft.com/office/drawing/2014/main" id="{56FAD87F-DBF5-4E2F-A61B-3CCEC5C7D0B9}"/>
              </a:ext>
            </a:extLst>
          </p:cNvPr>
          <p:cNvGrpSpPr/>
          <p:nvPr userDrawn="1"/>
        </p:nvGrpSpPr>
        <p:grpSpPr bwMode="ltGray">
          <a:xfrm>
            <a:off x="8710812" y="1771650"/>
            <a:ext cx="3481189" cy="4196081"/>
            <a:chOff x="8710812" y="1771650"/>
            <a:chExt cx="3481189" cy="4196081"/>
          </a:xfrm>
        </p:grpSpPr>
        <p:sp>
          <p:nvSpPr>
            <p:cNvPr id="32" name="Freeform 5">
              <a:extLst>
                <a:ext uri="{FF2B5EF4-FFF2-40B4-BE49-F238E27FC236}">
                  <a16:creationId xmlns:a16="http://schemas.microsoft.com/office/drawing/2014/main" id="{6B0365F1-E7DF-4958-962E-9FFD3A394140}"/>
                </a:ext>
              </a:extLst>
            </p:cNvPr>
            <p:cNvSpPr>
              <a:spLocks/>
            </p:cNvSpPr>
            <p:nvPr userDrawn="1"/>
          </p:nvSpPr>
          <p:spPr bwMode="ltGray">
            <a:xfrm>
              <a:off x="9246854" y="3720628"/>
              <a:ext cx="531187" cy="974975"/>
            </a:xfrm>
            <a:custGeom>
              <a:avLst/>
              <a:gdLst>
                <a:gd name="T0" fmla="*/ 547 w 547"/>
                <a:gd name="T1" fmla="*/ 704 h 1004"/>
                <a:gd name="T2" fmla="*/ 0 w 547"/>
                <a:gd name="T3" fmla="*/ 1004 h 1004"/>
                <a:gd name="T4" fmla="*/ 0 w 547"/>
                <a:gd name="T5" fmla="*/ 300 h 1004"/>
                <a:gd name="T6" fmla="*/ 547 w 547"/>
                <a:gd name="T7" fmla="*/ 0 h 1004"/>
                <a:gd name="T8" fmla="*/ 547 w 547"/>
                <a:gd name="T9" fmla="*/ 704 h 1004"/>
              </a:gdLst>
              <a:ahLst/>
              <a:cxnLst>
                <a:cxn ang="0">
                  <a:pos x="T0" y="T1"/>
                </a:cxn>
                <a:cxn ang="0">
                  <a:pos x="T2" y="T3"/>
                </a:cxn>
                <a:cxn ang="0">
                  <a:pos x="T4" y="T5"/>
                </a:cxn>
                <a:cxn ang="0">
                  <a:pos x="T6" y="T7"/>
                </a:cxn>
                <a:cxn ang="0">
                  <a:pos x="T8" y="T9"/>
                </a:cxn>
              </a:cxnLst>
              <a:rect l="0" t="0" r="r" b="b"/>
              <a:pathLst>
                <a:path w="547" h="1004">
                  <a:moveTo>
                    <a:pt x="547" y="704"/>
                  </a:moveTo>
                  <a:lnTo>
                    <a:pt x="0" y="1004"/>
                  </a:lnTo>
                  <a:lnTo>
                    <a:pt x="0" y="300"/>
                  </a:lnTo>
                  <a:lnTo>
                    <a:pt x="547" y="0"/>
                  </a:lnTo>
                  <a:lnTo>
                    <a:pt x="547" y="704"/>
                  </a:lnTo>
                  <a:close/>
                </a:path>
              </a:pathLst>
            </a:custGeom>
            <a:solidFill>
              <a:srgbClr val="F375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6">
              <a:extLst>
                <a:ext uri="{FF2B5EF4-FFF2-40B4-BE49-F238E27FC236}">
                  <a16:creationId xmlns:a16="http://schemas.microsoft.com/office/drawing/2014/main" id="{39253E4C-431D-4257-8CC7-C1456CD2F32D}"/>
                </a:ext>
              </a:extLst>
            </p:cNvPr>
            <p:cNvSpPr>
              <a:spLocks/>
            </p:cNvSpPr>
            <p:nvPr userDrawn="1"/>
          </p:nvSpPr>
          <p:spPr bwMode="ltGray">
            <a:xfrm>
              <a:off x="9778040" y="3720628"/>
              <a:ext cx="532157" cy="974975"/>
            </a:xfrm>
            <a:custGeom>
              <a:avLst/>
              <a:gdLst>
                <a:gd name="T0" fmla="*/ 0 w 548"/>
                <a:gd name="T1" fmla="*/ 704 h 1004"/>
                <a:gd name="T2" fmla="*/ 548 w 548"/>
                <a:gd name="T3" fmla="*/ 1004 h 1004"/>
                <a:gd name="T4" fmla="*/ 548 w 548"/>
                <a:gd name="T5" fmla="*/ 300 h 1004"/>
                <a:gd name="T6" fmla="*/ 0 w 548"/>
                <a:gd name="T7" fmla="*/ 0 h 1004"/>
                <a:gd name="T8" fmla="*/ 0 w 548"/>
                <a:gd name="T9" fmla="*/ 704 h 1004"/>
              </a:gdLst>
              <a:ahLst/>
              <a:cxnLst>
                <a:cxn ang="0">
                  <a:pos x="T0" y="T1"/>
                </a:cxn>
                <a:cxn ang="0">
                  <a:pos x="T2" y="T3"/>
                </a:cxn>
                <a:cxn ang="0">
                  <a:pos x="T4" y="T5"/>
                </a:cxn>
                <a:cxn ang="0">
                  <a:pos x="T6" y="T7"/>
                </a:cxn>
                <a:cxn ang="0">
                  <a:pos x="T8" y="T9"/>
                </a:cxn>
              </a:cxnLst>
              <a:rect l="0" t="0" r="r" b="b"/>
              <a:pathLst>
                <a:path w="548" h="1004">
                  <a:moveTo>
                    <a:pt x="0" y="704"/>
                  </a:moveTo>
                  <a:lnTo>
                    <a:pt x="548" y="1004"/>
                  </a:lnTo>
                  <a:lnTo>
                    <a:pt x="548" y="300"/>
                  </a:lnTo>
                  <a:lnTo>
                    <a:pt x="0" y="0"/>
                  </a:lnTo>
                  <a:lnTo>
                    <a:pt x="0" y="704"/>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7">
              <a:extLst>
                <a:ext uri="{FF2B5EF4-FFF2-40B4-BE49-F238E27FC236}">
                  <a16:creationId xmlns:a16="http://schemas.microsoft.com/office/drawing/2014/main" id="{E928826C-9C74-4194-A556-98EC9A96F677}"/>
                </a:ext>
              </a:extLst>
            </p:cNvPr>
            <p:cNvSpPr>
              <a:spLocks/>
            </p:cNvSpPr>
            <p:nvPr userDrawn="1"/>
          </p:nvSpPr>
          <p:spPr bwMode="ltGray">
            <a:xfrm>
              <a:off x="9246854" y="4404276"/>
              <a:ext cx="1063344" cy="586538"/>
            </a:xfrm>
            <a:custGeom>
              <a:avLst/>
              <a:gdLst>
                <a:gd name="T0" fmla="*/ 547 w 1095"/>
                <a:gd name="T1" fmla="*/ 0 h 604"/>
                <a:gd name="T2" fmla="*/ 0 w 1095"/>
                <a:gd name="T3" fmla="*/ 300 h 604"/>
                <a:gd name="T4" fmla="*/ 560 w 1095"/>
                <a:gd name="T5" fmla="*/ 604 h 604"/>
                <a:gd name="T6" fmla="*/ 1095 w 1095"/>
                <a:gd name="T7" fmla="*/ 300 h 604"/>
                <a:gd name="T8" fmla="*/ 547 w 1095"/>
                <a:gd name="T9" fmla="*/ 0 h 604"/>
              </a:gdLst>
              <a:ahLst/>
              <a:cxnLst>
                <a:cxn ang="0">
                  <a:pos x="T0" y="T1"/>
                </a:cxn>
                <a:cxn ang="0">
                  <a:pos x="T2" y="T3"/>
                </a:cxn>
                <a:cxn ang="0">
                  <a:pos x="T4" y="T5"/>
                </a:cxn>
                <a:cxn ang="0">
                  <a:pos x="T6" y="T7"/>
                </a:cxn>
                <a:cxn ang="0">
                  <a:pos x="T8" y="T9"/>
                </a:cxn>
              </a:cxnLst>
              <a:rect l="0" t="0" r="r" b="b"/>
              <a:pathLst>
                <a:path w="1095" h="604">
                  <a:moveTo>
                    <a:pt x="547" y="0"/>
                  </a:moveTo>
                  <a:lnTo>
                    <a:pt x="0" y="300"/>
                  </a:lnTo>
                  <a:lnTo>
                    <a:pt x="560" y="604"/>
                  </a:lnTo>
                  <a:lnTo>
                    <a:pt x="1095" y="300"/>
                  </a:lnTo>
                  <a:lnTo>
                    <a:pt x="547" y="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
              <a:extLst>
                <a:ext uri="{FF2B5EF4-FFF2-40B4-BE49-F238E27FC236}">
                  <a16:creationId xmlns:a16="http://schemas.microsoft.com/office/drawing/2014/main" id="{7ACB5DE1-DAC6-4C99-B2CC-0EB12CE0D5FE}"/>
                </a:ext>
              </a:extLst>
            </p:cNvPr>
            <p:cNvSpPr>
              <a:spLocks/>
            </p:cNvSpPr>
            <p:nvPr userDrawn="1"/>
          </p:nvSpPr>
          <p:spPr bwMode="ltGray">
            <a:xfrm>
              <a:off x="8710812" y="2748567"/>
              <a:ext cx="532157" cy="976917"/>
            </a:xfrm>
            <a:custGeom>
              <a:avLst/>
              <a:gdLst>
                <a:gd name="T0" fmla="*/ 548 w 548"/>
                <a:gd name="T1" fmla="*/ 706 h 1006"/>
                <a:gd name="T2" fmla="*/ 0 w 548"/>
                <a:gd name="T3" fmla="*/ 1006 h 1006"/>
                <a:gd name="T4" fmla="*/ 0 w 548"/>
                <a:gd name="T5" fmla="*/ 300 h 1006"/>
                <a:gd name="T6" fmla="*/ 548 w 548"/>
                <a:gd name="T7" fmla="*/ 0 h 1006"/>
                <a:gd name="T8" fmla="*/ 548 w 548"/>
                <a:gd name="T9" fmla="*/ 706 h 1006"/>
              </a:gdLst>
              <a:ahLst/>
              <a:cxnLst>
                <a:cxn ang="0">
                  <a:pos x="T0" y="T1"/>
                </a:cxn>
                <a:cxn ang="0">
                  <a:pos x="T2" y="T3"/>
                </a:cxn>
                <a:cxn ang="0">
                  <a:pos x="T4" y="T5"/>
                </a:cxn>
                <a:cxn ang="0">
                  <a:pos x="T6" y="T7"/>
                </a:cxn>
                <a:cxn ang="0">
                  <a:pos x="T8" y="T9"/>
                </a:cxn>
              </a:cxnLst>
              <a:rect l="0" t="0" r="r" b="b"/>
              <a:pathLst>
                <a:path w="548" h="1006">
                  <a:moveTo>
                    <a:pt x="548" y="706"/>
                  </a:moveTo>
                  <a:lnTo>
                    <a:pt x="0" y="1006"/>
                  </a:lnTo>
                  <a:lnTo>
                    <a:pt x="0" y="300"/>
                  </a:lnTo>
                  <a:lnTo>
                    <a:pt x="548" y="0"/>
                  </a:lnTo>
                  <a:lnTo>
                    <a:pt x="548" y="706"/>
                  </a:lnTo>
                  <a:close/>
                </a:path>
              </a:pathLst>
            </a:custGeom>
            <a:solidFill>
              <a:srgbClr val="F375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9">
              <a:extLst>
                <a:ext uri="{FF2B5EF4-FFF2-40B4-BE49-F238E27FC236}">
                  <a16:creationId xmlns:a16="http://schemas.microsoft.com/office/drawing/2014/main" id="{5D630C8B-3A7C-4321-A3EF-B1D0A698F738}"/>
                </a:ext>
              </a:extLst>
            </p:cNvPr>
            <p:cNvSpPr>
              <a:spLocks/>
            </p:cNvSpPr>
            <p:nvPr userDrawn="1"/>
          </p:nvSpPr>
          <p:spPr bwMode="ltGray">
            <a:xfrm>
              <a:off x="9242969" y="2748567"/>
              <a:ext cx="531187" cy="976917"/>
            </a:xfrm>
            <a:custGeom>
              <a:avLst/>
              <a:gdLst>
                <a:gd name="T0" fmla="*/ 0 w 547"/>
                <a:gd name="T1" fmla="*/ 706 h 1006"/>
                <a:gd name="T2" fmla="*/ 547 w 547"/>
                <a:gd name="T3" fmla="*/ 1006 h 1006"/>
                <a:gd name="T4" fmla="*/ 547 w 547"/>
                <a:gd name="T5" fmla="*/ 300 h 1006"/>
                <a:gd name="T6" fmla="*/ 0 w 547"/>
                <a:gd name="T7" fmla="*/ 0 h 1006"/>
                <a:gd name="T8" fmla="*/ 0 w 547"/>
                <a:gd name="T9" fmla="*/ 706 h 1006"/>
              </a:gdLst>
              <a:ahLst/>
              <a:cxnLst>
                <a:cxn ang="0">
                  <a:pos x="T0" y="T1"/>
                </a:cxn>
                <a:cxn ang="0">
                  <a:pos x="T2" y="T3"/>
                </a:cxn>
                <a:cxn ang="0">
                  <a:pos x="T4" y="T5"/>
                </a:cxn>
                <a:cxn ang="0">
                  <a:pos x="T6" y="T7"/>
                </a:cxn>
                <a:cxn ang="0">
                  <a:pos x="T8" y="T9"/>
                </a:cxn>
              </a:cxnLst>
              <a:rect l="0" t="0" r="r" b="b"/>
              <a:pathLst>
                <a:path w="547" h="1006">
                  <a:moveTo>
                    <a:pt x="0" y="706"/>
                  </a:moveTo>
                  <a:lnTo>
                    <a:pt x="547" y="1006"/>
                  </a:lnTo>
                  <a:lnTo>
                    <a:pt x="547" y="300"/>
                  </a:lnTo>
                  <a:lnTo>
                    <a:pt x="0" y="0"/>
                  </a:lnTo>
                  <a:lnTo>
                    <a:pt x="0" y="706"/>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0">
              <a:extLst>
                <a:ext uri="{FF2B5EF4-FFF2-40B4-BE49-F238E27FC236}">
                  <a16:creationId xmlns:a16="http://schemas.microsoft.com/office/drawing/2014/main" id="{2A590461-2675-4E4A-B9BB-BF5471E89538}"/>
                </a:ext>
              </a:extLst>
            </p:cNvPr>
            <p:cNvSpPr>
              <a:spLocks/>
            </p:cNvSpPr>
            <p:nvPr userDrawn="1"/>
          </p:nvSpPr>
          <p:spPr bwMode="ltGray">
            <a:xfrm>
              <a:off x="8710812" y="3434156"/>
              <a:ext cx="1063344" cy="586538"/>
            </a:xfrm>
            <a:custGeom>
              <a:avLst/>
              <a:gdLst>
                <a:gd name="T0" fmla="*/ 548 w 1095"/>
                <a:gd name="T1" fmla="*/ 0 h 604"/>
                <a:gd name="T2" fmla="*/ 0 w 1095"/>
                <a:gd name="T3" fmla="*/ 300 h 604"/>
                <a:gd name="T4" fmla="*/ 560 w 1095"/>
                <a:gd name="T5" fmla="*/ 604 h 604"/>
                <a:gd name="T6" fmla="*/ 1095 w 1095"/>
                <a:gd name="T7" fmla="*/ 300 h 604"/>
                <a:gd name="T8" fmla="*/ 548 w 1095"/>
                <a:gd name="T9" fmla="*/ 0 h 604"/>
              </a:gdLst>
              <a:ahLst/>
              <a:cxnLst>
                <a:cxn ang="0">
                  <a:pos x="T0" y="T1"/>
                </a:cxn>
                <a:cxn ang="0">
                  <a:pos x="T2" y="T3"/>
                </a:cxn>
                <a:cxn ang="0">
                  <a:pos x="T4" y="T5"/>
                </a:cxn>
                <a:cxn ang="0">
                  <a:pos x="T6" y="T7"/>
                </a:cxn>
                <a:cxn ang="0">
                  <a:pos x="T8" y="T9"/>
                </a:cxn>
              </a:cxnLst>
              <a:rect l="0" t="0" r="r" b="b"/>
              <a:pathLst>
                <a:path w="1095" h="604">
                  <a:moveTo>
                    <a:pt x="548" y="0"/>
                  </a:moveTo>
                  <a:lnTo>
                    <a:pt x="0" y="300"/>
                  </a:lnTo>
                  <a:lnTo>
                    <a:pt x="560" y="604"/>
                  </a:lnTo>
                  <a:lnTo>
                    <a:pt x="1095" y="300"/>
                  </a:lnTo>
                  <a:lnTo>
                    <a:pt x="548" y="0"/>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1">
              <a:extLst>
                <a:ext uri="{FF2B5EF4-FFF2-40B4-BE49-F238E27FC236}">
                  <a16:creationId xmlns:a16="http://schemas.microsoft.com/office/drawing/2014/main" id="{48EAECFD-0CA3-492F-BA94-22EF6EB2205B}"/>
                </a:ext>
              </a:extLst>
            </p:cNvPr>
            <p:cNvSpPr>
              <a:spLocks/>
            </p:cNvSpPr>
            <p:nvPr userDrawn="1"/>
          </p:nvSpPr>
          <p:spPr bwMode="ltGray">
            <a:xfrm>
              <a:off x="9773185" y="2748567"/>
              <a:ext cx="532157" cy="976917"/>
            </a:xfrm>
            <a:custGeom>
              <a:avLst/>
              <a:gdLst>
                <a:gd name="T0" fmla="*/ 548 w 548"/>
                <a:gd name="T1" fmla="*/ 706 h 1006"/>
                <a:gd name="T2" fmla="*/ 0 w 548"/>
                <a:gd name="T3" fmla="*/ 1006 h 1006"/>
                <a:gd name="T4" fmla="*/ 0 w 548"/>
                <a:gd name="T5" fmla="*/ 300 h 1006"/>
                <a:gd name="T6" fmla="*/ 548 w 548"/>
                <a:gd name="T7" fmla="*/ 0 h 1006"/>
                <a:gd name="T8" fmla="*/ 548 w 548"/>
                <a:gd name="T9" fmla="*/ 706 h 1006"/>
              </a:gdLst>
              <a:ahLst/>
              <a:cxnLst>
                <a:cxn ang="0">
                  <a:pos x="T0" y="T1"/>
                </a:cxn>
                <a:cxn ang="0">
                  <a:pos x="T2" y="T3"/>
                </a:cxn>
                <a:cxn ang="0">
                  <a:pos x="T4" y="T5"/>
                </a:cxn>
                <a:cxn ang="0">
                  <a:pos x="T6" y="T7"/>
                </a:cxn>
                <a:cxn ang="0">
                  <a:pos x="T8" y="T9"/>
                </a:cxn>
              </a:cxnLst>
              <a:rect l="0" t="0" r="r" b="b"/>
              <a:pathLst>
                <a:path w="548" h="1006">
                  <a:moveTo>
                    <a:pt x="548" y="706"/>
                  </a:moveTo>
                  <a:lnTo>
                    <a:pt x="0" y="1006"/>
                  </a:lnTo>
                  <a:lnTo>
                    <a:pt x="0" y="300"/>
                  </a:lnTo>
                  <a:lnTo>
                    <a:pt x="548" y="0"/>
                  </a:lnTo>
                  <a:lnTo>
                    <a:pt x="548" y="706"/>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2">
              <a:extLst>
                <a:ext uri="{FF2B5EF4-FFF2-40B4-BE49-F238E27FC236}">
                  <a16:creationId xmlns:a16="http://schemas.microsoft.com/office/drawing/2014/main" id="{62FFEC32-2F2F-43F4-9C21-7F15A26966AC}"/>
                </a:ext>
              </a:extLst>
            </p:cNvPr>
            <p:cNvSpPr>
              <a:spLocks/>
            </p:cNvSpPr>
            <p:nvPr userDrawn="1"/>
          </p:nvSpPr>
          <p:spPr bwMode="ltGray">
            <a:xfrm>
              <a:off x="9773185" y="3434157"/>
              <a:ext cx="1063345" cy="586538"/>
            </a:xfrm>
            <a:custGeom>
              <a:avLst/>
              <a:gdLst>
                <a:gd name="T0" fmla="*/ 548 w 1095"/>
                <a:gd name="T1" fmla="*/ 0 h 604"/>
                <a:gd name="T2" fmla="*/ 0 w 1095"/>
                <a:gd name="T3" fmla="*/ 300 h 604"/>
                <a:gd name="T4" fmla="*/ 560 w 1095"/>
                <a:gd name="T5" fmla="*/ 604 h 604"/>
                <a:gd name="T6" fmla="*/ 1095 w 1095"/>
                <a:gd name="T7" fmla="*/ 300 h 604"/>
                <a:gd name="T8" fmla="*/ 548 w 1095"/>
                <a:gd name="T9" fmla="*/ 0 h 604"/>
                <a:gd name="connsiteX0" fmla="*/ 5005 w 10000"/>
                <a:gd name="connsiteY0" fmla="*/ 0 h 10000"/>
                <a:gd name="connsiteX1" fmla="*/ 0 w 10000"/>
                <a:gd name="connsiteY1" fmla="*/ 4967 h 10000"/>
                <a:gd name="connsiteX2" fmla="*/ 5048 w 10000"/>
                <a:gd name="connsiteY2" fmla="*/ 10000 h 10000"/>
                <a:gd name="connsiteX3" fmla="*/ 10000 w 10000"/>
                <a:gd name="connsiteY3" fmla="*/ 4967 h 10000"/>
                <a:gd name="connsiteX4" fmla="*/ 5005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5005" y="0"/>
                  </a:moveTo>
                  <a:lnTo>
                    <a:pt x="0" y="4967"/>
                  </a:lnTo>
                  <a:lnTo>
                    <a:pt x="5048" y="10000"/>
                  </a:lnTo>
                  <a:lnTo>
                    <a:pt x="10000" y="4967"/>
                  </a:lnTo>
                  <a:lnTo>
                    <a:pt x="5005" y="0"/>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3">
              <a:extLst>
                <a:ext uri="{FF2B5EF4-FFF2-40B4-BE49-F238E27FC236}">
                  <a16:creationId xmlns:a16="http://schemas.microsoft.com/office/drawing/2014/main" id="{647709D2-F4CC-4414-B183-427A6D2A22AB}"/>
                </a:ext>
              </a:extLst>
            </p:cNvPr>
            <p:cNvSpPr>
              <a:spLocks/>
            </p:cNvSpPr>
            <p:nvPr userDrawn="1"/>
          </p:nvSpPr>
          <p:spPr bwMode="ltGray">
            <a:xfrm>
              <a:off x="11361823" y="2748566"/>
              <a:ext cx="534332" cy="982635"/>
            </a:xfrm>
            <a:custGeom>
              <a:avLst/>
              <a:gdLst>
                <a:gd name="T0" fmla="*/ 0 w 548"/>
                <a:gd name="T1" fmla="*/ 706 h 1006"/>
                <a:gd name="T2" fmla="*/ 548 w 548"/>
                <a:gd name="T3" fmla="*/ 1006 h 1006"/>
                <a:gd name="T4" fmla="*/ 548 w 548"/>
                <a:gd name="T5" fmla="*/ 300 h 1006"/>
                <a:gd name="T6" fmla="*/ 0 w 548"/>
                <a:gd name="T7" fmla="*/ 0 h 1006"/>
                <a:gd name="T8" fmla="*/ 0 w 548"/>
                <a:gd name="T9" fmla="*/ 706 h 1006"/>
              </a:gdLst>
              <a:ahLst/>
              <a:cxnLst>
                <a:cxn ang="0">
                  <a:pos x="T0" y="T1"/>
                </a:cxn>
                <a:cxn ang="0">
                  <a:pos x="T2" y="T3"/>
                </a:cxn>
                <a:cxn ang="0">
                  <a:pos x="T4" y="T5"/>
                </a:cxn>
                <a:cxn ang="0">
                  <a:pos x="T6" y="T7"/>
                </a:cxn>
                <a:cxn ang="0">
                  <a:pos x="T8" y="T9"/>
                </a:cxn>
              </a:cxnLst>
              <a:rect l="0" t="0" r="r" b="b"/>
              <a:pathLst>
                <a:path w="548" h="1006">
                  <a:moveTo>
                    <a:pt x="0" y="706"/>
                  </a:moveTo>
                  <a:lnTo>
                    <a:pt x="548" y="1006"/>
                  </a:lnTo>
                  <a:lnTo>
                    <a:pt x="548" y="300"/>
                  </a:lnTo>
                  <a:lnTo>
                    <a:pt x="0" y="0"/>
                  </a:lnTo>
                  <a:lnTo>
                    <a:pt x="0" y="706"/>
                  </a:lnTo>
                  <a:close/>
                </a:path>
              </a:pathLst>
            </a:custGeom>
            <a:solidFill>
              <a:srgbClr val="303030"/>
            </a:solidFill>
            <a:ln w="9525">
              <a:noFill/>
              <a:round/>
              <a:headEnd/>
              <a:tailEnd/>
            </a:ln>
            <a:extLst/>
          </p:spPr>
          <p:txBody>
            <a:bodyPr vert="horz" wrap="square" lIns="91440" tIns="45720" rIns="91440" bIns="45720" numCol="1" anchor="t" anchorCtr="0" compatLnSpc="1">
              <a:prstTxWarp prst="textNoShape">
                <a:avLst/>
              </a:prstTxWarp>
            </a:bodyPr>
            <a:lstStyle/>
            <a:p>
              <a:pPr lvl="0"/>
              <a:endParaRPr lang="en-US"/>
            </a:p>
          </p:txBody>
        </p:sp>
        <p:sp>
          <p:nvSpPr>
            <p:cNvPr id="41" name="Freeform 14">
              <a:extLst>
                <a:ext uri="{FF2B5EF4-FFF2-40B4-BE49-F238E27FC236}">
                  <a16:creationId xmlns:a16="http://schemas.microsoft.com/office/drawing/2014/main" id="{72928ABA-DF2E-4C8E-B194-7FA528229810}"/>
                </a:ext>
              </a:extLst>
            </p:cNvPr>
            <p:cNvSpPr>
              <a:spLocks/>
            </p:cNvSpPr>
            <p:nvPr userDrawn="1"/>
          </p:nvSpPr>
          <p:spPr bwMode="ltGray">
            <a:xfrm>
              <a:off x="10833616" y="3434158"/>
              <a:ext cx="1060195" cy="586539"/>
            </a:xfrm>
            <a:custGeom>
              <a:avLst/>
              <a:gdLst>
                <a:gd name="T0" fmla="*/ 548 w 1096"/>
                <a:gd name="T1" fmla="*/ 0 h 604"/>
                <a:gd name="T2" fmla="*/ 0 w 1096"/>
                <a:gd name="T3" fmla="*/ 300 h 604"/>
                <a:gd name="T4" fmla="*/ 560 w 1096"/>
                <a:gd name="T5" fmla="*/ 604 h 604"/>
                <a:gd name="T6" fmla="*/ 1096 w 1096"/>
                <a:gd name="T7" fmla="*/ 300 h 604"/>
                <a:gd name="T8" fmla="*/ 548 w 1096"/>
                <a:gd name="T9" fmla="*/ 0 h 604"/>
                <a:gd name="connsiteX0" fmla="*/ 5000 w 9956"/>
                <a:gd name="connsiteY0" fmla="*/ 0 h 10000"/>
                <a:gd name="connsiteX1" fmla="*/ 0 w 9956"/>
                <a:gd name="connsiteY1" fmla="*/ 4967 h 10000"/>
                <a:gd name="connsiteX2" fmla="*/ 5109 w 9956"/>
                <a:gd name="connsiteY2" fmla="*/ 10000 h 10000"/>
                <a:gd name="connsiteX3" fmla="*/ 9956 w 9956"/>
                <a:gd name="connsiteY3" fmla="*/ 4967 h 10000"/>
                <a:gd name="connsiteX4" fmla="*/ 5000 w 9956"/>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6" h="10000">
                  <a:moveTo>
                    <a:pt x="5000" y="0"/>
                  </a:moveTo>
                  <a:lnTo>
                    <a:pt x="0" y="4967"/>
                  </a:lnTo>
                  <a:lnTo>
                    <a:pt x="5109" y="10000"/>
                  </a:lnTo>
                  <a:lnTo>
                    <a:pt x="9956" y="4967"/>
                  </a:lnTo>
                  <a:lnTo>
                    <a:pt x="5000" y="0"/>
                  </a:lnTo>
                  <a:close/>
                </a:path>
              </a:pathLst>
            </a:custGeom>
            <a:solidFill>
              <a:srgbClr val="303030"/>
            </a:solidFill>
            <a:ln w="9525">
              <a:noFill/>
              <a:round/>
              <a:headEnd/>
              <a:tailEnd/>
            </a:ln>
            <a:extLst/>
          </p:spPr>
          <p:txBody>
            <a:bodyPr vert="horz" wrap="square" lIns="91440" tIns="45720" rIns="91440" bIns="45720" numCol="1" anchor="t" anchorCtr="0" compatLnSpc="1">
              <a:prstTxWarp prst="textNoShape">
                <a:avLst/>
              </a:prstTxWarp>
            </a:bodyPr>
            <a:lstStyle/>
            <a:p>
              <a:pPr lvl="0"/>
              <a:endParaRPr lang="en-US"/>
            </a:p>
          </p:txBody>
        </p:sp>
        <p:sp>
          <p:nvSpPr>
            <p:cNvPr id="42" name="Freeform 15">
              <a:extLst>
                <a:ext uri="{FF2B5EF4-FFF2-40B4-BE49-F238E27FC236}">
                  <a16:creationId xmlns:a16="http://schemas.microsoft.com/office/drawing/2014/main" id="{5A52C6C9-8220-4E26-B41D-1AA4F49DF9B8}"/>
                </a:ext>
              </a:extLst>
            </p:cNvPr>
            <p:cNvSpPr>
              <a:spLocks/>
            </p:cNvSpPr>
            <p:nvPr userDrawn="1"/>
          </p:nvSpPr>
          <p:spPr bwMode="ltGray">
            <a:xfrm>
              <a:off x="10299515" y="1771650"/>
              <a:ext cx="532157" cy="976917"/>
            </a:xfrm>
            <a:custGeom>
              <a:avLst/>
              <a:gdLst>
                <a:gd name="T0" fmla="*/ 548 w 548"/>
                <a:gd name="T1" fmla="*/ 706 h 1006"/>
                <a:gd name="T2" fmla="*/ 0 w 548"/>
                <a:gd name="T3" fmla="*/ 1006 h 1006"/>
                <a:gd name="T4" fmla="*/ 0 w 548"/>
                <a:gd name="T5" fmla="*/ 300 h 1006"/>
                <a:gd name="T6" fmla="*/ 548 w 548"/>
                <a:gd name="T7" fmla="*/ 0 h 1006"/>
                <a:gd name="T8" fmla="*/ 548 w 548"/>
                <a:gd name="T9" fmla="*/ 706 h 1006"/>
              </a:gdLst>
              <a:ahLst/>
              <a:cxnLst>
                <a:cxn ang="0">
                  <a:pos x="T0" y="T1"/>
                </a:cxn>
                <a:cxn ang="0">
                  <a:pos x="T2" y="T3"/>
                </a:cxn>
                <a:cxn ang="0">
                  <a:pos x="T4" y="T5"/>
                </a:cxn>
                <a:cxn ang="0">
                  <a:pos x="T6" y="T7"/>
                </a:cxn>
                <a:cxn ang="0">
                  <a:pos x="T8" y="T9"/>
                </a:cxn>
              </a:cxnLst>
              <a:rect l="0" t="0" r="r" b="b"/>
              <a:pathLst>
                <a:path w="548" h="1006">
                  <a:moveTo>
                    <a:pt x="548" y="706"/>
                  </a:moveTo>
                  <a:lnTo>
                    <a:pt x="0" y="1006"/>
                  </a:lnTo>
                  <a:lnTo>
                    <a:pt x="0" y="300"/>
                  </a:lnTo>
                  <a:lnTo>
                    <a:pt x="548" y="0"/>
                  </a:lnTo>
                  <a:lnTo>
                    <a:pt x="548" y="706"/>
                  </a:lnTo>
                  <a:close/>
                </a:path>
              </a:pathLst>
            </a:custGeom>
            <a:solidFill>
              <a:srgbClr val="D83B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6">
              <a:extLst>
                <a:ext uri="{FF2B5EF4-FFF2-40B4-BE49-F238E27FC236}">
                  <a16:creationId xmlns:a16="http://schemas.microsoft.com/office/drawing/2014/main" id="{8548CD94-9B34-4B91-BB2B-8736861E89E1}"/>
                </a:ext>
              </a:extLst>
            </p:cNvPr>
            <p:cNvSpPr>
              <a:spLocks/>
            </p:cNvSpPr>
            <p:nvPr userDrawn="1"/>
          </p:nvSpPr>
          <p:spPr bwMode="ltGray">
            <a:xfrm>
              <a:off x="10831673" y="1771650"/>
              <a:ext cx="531187" cy="976917"/>
            </a:xfrm>
            <a:custGeom>
              <a:avLst/>
              <a:gdLst>
                <a:gd name="T0" fmla="*/ 0 w 547"/>
                <a:gd name="T1" fmla="*/ 706 h 1006"/>
                <a:gd name="T2" fmla="*/ 547 w 547"/>
                <a:gd name="T3" fmla="*/ 1006 h 1006"/>
                <a:gd name="T4" fmla="*/ 547 w 547"/>
                <a:gd name="T5" fmla="*/ 300 h 1006"/>
                <a:gd name="T6" fmla="*/ 0 w 547"/>
                <a:gd name="T7" fmla="*/ 0 h 1006"/>
                <a:gd name="T8" fmla="*/ 0 w 547"/>
                <a:gd name="T9" fmla="*/ 706 h 1006"/>
              </a:gdLst>
              <a:ahLst/>
              <a:cxnLst>
                <a:cxn ang="0">
                  <a:pos x="T0" y="T1"/>
                </a:cxn>
                <a:cxn ang="0">
                  <a:pos x="T2" y="T3"/>
                </a:cxn>
                <a:cxn ang="0">
                  <a:pos x="T4" y="T5"/>
                </a:cxn>
                <a:cxn ang="0">
                  <a:pos x="T6" y="T7"/>
                </a:cxn>
                <a:cxn ang="0">
                  <a:pos x="T8" y="T9"/>
                </a:cxn>
              </a:cxnLst>
              <a:rect l="0" t="0" r="r" b="b"/>
              <a:pathLst>
                <a:path w="547" h="1006">
                  <a:moveTo>
                    <a:pt x="0" y="706"/>
                  </a:moveTo>
                  <a:lnTo>
                    <a:pt x="547" y="1006"/>
                  </a:lnTo>
                  <a:lnTo>
                    <a:pt x="547" y="300"/>
                  </a:lnTo>
                  <a:lnTo>
                    <a:pt x="0" y="0"/>
                  </a:lnTo>
                  <a:lnTo>
                    <a:pt x="0" y="706"/>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7">
              <a:extLst>
                <a:ext uri="{FF2B5EF4-FFF2-40B4-BE49-F238E27FC236}">
                  <a16:creationId xmlns:a16="http://schemas.microsoft.com/office/drawing/2014/main" id="{CFFFDB94-105D-4570-A938-4AD7CE4AE782}"/>
                </a:ext>
              </a:extLst>
            </p:cNvPr>
            <p:cNvSpPr>
              <a:spLocks/>
            </p:cNvSpPr>
            <p:nvPr userDrawn="1"/>
          </p:nvSpPr>
          <p:spPr bwMode="ltGray">
            <a:xfrm>
              <a:off x="10299515" y="2457240"/>
              <a:ext cx="1063344" cy="586538"/>
            </a:xfrm>
            <a:custGeom>
              <a:avLst/>
              <a:gdLst>
                <a:gd name="T0" fmla="*/ 548 w 1095"/>
                <a:gd name="T1" fmla="*/ 0 h 604"/>
                <a:gd name="T2" fmla="*/ 0 w 1095"/>
                <a:gd name="T3" fmla="*/ 300 h 604"/>
                <a:gd name="T4" fmla="*/ 560 w 1095"/>
                <a:gd name="T5" fmla="*/ 604 h 604"/>
                <a:gd name="T6" fmla="*/ 1095 w 1095"/>
                <a:gd name="T7" fmla="*/ 300 h 604"/>
                <a:gd name="T8" fmla="*/ 548 w 1095"/>
                <a:gd name="T9" fmla="*/ 0 h 604"/>
              </a:gdLst>
              <a:ahLst/>
              <a:cxnLst>
                <a:cxn ang="0">
                  <a:pos x="T0" y="T1"/>
                </a:cxn>
                <a:cxn ang="0">
                  <a:pos x="T2" y="T3"/>
                </a:cxn>
                <a:cxn ang="0">
                  <a:pos x="T4" y="T5"/>
                </a:cxn>
                <a:cxn ang="0">
                  <a:pos x="T6" y="T7"/>
                </a:cxn>
                <a:cxn ang="0">
                  <a:pos x="T8" y="T9"/>
                </a:cxn>
              </a:cxnLst>
              <a:rect l="0" t="0" r="r" b="b"/>
              <a:pathLst>
                <a:path w="1095" h="604">
                  <a:moveTo>
                    <a:pt x="548" y="0"/>
                  </a:moveTo>
                  <a:lnTo>
                    <a:pt x="0" y="300"/>
                  </a:lnTo>
                  <a:lnTo>
                    <a:pt x="560" y="604"/>
                  </a:lnTo>
                  <a:lnTo>
                    <a:pt x="1095" y="300"/>
                  </a:lnTo>
                  <a:lnTo>
                    <a:pt x="548" y="0"/>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8">
              <a:extLst>
                <a:ext uri="{FF2B5EF4-FFF2-40B4-BE49-F238E27FC236}">
                  <a16:creationId xmlns:a16="http://schemas.microsoft.com/office/drawing/2014/main" id="{AC2A78A9-4071-45DC-BAE8-1C643EDD9B01}"/>
                </a:ext>
              </a:extLst>
            </p:cNvPr>
            <p:cNvSpPr>
              <a:spLocks/>
            </p:cNvSpPr>
            <p:nvPr userDrawn="1"/>
          </p:nvSpPr>
          <p:spPr bwMode="ltGray">
            <a:xfrm>
              <a:off x="11364801" y="1771650"/>
              <a:ext cx="531187" cy="976917"/>
            </a:xfrm>
            <a:custGeom>
              <a:avLst/>
              <a:gdLst>
                <a:gd name="T0" fmla="*/ 547 w 547"/>
                <a:gd name="T1" fmla="*/ 706 h 1006"/>
                <a:gd name="T2" fmla="*/ 0 w 547"/>
                <a:gd name="T3" fmla="*/ 1006 h 1006"/>
                <a:gd name="T4" fmla="*/ 0 w 547"/>
                <a:gd name="T5" fmla="*/ 300 h 1006"/>
                <a:gd name="T6" fmla="*/ 547 w 547"/>
                <a:gd name="T7" fmla="*/ 0 h 1006"/>
                <a:gd name="T8" fmla="*/ 547 w 547"/>
                <a:gd name="T9" fmla="*/ 706 h 1006"/>
              </a:gdLst>
              <a:ahLst/>
              <a:cxnLst>
                <a:cxn ang="0">
                  <a:pos x="T0" y="T1"/>
                </a:cxn>
                <a:cxn ang="0">
                  <a:pos x="T2" y="T3"/>
                </a:cxn>
                <a:cxn ang="0">
                  <a:pos x="T4" y="T5"/>
                </a:cxn>
                <a:cxn ang="0">
                  <a:pos x="T6" y="T7"/>
                </a:cxn>
                <a:cxn ang="0">
                  <a:pos x="T8" y="T9"/>
                </a:cxn>
              </a:cxnLst>
              <a:rect l="0" t="0" r="r" b="b"/>
              <a:pathLst>
                <a:path w="547" h="1006">
                  <a:moveTo>
                    <a:pt x="547" y="706"/>
                  </a:moveTo>
                  <a:lnTo>
                    <a:pt x="0" y="1006"/>
                  </a:lnTo>
                  <a:lnTo>
                    <a:pt x="0" y="300"/>
                  </a:lnTo>
                  <a:lnTo>
                    <a:pt x="547" y="0"/>
                  </a:lnTo>
                  <a:lnTo>
                    <a:pt x="547" y="706"/>
                  </a:lnTo>
                  <a:close/>
                </a:path>
              </a:pathLst>
            </a:custGeom>
            <a:solidFill>
              <a:srgbClr val="D83B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Shape 56">
              <a:extLst>
                <a:ext uri="{FF2B5EF4-FFF2-40B4-BE49-F238E27FC236}">
                  <a16:creationId xmlns:a16="http://schemas.microsoft.com/office/drawing/2014/main" id="{6A0EEF9B-FB8E-409B-A24F-BD7570B88204}"/>
                </a:ext>
              </a:extLst>
            </p:cNvPr>
            <p:cNvSpPr>
              <a:spLocks/>
            </p:cNvSpPr>
            <p:nvPr userDrawn="1"/>
          </p:nvSpPr>
          <p:spPr bwMode="ltGray">
            <a:xfrm>
              <a:off x="11895988" y="1771650"/>
              <a:ext cx="296013" cy="847641"/>
            </a:xfrm>
            <a:custGeom>
              <a:avLst/>
              <a:gdLst>
                <a:gd name="connsiteX0" fmla="*/ 0 w 296013"/>
                <a:gd name="connsiteY0" fmla="*/ 0 h 847641"/>
                <a:gd name="connsiteX1" fmla="*/ 296013 w 296013"/>
                <a:gd name="connsiteY1" fmla="*/ 162051 h 847641"/>
                <a:gd name="connsiteX2" fmla="*/ 296013 w 296013"/>
                <a:gd name="connsiteY2" fmla="*/ 847641 h 847641"/>
                <a:gd name="connsiteX3" fmla="*/ 0 w 296013"/>
                <a:gd name="connsiteY3" fmla="*/ 685590 h 847641"/>
              </a:gdLst>
              <a:ahLst/>
              <a:cxnLst>
                <a:cxn ang="0">
                  <a:pos x="connsiteX0" y="connsiteY0"/>
                </a:cxn>
                <a:cxn ang="0">
                  <a:pos x="connsiteX1" y="connsiteY1"/>
                </a:cxn>
                <a:cxn ang="0">
                  <a:pos x="connsiteX2" y="connsiteY2"/>
                </a:cxn>
                <a:cxn ang="0">
                  <a:pos x="connsiteX3" y="connsiteY3"/>
                </a:cxn>
              </a:cxnLst>
              <a:rect l="l" t="t" r="r" b="b"/>
              <a:pathLst>
                <a:path w="296013" h="847641">
                  <a:moveTo>
                    <a:pt x="0" y="0"/>
                  </a:moveTo>
                  <a:lnTo>
                    <a:pt x="296013" y="162051"/>
                  </a:lnTo>
                  <a:lnTo>
                    <a:pt x="296013" y="847641"/>
                  </a:lnTo>
                  <a:lnTo>
                    <a:pt x="0" y="685590"/>
                  </a:lnTo>
                  <a:close/>
                </a:path>
              </a:pathLst>
            </a:custGeom>
            <a:solidFill>
              <a:srgbClr val="F375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59" name="Freeform: Shape 58">
              <a:extLst>
                <a:ext uri="{FF2B5EF4-FFF2-40B4-BE49-F238E27FC236}">
                  <a16:creationId xmlns:a16="http://schemas.microsoft.com/office/drawing/2014/main" id="{390FC8DE-C4AD-4BD3-9506-276C17F0C333}"/>
                </a:ext>
              </a:extLst>
            </p:cNvPr>
            <p:cNvSpPr>
              <a:spLocks/>
            </p:cNvSpPr>
            <p:nvPr userDrawn="1"/>
          </p:nvSpPr>
          <p:spPr bwMode="ltGray">
            <a:xfrm>
              <a:off x="11364800" y="2457240"/>
              <a:ext cx="827200" cy="593577"/>
            </a:xfrm>
            <a:custGeom>
              <a:avLst/>
              <a:gdLst>
                <a:gd name="connsiteX0" fmla="*/ 531141 w 827200"/>
                <a:gd name="connsiteY0" fmla="*/ 0 h 593577"/>
                <a:gd name="connsiteX1" fmla="*/ 827200 w 827200"/>
                <a:gd name="connsiteY1" fmla="*/ 162066 h 593577"/>
                <a:gd name="connsiteX2" fmla="*/ 827200 w 827200"/>
                <a:gd name="connsiteY2" fmla="*/ 425095 h 593577"/>
                <a:gd name="connsiteX3" fmla="*/ 529758 w 827200"/>
                <a:gd name="connsiteY3" fmla="*/ 593577 h 593577"/>
                <a:gd name="connsiteX4" fmla="*/ 0 w 827200"/>
                <a:gd name="connsiteY4" fmla="*/ 291334 h 593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200" h="593577">
                  <a:moveTo>
                    <a:pt x="531141" y="0"/>
                  </a:moveTo>
                  <a:lnTo>
                    <a:pt x="827200" y="162066"/>
                  </a:lnTo>
                  <a:lnTo>
                    <a:pt x="827200" y="425095"/>
                  </a:lnTo>
                  <a:lnTo>
                    <a:pt x="529758" y="593577"/>
                  </a:lnTo>
                  <a:lnTo>
                    <a:pt x="0" y="291334"/>
                  </a:lnTo>
                  <a:close/>
                </a:path>
              </a:pathLst>
            </a:custGeom>
            <a:solidFill>
              <a:srgbClr val="303030"/>
            </a:solidFill>
            <a:ln w="9525">
              <a:solidFill>
                <a:srgbClr val="303030"/>
              </a:solidFill>
              <a:round/>
              <a:headEnd/>
              <a:tailEnd/>
            </a:ln>
            <a:extLst/>
          </p:spPr>
          <p:txBody>
            <a:bodyPr vert="horz" wrap="square" lIns="91440" tIns="45720" rIns="91440" bIns="45720" numCol="1" anchor="t" anchorCtr="0" compatLnSpc="1">
              <a:prstTxWarp prst="textNoShape">
                <a:avLst/>
              </a:prstTxWarp>
              <a:noAutofit/>
            </a:bodyPr>
            <a:lstStyle/>
            <a:p>
              <a:pPr lvl="0"/>
              <a:endParaRPr lang="en-US"/>
            </a:p>
          </p:txBody>
        </p:sp>
        <p:sp>
          <p:nvSpPr>
            <p:cNvPr id="48" name="Freeform 21">
              <a:extLst>
                <a:ext uri="{FF2B5EF4-FFF2-40B4-BE49-F238E27FC236}">
                  <a16:creationId xmlns:a16="http://schemas.microsoft.com/office/drawing/2014/main" id="{77297A5A-69AC-4DF4-95F9-A09D48D814E3}"/>
                </a:ext>
              </a:extLst>
            </p:cNvPr>
            <p:cNvSpPr>
              <a:spLocks/>
            </p:cNvSpPr>
            <p:nvPr userDrawn="1"/>
          </p:nvSpPr>
          <p:spPr bwMode="ltGray">
            <a:xfrm>
              <a:off x="10316024" y="4400391"/>
              <a:ext cx="531187" cy="976917"/>
            </a:xfrm>
            <a:custGeom>
              <a:avLst/>
              <a:gdLst>
                <a:gd name="T0" fmla="*/ 547 w 547"/>
                <a:gd name="T1" fmla="*/ 707 h 1006"/>
                <a:gd name="T2" fmla="*/ 0 w 547"/>
                <a:gd name="T3" fmla="*/ 1006 h 1006"/>
                <a:gd name="T4" fmla="*/ 0 w 547"/>
                <a:gd name="T5" fmla="*/ 300 h 1006"/>
                <a:gd name="T6" fmla="*/ 547 w 547"/>
                <a:gd name="T7" fmla="*/ 0 h 1006"/>
                <a:gd name="T8" fmla="*/ 547 w 547"/>
                <a:gd name="T9" fmla="*/ 707 h 1006"/>
              </a:gdLst>
              <a:ahLst/>
              <a:cxnLst>
                <a:cxn ang="0">
                  <a:pos x="T0" y="T1"/>
                </a:cxn>
                <a:cxn ang="0">
                  <a:pos x="T2" y="T3"/>
                </a:cxn>
                <a:cxn ang="0">
                  <a:pos x="T4" y="T5"/>
                </a:cxn>
                <a:cxn ang="0">
                  <a:pos x="T6" y="T7"/>
                </a:cxn>
                <a:cxn ang="0">
                  <a:pos x="T8" y="T9"/>
                </a:cxn>
              </a:cxnLst>
              <a:rect l="0" t="0" r="r" b="b"/>
              <a:pathLst>
                <a:path w="547" h="1006">
                  <a:moveTo>
                    <a:pt x="547" y="707"/>
                  </a:moveTo>
                  <a:lnTo>
                    <a:pt x="0" y="1006"/>
                  </a:lnTo>
                  <a:lnTo>
                    <a:pt x="0" y="300"/>
                  </a:lnTo>
                  <a:lnTo>
                    <a:pt x="547" y="0"/>
                  </a:lnTo>
                  <a:lnTo>
                    <a:pt x="547" y="707"/>
                  </a:lnTo>
                  <a:close/>
                </a:path>
              </a:pathLst>
            </a:custGeom>
            <a:solidFill>
              <a:srgbClr val="D83B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2">
              <a:extLst>
                <a:ext uri="{FF2B5EF4-FFF2-40B4-BE49-F238E27FC236}">
                  <a16:creationId xmlns:a16="http://schemas.microsoft.com/office/drawing/2014/main" id="{E65087DC-7AC8-4AA7-9010-A067ADE1CF79}"/>
                </a:ext>
              </a:extLst>
            </p:cNvPr>
            <p:cNvSpPr>
              <a:spLocks/>
            </p:cNvSpPr>
            <p:nvPr userDrawn="1"/>
          </p:nvSpPr>
          <p:spPr bwMode="ltGray">
            <a:xfrm>
              <a:off x="10847210" y="4400391"/>
              <a:ext cx="532157" cy="976917"/>
            </a:xfrm>
            <a:custGeom>
              <a:avLst/>
              <a:gdLst>
                <a:gd name="T0" fmla="*/ 0 w 548"/>
                <a:gd name="T1" fmla="*/ 707 h 1006"/>
                <a:gd name="T2" fmla="*/ 548 w 548"/>
                <a:gd name="T3" fmla="*/ 1006 h 1006"/>
                <a:gd name="T4" fmla="*/ 548 w 548"/>
                <a:gd name="T5" fmla="*/ 300 h 1006"/>
                <a:gd name="T6" fmla="*/ 0 w 548"/>
                <a:gd name="T7" fmla="*/ 0 h 1006"/>
                <a:gd name="T8" fmla="*/ 0 w 548"/>
                <a:gd name="T9" fmla="*/ 707 h 1006"/>
              </a:gdLst>
              <a:ahLst/>
              <a:cxnLst>
                <a:cxn ang="0">
                  <a:pos x="T0" y="T1"/>
                </a:cxn>
                <a:cxn ang="0">
                  <a:pos x="T2" y="T3"/>
                </a:cxn>
                <a:cxn ang="0">
                  <a:pos x="T4" y="T5"/>
                </a:cxn>
                <a:cxn ang="0">
                  <a:pos x="T6" y="T7"/>
                </a:cxn>
                <a:cxn ang="0">
                  <a:pos x="T8" y="T9"/>
                </a:cxn>
              </a:cxnLst>
              <a:rect l="0" t="0" r="r" b="b"/>
              <a:pathLst>
                <a:path w="548" h="1006">
                  <a:moveTo>
                    <a:pt x="0" y="707"/>
                  </a:moveTo>
                  <a:lnTo>
                    <a:pt x="548" y="1006"/>
                  </a:lnTo>
                  <a:lnTo>
                    <a:pt x="548" y="300"/>
                  </a:lnTo>
                  <a:lnTo>
                    <a:pt x="0" y="0"/>
                  </a:lnTo>
                  <a:lnTo>
                    <a:pt x="0" y="707"/>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3">
              <a:extLst>
                <a:ext uri="{FF2B5EF4-FFF2-40B4-BE49-F238E27FC236}">
                  <a16:creationId xmlns:a16="http://schemas.microsoft.com/office/drawing/2014/main" id="{3B4C2EBB-4C89-4380-A5E7-A7BD40C2B90E}"/>
                </a:ext>
              </a:extLst>
            </p:cNvPr>
            <p:cNvSpPr>
              <a:spLocks/>
            </p:cNvSpPr>
            <p:nvPr userDrawn="1"/>
          </p:nvSpPr>
          <p:spPr bwMode="ltGray">
            <a:xfrm>
              <a:off x="10316024" y="5086952"/>
              <a:ext cx="1063344" cy="585568"/>
            </a:xfrm>
            <a:custGeom>
              <a:avLst/>
              <a:gdLst>
                <a:gd name="T0" fmla="*/ 547 w 1095"/>
                <a:gd name="T1" fmla="*/ 0 h 603"/>
                <a:gd name="T2" fmla="*/ 0 w 1095"/>
                <a:gd name="T3" fmla="*/ 299 h 603"/>
                <a:gd name="T4" fmla="*/ 560 w 1095"/>
                <a:gd name="T5" fmla="*/ 603 h 603"/>
                <a:gd name="T6" fmla="*/ 1095 w 1095"/>
                <a:gd name="T7" fmla="*/ 299 h 603"/>
                <a:gd name="T8" fmla="*/ 547 w 1095"/>
                <a:gd name="T9" fmla="*/ 0 h 603"/>
              </a:gdLst>
              <a:ahLst/>
              <a:cxnLst>
                <a:cxn ang="0">
                  <a:pos x="T0" y="T1"/>
                </a:cxn>
                <a:cxn ang="0">
                  <a:pos x="T2" y="T3"/>
                </a:cxn>
                <a:cxn ang="0">
                  <a:pos x="T4" y="T5"/>
                </a:cxn>
                <a:cxn ang="0">
                  <a:pos x="T6" y="T7"/>
                </a:cxn>
                <a:cxn ang="0">
                  <a:pos x="T8" y="T9"/>
                </a:cxn>
              </a:cxnLst>
              <a:rect l="0" t="0" r="r" b="b"/>
              <a:pathLst>
                <a:path w="1095" h="603">
                  <a:moveTo>
                    <a:pt x="547" y="0"/>
                  </a:moveTo>
                  <a:lnTo>
                    <a:pt x="0" y="299"/>
                  </a:lnTo>
                  <a:lnTo>
                    <a:pt x="560" y="603"/>
                  </a:lnTo>
                  <a:lnTo>
                    <a:pt x="1095" y="299"/>
                  </a:lnTo>
                  <a:lnTo>
                    <a:pt x="547" y="0"/>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4">
              <a:extLst>
                <a:ext uri="{FF2B5EF4-FFF2-40B4-BE49-F238E27FC236}">
                  <a16:creationId xmlns:a16="http://schemas.microsoft.com/office/drawing/2014/main" id="{0D7CD4FA-6D18-4E1F-9C7D-91AA2E32B2BC}"/>
                </a:ext>
              </a:extLst>
            </p:cNvPr>
            <p:cNvSpPr>
              <a:spLocks/>
            </p:cNvSpPr>
            <p:nvPr userDrawn="1"/>
          </p:nvSpPr>
          <p:spPr bwMode="ltGray">
            <a:xfrm>
              <a:off x="8720523" y="4697545"/>
              <a:ext cx="531187" cy="974975"/>
            </a:xfrm>
            <a:custGeom>
              <a:avLst/>
              <a:gdLst>
                <a:gd name="T0" fmla="*/ 547 w 547"/>
                <a:gd name="T1" fmla="*/ 705 h 1004"/>
                <a:gd name="T2" fmla="*/ 0 w 547"/>
                <a:gd name="T3" fmla="*/ 1004 h 1004"/>
                <a:gd name="T4" fmla="*/ 0 w 547"/>
                <a:gd name="T5" fmla="*/ 298 h 1004"/>
                <a:gd name="T6" fmla="*/ 547 w 547"/>
                <a:gd name="T7" fmla="*/ 0 h 1004"/>
                <a:gd name="T8" fmla="*/ 547 w 547"/>
                <a:gd name="T9" fmla="*/ 705 h 1004"/>
              </a:gdLst>
              <a:ahLst/>
              <a:cxnLst>
                <a:cxn ang="0">
                  <a:pos x="T0" y="T1"/>
                </a:cxn>
                <a:cxn ang="0">
                  <a:pos x="T2" y="T3"/>
                </a:cxn>
                <a:cxn ang="0">
                  <a:pos x="T4" y="T5"/>
                </a:cxn>
                <a:cxn ang="0">
                  <a:pos x="T6" y="T7"/>
                </a:cxn>
                <a:cxn ang="0">
                  <a:pos x="T8" y="T9"/>
                </a:cxn>
              </a:cxnLst>
              <a:rect l="0" t="0" r="r" b="b"/>
              <a:pathLst>
                <a:path w="547" h="1004">
                  <a:moveTo>
                    <a:pt x="547" y="705"/>
                  </a:moveTo>
                  <a:lnTo>
                    <a:pt x="0" y="1004"/>
                  </a:lnTo>
                  <a:lnTo>
                    <a:pt x="0" y="298"/>
                  </a:lnTo>
                  <a:lnTo>
                    <a:pt x="547" y="0"/>
                  </a:lnTo>
                  <a:lnTo>
                    <a:pt x="547" y="705"/>
                  </a:lnTo>
                  <a:close/>
                </a:path>
              </a:pathLst>
            </a:custGeom>
            <a:solidFill>
              <a:srgbClr val="D83B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5">
              <a:extLst>
                <a:ext uri="{FF2B5EF4-FFF2-40B4-BE49-F238E27FC236}">
                  <a16:creationId xmlns:a16="http://schemas.microsoft.com/office/drawing/2014/main" id="{5D06D6BE-8F81-4F1F-9E44-429E129C1957}"/>
                </a:ext>
              </a:extLst>
            </p:cNvPr>
            <p:cNvSpPr>
              <a:spLocks/>
            </p:cNvSpPr>
            <p:nvPr userDrawn="1"/>
          </p:nvSpPr>
          <p:spPr bwMode="ltGray">
            <a:xfrm>
              <a:off x="9251709" y="4697545"/>
              <a:ext cx="532157" cy="974975"/>
            </a:xfrm>
            <a:custGeom>
              <a:avLst/>
              <a:gdLst>
                <a:gd name="T0" fmla="*/ 0 w 548"/>
                <a:gd name="T1" fmla="*/ 705 h 1004"/>
                <a:gd name="T2" fmla="*/ 548 w 548"/>
                <a:gd name="T3" fmla="*/ 1004 h 1004"/>
                <a:gd name="T4" fmla="*/ 548 w 548"/>
                <a:gd name="T5" fmla="*/ 298 h 1004"/>
                <a:gd name="T6" fmla="*/ 0 w 548"/>
                <a:gd name="T7" fmla="*/ 0 h 1004"/>
                <a:gd name="T8" fmla="*/ 0 w 548"/>
                <a:gd name="T9" fmla="*/ 705 h 1004"/>
              </a:gdLst>
              <a:ahLst/>
              <a:cxnLst>
                <a:cxn ang="0">
                  <a:pos x="T0" y="T1"/>
                </a:cxn>
                <a:cxn ang="0">
                  <a:pos x="T2" y="T3"/>
                </a:cxn>
                <a:cxn ang="0">
                  <a:pos x="T4" y="T5"/>
                </a:cxn>
                <a:cxn ang="0">
                  <a:pos x="T6" y="T7"/>
                </a:cxn>
                <a:cxn ang="0">
                  <a:pos x="T8" y="T9"/>
                </a:cxn>
              </a:cxnLst>
              <a:rect l="0" t="0" r="r" b="b"/>
              <a:pathLst>
                <a:path w="548" h="1004">
                  <a:moveTo>
                    <a:pt x="0" y="705"/>
                  </a:moveTo>
                  <a:lnTo>
                    <a:pt x="548" y="1004"/>
                  </a:lnTo>
                  <a:lnTo>
                    <a:pt x="548" y="298"/>
                  </a:lnTo>
                  <a:lnTo>
                    <a:pt x="0" y="0"/>
                  </a:lnTo>
                  <a:lnTo>
                    <a:pt x="0" y="705"/>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6">
              <a:extLst>
                <a:ext uri="{FF2B5EF4-FFF2-40B4-BE49-F238E27FC236}">
                  <a16:creationId xmlns:a16="http://schemas.microsoft.com/office/drawing/2014/main" id="{3F7CF64D-F067-41E4-8D9F-41FF38972828}"/>
                </a:ext>
              </a:extLst>
            </p:cNvPr>
            <p:cNvSpPr>
              <a:spLocks/>
            </p:cNvSpPr>
            <p:nvPr userDrawn="1"/>
          </p:nvSpPr>
          <p:spPr bwMode="ltGray">
            <a:xfrm>
              <a:off x="8720523" y="5382163"/>
              <a:ext cx="1063344" cy="585568"/>
            </a:xfrm>
            <a:custGeom>
              <a:avLst/>
              <a:gdLst>
                <a:gd name="T0" fmla="*/ 547 w 1095"/>
                <a:gd name="T1" fmla="*/ 0 h 603"/>
                <a:gd name="T2" fmla="*/ 0 w 1095"/>
                <a:gd name="T3" fmla="*/ 299 h 603"/>
                <a:gd name="T4" fmla="*/ 560 w 1095"/>
                <a:gd name="T5" fmla="*/ 603 h 603"/>
                <a:gd name="T6" fmla="*/ 1095 w 1095"/>
                <a:gd name="T7" fmla="*/ 299 h 603"/>
                <a:gd name="T8" fmla="*/ 547 w 1095"/>
                <a:gd name="T9" fmla="*/ 0 h 603"/>
              </a:gdLst>
              <a:ahLst/>
              <a:cxnLst>
                <a:cxn ang="0">
                  <a:pos x="T0" y="T1"/>
                </a:cxn>
                <a:cxn ang="0">
                  <a:pos x="T2" y="T3"/>
                </a:cxn>
                <a:cxn ang="0">
                  <a:pos x="T4" y="T5"/>
                </a:cxn>
                <a:cxn ang="0">
                  <a:pos x="T6" y="T7"/>
                </a:cxn>
                <a:cxn ang="0">
                  <a:pos x="T8" y="T9"/>
                </a:cxn>
              </a:cxnLst>
              <a:rect l="0" t="0" r="r" b="b"/>
              <a:pathLst>
                <a:path w="1095" h="603">
                  <a:moveTo>
                    <a:pt x="547" y="0"/>
                  </a:moveTo>
                  <a:lnTo>
                    <a:pt x="0" y="299"/>
                  </a:lnTo>
                  <a:lnTo>
                    <a:pt x="560" y="603"/>
                  </a:lnTo>
                  <a:lnTo>
                    <a:pt x="1095" y="299"/>
                  </a:lnTo>
                  <a:lnTo>
                    <a:pt x="547" y="0"/>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4" name="Rectangle 53">
            <a:extLst>
              <a:ext uri="{FF2B5EF4-FFF2-40B4-BE49-F238E27FC236}">
                <a16:creationId xmlns:a16="http://schemas.microsoft.com/office/drawing/2014/main" id="{4899085C-4B16-41A5-A2CB-5D4798A0322E}"/>
              </a:ext>
            </a:extLst>
          </p:cNvPr>
          <p:cNvSpPr/>
          <p:nvPr userDrawn="1"/>
        </p:nvSpPr>
        <p:spPr bwMode="white">
          <a:xfrm>
            <a:off x="5791479" y="3074916"/>
            <a:ext cx="2321486" cy="1405513"/>
          </a:xfrm>
          <a:prstGeom prst="rect">
            <a:avLst/>
          </a:prstGeom>
        </p:spPr>
        <p:txBody>
          <a:bodyPr wrap="square" lIns="0" tIns="0" rIns="0" bIns="0">
            <a:spAutoFit/>
          </a:bodyPr>
          <a:lstStyle/>
          <a:p>
            <a:pPr marL="0" marR="0" lvl="0" indent="0" algn="l" defTabSz="932742" rtl="0" eaLnBrk="1" fontAlgn="auto" latinLnBrk="0" hangingPunct="1">
              <a:lnSpc>
                <a:spcPct val="100000"/>
              </a:lnSpc>
              <a:spcBef>
                <a:spcPts val="800"/>
              </a:spcBef>
              <a:spcAft>
                <a:spcPts val="0"/>
              </a:spcAft>
              <a:buClrTx/>
              <a:buSzTx/>
              <a:buFontTx/>
              <a:buNone/>
              <a:tabLst/>
              <a:defRPr/>
            </a:pPr>
            <a:r>
              <a:rPr kumimoji="0" lang="en-US" sz="2600" b="0" i="0" u="none" strike="noStrike" kern="1200" cap="none" normalizeH="0" baseline="0" noProof="0">
                <a:ln w="3175">
                  <a:noFill/>
                </a:ln>
                <a:gradFill>
                  <a:gsLst>
                    <a:gs pos="14801">
                      <a:schemeClr val="bg1"/>
                    </a:gs>
                    <a:gs pos="75000">
                      <a:schemeClr val="bg1"/>
                    </a:gs>
                  </a:gsLst>
                  <a:lin ang="5400000" scaled="1"/>
                </a:gradFill>
                <a:effectLst/>
                <a:uLnTx/>
                <a:uFillTx/>
                <a:latin typeface="Segoe UI Semibold"/>
                <a:ea typeface="+mn-ea"/>
                <a:cs typeface="Segoe UI" pitchFamily="34" charset="0"/>
              </a:rPr>
              <a:t>Learn.</a:t>
            </a:r>
          </a:p>
          <a:p>
            <a:pPr marL="0" marR="0" lvl="0" indent="0" algn="l" defTabSz="932742" rtl="0" eaLnBrk="1" fontAlgn="auto" latinLnBrk="0" hangingPunct="1">
              <a:lnSpc>
                <a:spcPct val="100000"/>
              </a:lnSpc>
              <a:spcBef>
                <a:spcPts val="800"/>
              </a:spcBef>
              <a:spcAft>
                <a:spcPts val="0"/>
              </a:spcAft>
              <a:buClrTx/>
              <a:buSzTx/>
              <a:buFontTx/>
              <a:buNone/>
              <a:tabLst/>
              <a:defRPr/>
            </a:pPr>
            <a:r>
              <a:rPr kumimoji="0" lang="en-US" sz="2600" b="0" i="0" u="none" strike="noStrike" kern="1200" cap="none" normalizeH="0" baseline="0" noProof="0">
                <a:ln w="3175">
                  <a:noFill/>
                </a:ln>
                <a:gradFill>
                  <a:gsLst>
                    <a:gs pos="14801">
                      <a:schemeClr val="bg1"/>
                    </a:gs>
                    <a:gs pos="75000">
                      <a:schemeClr val="bg1"/>
                    </a:gs>
                  </a:gsLst>
                  <a:lin ang="5400000" scaled="1"/>
                </a:gradFill>
                <a:effectLst/>
                <a:uLnTx/>
                <a:uFillTx/>
                <a:latin typeface="Segoe UI Semibold"/>
                <a:ea typeface="+mn-ea"/>
                <a:cs typeface="Segoe UI" pitchFamily="34" charset="0"/>
              </a:rPr>
              <a:t>Connect.</a:t>
            </a:r>
          </a:p>
          <a:p>
            <a:pPr marL="0" marR="0" lvl="0" indent="0" algn="l" defTabSz="932742" rtl="0" eaLnBrk="1" fontAlgn="auto" latinLnBrk="0" hangingPunct="1">
              <a:lnSpc>
                <a:spcPct val="100000"/>
              </a:lnSpc>
              <a:spcBef>
                <a:spcPts val="800"/>
              </a:spcBef>
              <a:spcAft>
                <a:spcPts val="0"/>
              </a:spcAft>
              <a:buClrTx/>
              <a:buSzTx/>
              <a:buFontTx/>
              <a:buNone/>
              <a:tabLst/>
              <a:defRPr/>
            </a:pPr>
            <a:r>
              <a:rPr kumimoji="0" lang="en-US" sz="2600" b="0" i="0" u="none" strike="noStrike" kern="1200" cap="none" normalizeH="0" baseline="0" noProof="0">
                <a:ln w="3175">
                  <a:noFill/>
                </a:ln>
                <a:gradFill>
                  <a:gsLst>
                    <a:gs pos="14801">
                      <a:schemeClr val="bg1"/>
                    </a:gs>
                    <a:gs pos="75000">
                      <a:schemeClr val="bg1"/>
                    </a:gs>
                  </a:gsLst>
                  <a:lin ang="5400000" scaled="1"/>
                </a:gradFill>
                <a:effectLst/>
                <a:uLnTx/>
                <a:uFillTx/>
                <a:latin typeface="Segoe UI Semibold"/>
                <a:ea typeface="+mn-ea"/>
                <a:cs typeface="Segoe UI" pitchFamily="34" charset="0"/>
              </a:rPr>
              <a:t>Explore.</a:t>
            </a:r>
          </a:p>
        </p:txBody>
      </p:sp>
      <p:pic>
        <p:nvPicPr>
          <p:cNvPr id="55" name="Graphic 54">
            <a:extLst>
              <a:ext uri="{FF2B5EF4-FFF2-40B4-BE49-F238E27FC236}">
                <a16:creationId xmlns:a16="http://schemas.microsoft.com/office/drawing/2014/main" id="{CF5E403F-D2DC-4030-8392-9E3E0A38A1D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white">
          <a:xfrm>
            <a:off x="1174192" y="3183752"/>
            <a:ext cx="2712307" cy="1367241"/>
          </a:xfrm>
          <a:prstGeom prst="rect">
            <a:avLst/>
          </a:prstGeom>
          <a:effectLst/>
        </p:spPr>
      </p:pic>
    </p:spTree>
    <p:extLst>
      <p:ext uri="{BB962C8B-B14F-4D97-AF65-F5344CB8AC3E}">
        <p14:creationId xmlns:p14="http://schemas.microsoft.com/office/powerpoint/2010/main" val="307346892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Square Photo">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200F7B6E-608C-4712-A939-BEBE059E295A}"/>
              </a:ext>
            </a:extLst>
          </p:cNvPr>
          <p:cNvGrpSpPr/>
          <p:nvPr userDrawn="1"/>
        </p:nvGrpSpPr>
        <p:grpSpPr bwMode="ltGray">
          <a:xfrm>
            <a:off x="6256117" y="-21839"/>
            <a:ext cx="5932086" cy="6890047"/>
            <a:chOff x="6256117" y="-21839"/>
            <a:chExt cx="5932086" cy="6890047"/>
          </a:xfrm>
        </p:grpSpPr>
        <p:grpSp>
          <p:nvGrpSpPr>
            <p:cNvPr id="56" name="Group 55">
              <a:extLst>
                <a:ext uri="{FF2B5EF4-FFF2-40B4-BE49-F238E27FC236}">
                  <a16:creationId xmlns:a16="http://schemas.microsoft.com/office/drawing/2014/main" id="{6DC5E8A2-8275-4F90-BA55-9B66D81C4A9F}"/>
                </a:ext>
              </a:extLst>
            </p:cNvPr>
            <p:cNvGrpSpPr/>
            <p:nvPr userDrawn="1"/>
          </p:nvGrpSpPr>
          <p:grpSpPr bwMode="ltGray">
            <a:xfrm>
              <a:off x="8507413" y="1457714"/>
              <a:ext cx="3680790" cy="5392441"/>
              <a:chOff x="8507413" y="1457714"/>
              <a:chExt cx="3680790" cy="5392441"/>
            </a:xfrm>
          </p:grpSpPr>
          <p:sp>
            <p:nvSpPr>
              <p:cNvPr id="65" name="Freeform: Shape 64">
                <a:extLst>
                  <a:ext uri="{FF2B5EF4-FFF2-40B4-BE49-F238E27FC236}">
                    <a16:creationId xmlns:a16="http://schemas.microsoft.com/office/drawing/2014/main" id="{6C563208-4732-48A3-81E6-533A2E2DD538}"/>
                  </a:ext>
                </a:extLst>
              </p:cNvPr>
              <p:cNvSpPr/>
              <p:nvPr/>
            </p:nvSpPr>
            <p:spPr bwMode="ltGray">
              <a:xfrm>
                <a:off x="8507413"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6" name="Freeform: Shape 65">
                <a:extLst>
                  <a:ext uri="{FF2B5EF4-FFF2-40B4-BE49-F238E27FC236}">
                    <a16:creationId xmlns:a16="http://schemas.microsoft.com/office/drawing/2014/main" id="{DD0ADC22-C4D5-4BE8-99A8-91566ADDBF50}"/>
                  </a:ext>
                </a:extLst>
              </p:cNvPr>
              <p:cNvSpPr/>
              <p:nvPr/>
            </p:nvSpPr>
            <p:spPr bwMode="ltGray">
              <a:xfrm>
                <a:off x="9241444" y="2803166"/>
                <a:ext cx="743840" cy="1356898"/>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7" name="Freeform: Shape 66">
                <a:extLst>
                  <a:ext uri="{FF2B5EF4-FFF2-40B4-BE49-F238E27FC236}">
                    <a16:creationId xmlns:a16="http://schemas.microsoft.com/office/drawing/2014/main" id="{91C4D457-0F93-4853-AB02-01C200DE6658}"/>
                  </a:ext>
                </a:extLst>
              </p:cNvPr>
              <p:cNvSpPr/>
              <p:nvPr/>
            </p:nvSpPr>
            <p:spPr bwMode="ltGray">
              <a:xfrm>
                <a:off x="8507413" y="3747272"/>
                <a:ext cx="1479509" cy="80923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8" name="Freeform: Shape 67">
                <a:extLst>
                  <a:ext uri="{FF2B5EF4-FFF2-40B4-BE49-F238E27FC236}">
                    <a16:creationId xmlns:a16="http://schemas.microsoft.com/office/drawing/2014/main" id="{E8D605B0-4DEE-4101-AC83-CD1D15D14DB9}"/>
                  </a:ext>
                </a:extLst>
              </p:cNvPr>
              <p:cNvSpPr/>
              <p:nvPr/>
            </p:nvSpPr>
            <p:spPr bwMode="ltGray">
              <a:xfrm>
                <a:off x="8507413" y="5493257"/>
                <a:ext cx="743840" cy="1356898"/>
              </a:xfrm>
              <a:custGeom>
                <a:avLst/>
                <a:gdLst/>
                <a:ahLst/>
                <a:cxnLst/>
                <a:rect l="0" t="0" r="0" b="0"/>
                <a:pathLst>
                  <a:path w="866775" h="1581150">
                    <a:moveTo>
                      <a:pt x="862489" y="1108234"/>
                    </a:moveTo>
                    <a:lnTo>
                      <a:pt x="7144" y="1574959"/>
                    </a:lnTo>
                    <a:lnTo>
                      <a:pt x="7144" y="474821"/>
                    </a:lnTo>
                    <a:lnTo>
                      <a:pt x="862489"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9" name="Freeform: Shape 68">
                <a:extLst>
                  <a:ext uri="{FF2B5EF4-FFF2-40B4-BE49-F238E27FC236}">
                    <a16:creationId xmlns:a16="http://schemas.microsoft.com/office/drawing/2014/main" id="{2EF14ED5-2275-4C01-96DD-1D24FE9FD6EE}"/>
                  </a:ext>
                </a:extLst>
              </p:cNvPr>
              <p:cNvSpPr/>
              <p:nvPr/>
            </p:nvSpPr>
            <p:spPr bwMode="ltGray">
              <a:xfrm>
                <a:off x="9241444" y="5493257"/>
                <a:ext cx="743840" cy="1356898"/>
              </a:xfrm>
              <a:custGeom>
                <a:avLst/>
                <a:gdLst/>
                <a:ahLst/>
                <a:cxnLst/>
                <a:rect l="0" t="0" r="0" b="0"/>
                <a:pathLst>
                  <a:path w="866775" h="1581150">
                    <a:moveTo>
                      <a:pt x="7144" y="1108234"/>
                    </a:moveTo>
                    <a:lnTo>
                      <a:pt x="861536" y="1574959"/>
                    </a:lnTo>
                    <a:lnTo>
                      <a:pt x="861536" y="474821"/>
                    </a:lnTo>
                    <a:lnTo>
                      <a:pt x="7144"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0" name="Freeform: Shape 69">
                <a:extLst>
                  <a:ext uri="{FF2B5EF4-FFF2-40B4-BE49-F238E27FC236}">
                    <a16:creationId xmlns:a16="http://schemas.microsoft.com/office/drawing/2014/main" id="{F31E8C76-6A67-4E1C-BCC4-8D2ABCC0212A}"/>
                  </a:ext>
                </a:extLst>
              </p:cNvPr>
              <p:cNvSpPr/>
              <p:nvPr/>
            </p:nvSpPr>
            <p:spPr bwMode="ltGray">
              <a:xfrm>
                <a:off x="8513545" y="6444311"/>
                <a:ext cx="1467248" cy="400530"/>
              </a:xfrm>
              <a:custGeom>
                <a:avLst/>
                <a:gdLst>
                  <a:gd name="connsiteX0" fmla="*/ 855345 w 1709736"/>
                  <a:gd name="connsiteY0" fmla="*/ 934403 h 1040954"/>
                  <a:gd name="connsiteX1" fmla="*/ 1709737 w 1709736"/>
                  <a:gd name="connsiteY1" fmla="*/ 466725 h 1040954"/>
                  <a:gd name="connsiteX2" fmla="*/ 855345 w 1709736"/>
                  <a:gd name="connsiteY2" fmla="*/ 0 h 1040954"/>
                  <a:gd name="connsiteX3" fmla="*/ 0 w 1709736"/>
                  <a:gd name="connsiteY3" fmla="*/ 466725 h 1040954"/>
                  <a:gd name="connsiteX4" fmla="*/ 961897 w 1709736"/>
                  <a:gd name="connsiteY4" fmla="*/ 1040955 h 1040954"/>
                  <a:gd name="connsiteX0" fmla="*/ 855345 w 1709737"/>
                  <a:gd name="connsiteY0" fmla="*/ 934403 h 934403"/>
                  <a:gd name="connsiteX1" fmla="*/ 1709737 w 1709737"/>
                  <a:gd name="connsiteY1" fmla="*/ 466725 h 934403"/>
                  <a:gd name="connsiteX2" fmla="*/ 855345 w 1709737"/>
                  <a:gd name="connsiteY2" fmla="*/ 0 h 934403"/>
                  <a:gd name="connsiteX3" fmla="*/ 0 w 1709737"/>
                  <a:gd name="connsiteY3" fmla="*/ 466725 h 934403"/>
                  <a:gd name="connsiteX0" fmla="*/ 1709737 w 1709737"/>
                  <a:gd name="connsiteY0" fmla="*/ 466725 h 466725"/>
                  <a:gd name="connsiteX1" fmla="*/ 855345 w 1709737"/>
                  <a:gd name="connsiteY1" fmla="*/ 0 h 466725"/>
                  <a:gd name="connsiteX2" fmla="*/ 0 w 1709737"/>
                  <a:gd name="connsiteY2" fmla="*/ 466725 h 466725"/>
                </a:gdLst>
                <a:ahLst/>
                <a:cxnLst>
                  <a:cxn ang="0">
                    <a:pos x="connsiteX0" y="connsiteY0"/>
                  </a:cxn>
                  <a:cxn ang="0">
                    <a:pos x="connsiteX1" y="connsiteY1"/>
                  </a:cxn>
                  <a:cxn ang="0">
                    <a:pos x="connsiteX2" y="connsiteY2"/>
                  </a:cxn>
                </a:cxnLst>
                <a:rect l="l" t="t" r="r" b="b"/>
                <a:pathLst>
                  <a:path w="1709737" h="466725">
                    <a:moveTo>
                      <a:pt x="1709737" y="466725"/>
                    </a:moveTo>
                    <a:lnTo>
                      <a:pt x="855345" y="0"/>
                    </a:lnTo>
                    <a:lnTo>
                      <a:pt x="0" y="466725"/>
                    </a:lnTo>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1" name="Freeform: Shape 70">
                <a:extLst>
                  <a:ext uri="{FF2B5EF4-FFF2-40B4-BE49-F238E27FC236}">
                    <a16:creationId xmlns:a16="http://schemas.microsoft.com/office/drawing/2014/main" id="{9ABDD9FA-82C7-4E69-9895-354AD0BDD19E}"/>
                  </a:ext>
                </a:extLst>
              </p:cNvPr>
              <p:cNvSpPr/>
              <p:nvPr/>
            </p:nvSpPr>
            <p:spPr bwMode="ltGray">
              <a:xfrm>
                <a:off x="9241444" y="4148621"/>
                <a:ext cx="743840" cy="1356898"/>
              </a:xfrm>
              <a:custGeom>
                <a:avLst/>
                <a:gdLst/>
                <a:ahLst/>
                <a:cxnLst/>
                <a:rect l="0" t="0" r="0" b="0"/>
                <a:pathLst>
                  <a:path w="866775" h="1581150">
                    <a:moveTo>
                      <a:pt x="861536" y="1107281"/>
                    </a:moveTo>
                    <a:lnTo>
                      <a:pt x="7144" y="1574006"/>
                    </a:lnTo>
                    <a:lnTo>
                      <a:pt x="7144" y="473869"/>
                    </a:lnTo>
                    <a:lnTo>
                      <a:pt x="861536"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2" name="Freeform: Shape 71">
                <a:extLst>
                  <a:ext uri="{FF2B5EF4-FFF2-40B4-BE49-F238E27FC236}">
                    <a16:creationId xmlns:a16="http://schemas.microsoft.com/office/drawing/2014/main" id="{2A7CD18E-2839-44B2-9BA7-6356529D686A}"/>
                  </a:ext>
                </a:extLst>
              </p:cNvPr>
              <p:cNvSpPr/>
              <p:nvPr/>
            </p:nvSpPr>
            <p:spPr bwMode="ltGray">
              <a:xfrm>
                <a:off x="9974659"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3" name="Freeform: Shape 72">
                <a:extLst>
                  <a:ext uri="{FF2B5EF4-FFF2-40B4-BE49-F238E27FC236}">
                    <a16:creationId xmlns:a16="http://schemas.microsoft.com/office/drawing/2014/main" id="{0B7E64CE-434E-410A-823C-4872E71DD278}"/>
                  </a:ext>
                </a:extLst>
              </p:cNvPr>
              <p:cNvSpPr/>
              <p:nvPr/>
            </p:nvSpPr>
            <p:spPr bwMode="ltGray">
              <a:xfrm>
                <a:off x="9247573" y="3753404"/>
                <a:ext cx="2200463" cy="2147333"/>
              </a:xfrm>
              <a:custGeom>
                <a:avLst/>
                <a:gdLst>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646487 w 2564131"/>
                  <a:gd name="connsiteY7" fmla="*/ 2000030 h 2502221"/>
                  <a:gd name="connsiteX8" fmla="*/ 854393 w 2564131"/>
                  <a:gd name="connsiteY8" fmla="*/ 1567818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1139551 w 2564131"/>
                  <a:gd name="connsiteY8" fmla="*/ 1721386 h 2502221"/>
                  <a:gd name="connsiteX9" fmla="*/ 854393 w 2564131"/>
                  <a:gd name="connsiteY9" fmla="*/ 1567818 h 2502221"/>
                  <a:gd name="connsiteX10" fmla="*/ 854393 w 2564131"/>
                  <a:gd name="connsiteY10" fmla="*/ 467680 h 2502221"/>
                  <a:gd name="connsiteX11" fmla="*/ 1709739 w 2564131"/>
                  <a:gd name="connsiteY11" fmla="*/ 0 h 2502221"/>
                  <a:gd name="connsiteX12" fmla="*/ 2564131 w 2564131"/>
                  <a:gd name="connsiteY12" fmla="*/ 467677 h 2502221"/>
                  <a:gd name="connsiteX13" fmla="*/ 1709739 w 2564131"/>
                  <a:gd name="connsiteY13" fmla="*/ 934402 h 2502221"/>
                  <a:gd name="connsiteX14" fmla="*/ 854393 w 2564131"/>
                  <a:gd name="connsiteY14" fmla="*/ 467677 h 2502221"/>
                  <a:gd name="connsiteX15" fmla="*/ 1709739 w 2564131"/>
                  <a:gd name="connsiteY15"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139551 w 2564131"/>
                  <a:gd name="connsiteY7" fmla="*/ 1721386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854393 w 2564131"/>
                  <a:gd name="connsiteY7" fmla="*/ 1567818 h 2502221"/>
                  <a:gd name="connsiteX8" fmla="*/ 854393 w 2564131"/>
                  <a:gd name="connsiteY8" fmla="*/ 467680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13" fmla="*/ 1709739 w 2564131"/>
                  <a:gd name="connsiteY13" fmla="*/ 0 h 250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131" h="2502221">
                    <a:moveTo>
                      <a:pt x="854393" y="467680"/>
                    </a:moveTo>
                    <a:lnTo>
                      <a:pt x="1709737" y="934405"/>
                    </a:lnTo>
                    <a:lnTo>
                      <a:pt x="1709737" y="2034543"/>
                    </a:lnTo>
                    <a:cubicBezTo>
                      <a:pt x="1709738" y="2034543"/>
                      <a:pt x="1709738" y="2034544"/>
                      <a:pt x="1709739" y="2034544"/>
                    </a:cubicBezTo>
                    <a:lnTo>
                      <a:pt x="854393" y="2502221"/>
                    </a:lnTo>
                    <a:lnTo>
                      <a:pt x="0" y="2034544"/>
                    </a:lnTo>
                    <a:lnTo>
                      <a:pt x="854393" y="1567819"/>
                    </a:lnTo>
                    <a:lnTo>
                      <a:pt x="854393" y="1567818"/>
                    </a:lnTo>
                    <a:lnTo>
                      <a:pt x="854393" y="467680"/>
                    </a:lnTo>
                    <a:close/>
                    <a:moveTo>
                      <a:pt x="1709739" y="0"/>
                    </a:moveTo>
                    <a:lnTo>
                      <a:pt x="2564131" y="467677"/>
                    </a:lnTo>
                    <a:lnTo>
                      <a:pt x="1709739" y="934402"/>
                    </a:lnTo>
                    <a:lnTo>
                      <a:pt x="854393" y="467677"/>
                    </a:lnTo>
                    <a:lnTo>
                      <a:pt x="1709739" y="0"/>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4" name="Freeform: Shape 73">
                <a:extLst>
                  <a:ext uri="{FF2B5EF4-FFF2-40B4-BE49-F238E27FC236}">
                    <a16:creationId xmlns:a16="http://schemas.microsoft.com/office/drawing/2014/main" id="{0D92AA81-D52A-4877-AE2C-AB5B4D374D19}"/>
                  </a:ext>
                </a:extLst>
              </p:cNvPr>
              <p:cNvSpPr/>
              <p:nvPr/>
            </p:nvSpPr>
            <p:spPr bwMode="ltGray">
              <a:xfrm>
                <a:off x="10708694" y="5092729"/>
                <a:ext cx="743840" cy="1356898"/>
              </a:xfrm>
              <a:custGeom>
                <a:avLst/>
                <a:gdLst/>
                <a:ahLst/>
                <a:cxnLst/>
                <a:rect l="0" t="0" r="0" b="0"/>
                <a:pathLst>
                  <a:path w="866775" h="1581150">
                    <a:moveTo>
                      <a:pt x="861536" y="1107281"/>
                    </a:moveTo>
                    <a:lnTo>
                      <a:pt x="7144" y="1574959"/>
                    </a:lnTo>
                    <a:lnTo>
                      <a:pt x="7144" y="473869"/>
                    </a:lnTo>
                    <a:lnTo>
                      <a:pt x="861536"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5" name="Freeform: Shape 74">
                <a:extLst>
                  <a:ext uri="{FF2B5EF4-FFF2-40B4-BE49-F238E27FC236}">
                    <a16:creationId xmlns:a16="http://schemas.microsoft.com/office/drawing/2014/main" id="{BE84D11A-0DE4-40A8-BB80-889FF30CCE03}"/>
                  </a:ext>
                </a:extLst>
              </p:cNvPr>
              <p:cNvSpPr/>
              <p:nvPr/>
            </p:nvSpPr>
            <p:spPr bwMode="ltGray">
              <a:xfrm>
                <a:off x="11441908" y="5092729"/>
                <a:ext cx="743840" cy="1356898"/>
              </a:xfrm>
              <a:custGeom>
                <a:avLst/>
                <a:gdLst/>
                <a:ahLst/>
                <a:cxnLst/>
                <a:rect l="0" t="0" r="0" b="0"/>
                <a:pathLst>
                  <a:path w="866775" h="1581150">
                    <a:moveTo>
                      <a:pt x="7144" y="1107281"/>
                    </a:moveTo>
                    <a:lnTo>
                      <a:pt x="862489" y="1574959"/>
                    </a:lnTo>
                    <a:lnTo>
                      <a:pt x="862489" y="473869"/>
                    </a:lnTo>
                    <a:lnTo>
                      <a:pt x="7144"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6" name="Freeform: Shape 75">
                <a:extLst>
                  <a:ext uri="{FF2B5EF4-FFF2-40B4-BE49-F238E27FC236}">
                    <a16:creationId xmlns:a16="http://schemas.microsoft.com/office/drawing/2014/main" id="{A80E0B5D-2F12-4C6E-92C5-3765C579ADE8}"/>
                  </a:ext>
                </a:extLst>
              </p:cNvPr>
              <p:cNvSpPr/>
              <p:nvPr/>
            </p:nvSpPr>
            <p:spPr bwMode="ltGray">
              <a:xfrm>
                <a:off x="10708694" y="6036831"/>
                <a:ext cx="1479509" cy="809234"/>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7" name="Freeform: Shape 76">
                <a:extLst>
                  <a:ext uri="{FF2B5EF4-FFF2-40B4-BE49-F238E27FC236}">
                    <a16:creationId xmlns:a16="http://schemas.microsoft.com/office/drawing/2014/main" id="{765DAB00-242D-4D78-B6BF-F678C14B519F}"/>
                  </a:ext>
                </a:extLst>
              </p:cNvPr>
              <p:cNvSpPr/>
              <p:nvPr/>
            </p:nvSpPr>
            <p:spPr bwMode="ltGray">
              <a:xfrm>
                <a:off x="10708694" y="1457714"/>
                <a:ext cx="743840" cy="1356898"/>
              </a:xfrm>
              <a:custGeom>
                <a:avLst/>
                <a:gdLst/>
                <a:ahLst/>
                <a:cxnLst/>
                <a:rect l="0" t="0" r="0" b="0"/>
                <a:pathLst>
                  <a:path w="866775" h="1581150">
                    <a:moveTo>
                      <a:pt x="861536" y="1107281"/>
                    </a:moveTo>
                    <a:lnTo>
                      <a:pt x="7144" y="1574959"/>
                    </a:lnTo>
                    <a:lnTo>
                      <a:pt x="7144" y="474821"/>
                    </a:lnTo>
                    <a:lnTo>
                      <a:pt x="861536"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8" name="Freeform: Shape 77">
                <a:extLst>
                  <a:ext uri="{FF2B5EF4-FFF2-40B4-BE49-F238E27FC236}">
                    <a16:creationId xmlns:a16="http://schemas.microsoft.com/office/drawing/2014/main" id="{D824698C-3D67-4D42-9DE6-531F5A0C7EA3}"/>
                  </a:ext>
                </a:extLst>
              </p:cNvPr>
              <p:cNvSpPr/>
              <p:nvPr/>
            </p:nvSpPr>
            <p:spPr bwMode="ltGray">
              <a:xfrm>
                <a:off x="11441908" y="1457714"/>
                <a:ext cx="743840" cy="1356898"/>
              </a:xfrm>
              <a:custGeom>
                <a:avLst/>
                <a:gdLst/>
                <a:ahLst/>
                <a:cxnLst/>
                <a:rect l="0" t="0" r="0" b="0"/>
                <a:pathLst>
                  <a:path w="866775" h="1581150">
                    <a:moveTo>
                      <a:pt x="7144" y="1107281"/>
                    </a:moveTo>
                    <a:lnTo>
                      <a:pt x="862489" y="1574959"/>
                    </a:lnTo>
                    <a:lnTo>
                      <a:pt x="862489" y="474821"/>
                    </a:lnTo>
                    <a:lnTo>
                      <a:pt x="7144"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9" name="Freeform: Shape 78">
                <a:extLst>
                  <a:ext uri="{FF2B5EF4-FFF2-40B4-BE49-F238E27FC236}">
                    <a16:creationId xmlns:a16="http://schemas.microsoft.com/office/drawing/2014/main" id="{699246CD-F05A-4044-B7A4-384A7B272509}"/>
                  </a:ext>
                </a:extLst>
              </p:cNvPr>
              <p:cNvSpPr/>
              <p:nvPr/>
            </p:nvSpPr>
            <p:spPr bwMode="ltGray">
              <a:xfrm>
                <a:off x="10708694" y="2401820"/>
                <a:ext cx="1479509" cy="809235"/>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80" name="Freeform: Shape 79">
                <a:extLst>
                  <a:ext uri="{FF2B5EF4-FFF2-40B4-BE49-F238E27FC236}">
                    <a16:creationId xmlns:a16="http://schemas.microsoft.com/office/drawing/2014/main" id="{06930CAB-4305-4191-AD01-9D22AAD264D9}"/>
                  </a:ext>
                </a:extLst>
              </p:cNvPr>
              <p:cNvSpPr/>
              <p:nvPr/>
            </p:nvSpPr>
            <p:spPr bwMode="ltGray">
              <a:xfrm>
                <a:off x="11451715" y="2809296"/>
                <a:ext cx="734033" cy="1745983"/>
              </a:xfrm>
              <a:custGeom>
                <a:avLst/>
                <a:gdLst>
                  <a:gd name="connsiteX0" fmla="*/ 1709736 w 2565081"/>
                  <a:gd name="connsiteY0" fmla="*/ 0 h 2502215"/>
                  <a:gd name="connsiteX1" fmla="*/ 2565081 w 2565081"/>
                  <a:gd name="connsiteY1" fmla="*/ 467677 h 2502215"/>
                  <a:gd name="connsiteX2" fmla="*/ 1709736 w 2565081"/>
                  <a:gd name="connsiteY2" fmla="*/ 934402 h 2502215"/>
                  <a:gd name="connsiteX3" fmla="*/ 1709734 w 2565081"/>
                  <a:gd name="connsiteY3" fmla="*/ 934401 h 2502215"/>
                  <a:gd name="connsiteX4" fmla="*/ 1709734 w 2565081"/>
                  <a:gd name="connsiteY4" fmla="*/ 2035488 h 2502215"/>
                  <a:gd name="connsiteX5" fmla="*/ 1709738 w 2565081"/>
                  <a:gd name="connsiteY5" fmla="*/ 2035490 h 2502215"/>
                  <a:gd name="connsiteX6" fmla="*/ 855346 w 2565081"/>
                  <a:gd name="connsiteY6" fmla="*/ 2502215 h 2502215"/>
                  <a:gd name="connsiteX7" fmla="*/ 0 w 2565081"/>
                  <a:gd name="connsiteY7" fmla="*/ 2035490 h 2502215"/>
                  <a:gd name="connsiteX8" fmla="*/ 855345 w 2565081"/>
                  <a:gd name="connsiteY8" fmla="*/ 1567814 h 2502215"/>
                  <a:gd name="connsiteX9" fmla="*/ 855343 w 2565081"/>
                  <a:gd name="connsiteY9" fmla="*/ 1567813 h 2502215"/>
                  <a:gd name="connsiteX10" fmla="*/ 855343 w 2565081"/>
                  <a:gd name="connsiteY10" fmla="*/ 467677 h 2502215"/>
                  <a:gd name="connsiteX11" fmla="*/ 855343 w 2565081"/>
                  <a:gd name="connsiteY11" fmla="*/ 467675 h 2502215"/>
                  <a:gd name="connsiteX12" fmla="*/ 855345 w 2565081"/>
                  <a:gd name="connsiteY12" fmla="*/ 467676 h 2502215"/>
                  <a:gd name="connsiteX0" fmla="*/ 2565081 w 2671633"/>
                  <a:gd name="connsiteY0" fmla="*/ 467677 h 2502215"/>
                  <a:gd name="connsiteX1" fmla="*/ 1709736 w 2671633"/>
                  <a:gd name="connsiteY1" fmla="*/ 934402 h 2502215"/>
                  <a:gd name="connsiteX2" fmla="*/ 1709734 w 2671633"/>
                  <a:gd name="connsiteY2" fmla="*/ 934401 h 2502215"/>
                  <a:gd name="connsiteX3" fmla="*/ 1709734 w 2671633"/>
                  <a:gd name="connsiteY3" fmla="*/ 2035488 h 2502215"/>
                  <a:gd name="connsiteX4" fmla="*/ 1709738 w 2671633"/>
                  <a:gd name="connsiteY4" fmla="*/ 2035490 h 2502215"/>
                  <a:gd name="connsiteX5" fmla="*/ 855346 w 2671633"/>
                  <a:gd name="connsiteY5" fmla="*/ 2502215 h 2502215"/>
                  <a:gd name="connsiteX6" fmla="*/ 0 w 2671633"/>
                  <a:gd name="connsiteY6" fmla="*/ 2035490 h 2502215"/>
                  <a:gd name="connsiteX7" fmla="*/ 855345 w 2671633"/>
                  <a:gd name="connsiteY7" fmla="*/ 1567814 h 2502215"/>
                  <a:gd name="connsiteX8" fmla="*/ 855343 w 2671633"/>
                  <a:gd name="connsiteY8" fmla="*/ 1567813 h 2502215"/>
                  <a:gd name="connsiteX9" fmla="*/ 855343 w 2671633"/>
                  <a:gd name="connsiteY9" fmla="*/ 467677 h 2502215"/>
                  <a:gd name="connsiteX10" fmla="*/ 855343 w 2671633"/>
                  <a:gd name="connsiteY10" fmla="*/ 467675 h 2502215"/>
                  <a:gd name="connsiteX11" fmla="*/ 855345 w 2671633"/>
                  <a:gd name="connsiteY11" fmla="*/ 467676 h 2502215"/>
                  <a:gd name="connsiteX12" fmla="*/ 1709736 w 2671633"/>
                  <a:gd name="connsiteY12" fmla="*/ 0 h 2502215"/>
                  <a:gd name="connsiteX13" fmla="*/ 2671633 w 2671633"/>
                  <a:gd name="connsiteY13" fmla="*/ 574229 h 2502215"/>
                  <a:gd name="connsiteX0" fmla="*/ 2565081 w 2565081"/>
                  <a:gd name="connsiteY0" fmla="*/ 467677 h 2502215"/>
                  <a:gd name="connsiteX1" fmla="*/ 1709736 w 2565081"/>
                  <a:gd name="connsiteY1" fmla="*/ 934402 h 2502215"/>
                  <a:gd name="connsiteX2" fmla="*/ 1709734 w 2565081"/>
                  <a:gd name="connsiteY2" fmla="*/ 934401 h 2502215"/>
                  <a:gd name="connsiteX3" fmla="*/ 1709734 w 2565081"/>
                  <a:gd name="connsiteY3" fmla="*/ 2035488 h 2502215"/>
                  <a:gd name="connsiteX4" fmla="*/ 1709738 w 2565081"/>
                  <a:gd name="connsiteY4" fmla="*/ 2035490 h 2502215"/>
                  <a:gd name="connsiteX5" fmla="*/ 855346 w 2565081"/>
                  <a:gd name="connsiteY5" fmla="*/ 2502215 h 2502215"/>
                  <a:gd name="connsiteX6" fmla="*/ 0 w 2565081"/>
                  <a:gd name="connsiteY6" fmla="*/ 2035490 h 2502215"/>
                  <a:gd name="connsiteX7" fmla="*/ 855345 w 2565081"/>
                  <a:gd name="connsiteY7" fmla="*/ 1567814 h 2502215"/>
                  <a:gd name="connsiteX8" fmla="*/ 855343 w 2565081"/>
                  <a:gd name="connsiteY8" fmla="*/ 1567813 h 2502215"/>
                  <a:gd name="connsiteX9" fmla="*/ 855343 w 2565081"/>
                  <a:gd name="connsiteY9" fmla="*/ 467677 h 2502215"/>
                  <a:gd name="connsiteX10" fmla="*/ 855343 w 2565081"/>
                  <a:gd name="connsiteY10" fmla="*/ 467675 h 2502215"/>
                  <a:gd name="connsiteX11" fmla="*/ 855345 w 2565081"/>
                  <a:gd name="connsiteY11" fmla="*/ 467676 h 2502215"/>
                  <a:gd name="connsiteX12" fmla="*/ 1709736 w 2565081"/>
                  <a:gd name="connsiteY12" fmla="*/ 0 h 2502215"/>
                  <a:gd name="connsiteX0" fmla="*/ 2565081 w 2565081"/>
                  <a:gd name="connsiteY0" fmla="*/ 2 h 2034540"/>
                  <a:gd name="connsiteX1" fmla="*/ 1709736 w 2565081"/>
                  <a:gd name="connsiteY1" fmla="*/ 466727 h 2034540"/>
                  <a:gd name="connsiteX2" fmla="*/ 1709734 w 2565081"/>
                  <a:gd name="connsiteY2" fmla="*/ 466726 h 2034540"/>
                  <a:gd name="connsiteX3" fmla="*/ 1709734 w 2565081"/>
                  <a:gd name="connsiteY3" fmla="*/ 1567813 h 2034540"/>
                  <a:gd name="connsiteX4" fmla="*/ 1709738 w 2565081"/>
                  <a:gd name="connsiteY4" fmla="*/ 1567815 h 2034540"/>
                  <a:gd name="connsiteX5" fmla="*/ 855346 w 2565081"/>
                  <a:gd name="connsiteY5" fmla="*/ 2034540 h 2034540"/>
                  <a:gd name="connsiteX6" fmla="*/ 0 w 2565081"/>
                  <a:gd name="connsiteY6" fmla="*/ 1567815 h 2034540"/>
                  <a:gd name="connsiteX7" fmla="*/ 855345 w 2565081"/>
                  <a:gd name="connsiteY7" fmla="*/ 1100139 h 2034540"/>
                  <a:gd name="connsiteX8" fmla="*/ 855343 w 2565081"/>
                  <a:gd name="connsiteY8" fmla="*/ 1100138 h 2034540"/>
                  <a:gd name="connsiteX9" fmla="*/ 855343 w 2565081"/>
                  <a:gd name="connsiteY9" fmla="*/ 2 h 2034540"/>
                  <a:gd name="connsiteX10" fmla="*/ 855343 w 2565081"/>
                  <a:gd name="connsiteY10" fmla="*/ 0 h 2034540"/>
                  <a:gd name="connsiteX11" fmla="*/ 855345 w 2565081"/>
                  <a:gd name="connsiteY11" fmla="*/ 1 h 2034540"/>
                  <a:gd name="connsiteX0" fmla="*/ 1709736 w 1709737"/>
                  <a:gd name="connsiteY0" fmla="*/ 466727 h 2034540"/>
                  <a:gd name="connsiteX1" fmla="*/ 1709734 w 1709737"/>
                  <a:gd name="connsiteY1" fmla="*/ 466726 h 2034540"/>
                  <a:gd name="connsiteX2" fmla="*/ 1709734 w 1709737"/>
                  <a:gd name="connsiteY2" fmla="*/ 1567813 h 2034540"/>
                  <a:gd name="connsiteX3" fmla="*/ 1709738 w 1709737"/>
                  <a:gd name="connsiteY3" fmla="*/ 1567815 h 2034540"/>
                  <a:gd name="connsiteX4" fmla="*/ 855346 w 1709737"/>
                  <a:gd name="connsiteY4" fmla="*/ 2034540 h 2034540"/>
                  <a:gd name="connsiteX5" fmla="*/ 0 w 1709737"/>
                  <a:gd name="connsiteY5" fmla="*/ 1567815 h 2034540"/>
                  <a:gd name="connsiteX6" fmla="*/ 855345 w 1709737"/>
                  <a:gd name="connsiteY6" fmla="*/ 1100139 h 2034540"/>
                  <a:gd name="connsiteX7" fmla="*/ 855343 w 1709737"/>
                  <a:gd name="connsiteY7" fmla="*/ 1100138 h 2034540"/>
                  <a:gd name="connsiteX8" fmla="*/ 855343 w 1709737"/>
                  <a:gd name="connsiteY8" fmla="*/ 2 h 2034540"/>
                  <a:gd name="connsiteX9" fmla="*/ 855343 w 1709737"/>
                  <a:gd name="connsiteY9" fmla="*/ 0 h 2034540"/>
                  <a:gd name="connsiteX10" fmla="*/ 855345 w 1709737"/>
                  <a:gd name="connsiteY10" fmla="*/ 1 h 2034540"/>
                  <a:gd name="connsiteX0" fmla="*/ 1709736 w 1709738"/>
                  <a:gd name="connsiteY0" fmla="*/ 466727 h 2034540"/>
                  <a:gd name="connsiteX1" fmla="*/ 1709734 w 1709738"/>
                  <a:gd name="connsiteY1" fmla="*/ 1567813 h 2034540"/>
                  <a:gd name="connsiteX2" fmla="*/ 1709738 w 1709738"/>
                  <a:gd name="connsiteY2" fmla="*/ 1567815 h 2034540"/>
                  <a:gd name="connsiteX3" fmla="*/ 855346 w 1709738"/>
                  <a:gd name="connsiteY3" fmla="*/ 2034540 h 2034540"/>
                  <a:gd name="connsiteX4" fmla="*/ 0 w 1709738"/>
                  <a:gd name="connsiteY4" fmla="*/ 1567815 h 2034540"/>
                  <a:gd name="connsiteX5" fmla="*/ 855345 w 1709738"/>
                  <a:gd name="connsiteY5" fmla="*/ 1100139 h 2034540"/>
                  <a:gd name="connsiteX6" fmla="*/ 855343 w 1709738"/>
                  <a:gd name="connsiteY6" fmla="*/ 1100138 h 2034540"/>
                  <a:gd name="connsiteX7" fmla="*/ 855343 w 1709738"/>
                  <a:gd name="connsiteY7" fmla="*/ 2 h 2034540"/>
                  <a:gd name="connsiteX8" fmla="*/ 855343 w 1709738"/>
                  <a:gd name="connsiteY8" fmla="*/ 0 h 2034540"/>
                  <a:gd name="connsiteX9" fmla="*/ 855345 w 1709738"/>
                  <a:gd name="connsiteY9" fmla="*/ 1 h 2034540"/>
                  <a:gd name="connsiteX0" fmla="*/ 1709736 w 1709736"/>
                  <a:gd name="connsiteY0" fmla="*/ 466727 h 2034540"/>
                  <a:gd name="connsiteX1" fmla="*/ 1709734 w 1709736"/>
                  <a:gd name="connsiteY1" fmla="*/ 1567813 h 2034540"/>
                  <a:gd name="connsiteX2" fmla="*/ 855346 w 1709736"/>
                  <a:gd name="connsiteY2" fmla="*/ 2034540 h 2034540"/>
                  <a:gd name="connsiteX3" fmla="*/ 0 w 1709736"/>
                  <a:gd name="connsiteY3" fmla="*/ 1567815 h 2034540"/>
                  <a:gd name="connsiteX4" fmla="*/ 855345 w 1709736"/>
                  <a:gd name="connsiteY4" fmla="*/ 1100139 h 2034540"/>
                  <a:gd name="connsiteX5" fmla="*/ 855343 w 1709736"/>
                  <a:gd name="connsiteY5" fmla="*/ 1100138 h 2034540"/>
                  <a:gd name="connsiteX6" fmla="*/ 855343 w 1709736"/>
                  <a:gd name="connsiteY6" fmla="*/ 2 h 2034540"/>
                  <a:gd name="connsiteX7" fmla="*/ 855343 w 1709736"/>
                  <a:gd name="connsiteY7" fmla="*/ 0 h 2034540"/>
                  <a:gd name="connsiteX8" fmla="*/ 855345 w 1709736"/>
                  <a:gd name="connsiteY8" fmla="*/ 1 h 2034540"/>
                  <a:gd name="connsiteX0" fmla="*/ 1709734 w 1709734"/>
                  <a:gd name="connsiteY0" fmla="*/ 1567813 h 2034540"/>
                  <a:gd name="connsiteX1" fmla="*/ 855346 w 1709734"/>
                  <a:gd name="connsiteY1" fmla="*/ 2034540 h 2034540"/>
                  <a:gd name="connsiteX2" fmla="*/ 0 w 1709734"/>
                  <a:gd name="connsiteY2" fmla="*/ 1567815 h 2034540"/>
                  <a:gd name="connsiteX3" fmla="*/ 855345 w 1709734"/>
                  <a:gd name="connsiteY3" fmla="*/ 1100139 h 2034540"/>
                  <a:gd name="connsiteX4" fmla="*/ 855343 w 1709734"/>
                  <a:gd name="connsiteY4" fmla="*/ 1100138 h 2034540"/>
                  <a:gd name="connsiteX5" fmla="*/ 855343 w 1709734"/>
                  <a:gd name="connsiteY5" fmla="*/ 2 h 2034540"/>
                  <a:gd name="connsiteX6" fmla="*/ 855343 w 1709734"/>
                  <a:gd name="connsiteY6" fmla="*/ 0 h 2034540"/>
                  <a:gd name="connsiteX7" fmla="*/ 855345 w 1709734"/>
                  <a:gd name="connsiteY7" fmla="*/ 1 h 2034540"/>
                  <a:gd name="connsiteX0" fmla="*/ 855346 w 855346"/>
                  <a:gd name="connsiteY0" fmla="*/ 2034540 h 2034540"/>
                  <a:gd name="connsiteX1" fmla="*/ 0 w 855346"/>
                  <a:gd name="connsiteY1" fmla="*/ 1567815 h 2034540"/>
                  <a:gd name="connsiteX2" fmla="*/ 855345 w 855346"/>
                  <a:gd name="connsiteY2" fmla="*/ 1100139 h 2034540"/>
                  <a:gd name="connsiteX3" fmla="*/ 855343 w 855346"/>
                  <a:gd name="connsiteY3" fmla="*/ 1100138 h 2034540"/>
                  <a:gd name="connsiteX4" fmla="*/ 855343 w 855346"/>
                  <a:gd name="connsiteY4" fmla="*/ 2 h 2034540"/>
                  <a:gd name="connsiteX5" fmla="*/ 855343 w 855346"/>
                  <a:gd name="connsiteY5" fmla="*/ 0 h 2034540"/>
                  <a:gd name="connsiteX6" fmla="*/ 855345 w 855346"/>
                  <a:gd name="connsiteY6" fmla="*/ 1 h 20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46" h="2034540">
                    <a:moveTo>
                      <a:pt x="855346" y="2034540"/>
                    </a:moveTo>
                    <a:lnTo>
                      <a:pt x="0" y="1567815"/>
                    </a:lnTo>
                    <a:lnTo>
                      <a:pt x="855345" y="1100139"/>
                    </a:lnTo>
                    <a:cubicBezTo>
                      <a:pt x="855344" y="1100139"/>
                      <a:pt x="855344" y="1100138"/>
                      <a:pt x="855343" y="1100138"/>
                    </a:cubicBezTo>
                    <a:lnTo>
                      <a:pt x="855343" y="2"/>
                    </a:lnTo>
                    <a:lnTo>
                      <a:pt x="855343" y="0"/>
                    </a:lnTo>
                    <a:cubicBezTo>
                      <a:pt x="855344" y="0"/>
                      <a:pt x="855344" y="1"/>
                      <a:pt x="855345" y="1"/>
                    </a:cubicBezTo>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cxnSp>
            <p:nvCxnSpPr>
              <p:cNvPr id="81" name="Straight Connector 80">
                <a:extLst>
                  <a:ext uri="{FF2B5EF4-FFF2-40B4-BE49-F238E27FC236}">
                    <a16:creationId xmlns:a16="http://schemas.microsoft.com/office/drawing/2014/main" id="{7FBC50E9-9F0E-4D62-9AA6-DC145681D1EA}"/>
                  </a:ext>
                </a:extLst>
              </p:cNvPr>
              <p:cNvCxnSpPr/>
              <p:nvPr/>
            </p:nvCxnSpPr>
            <p:spPr bwMode="ltGray">
              <a:xfrm>
                <a:off x="9981203" y="5098858"/>
                <a:ext cx="733213" cy="400531"/>
              </a:xfrm>
              <a:prstGeom prst="line">
                <a:avLst/>
              </a:pr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nvGrpSpPr>
            <p:cNvPr id="57" name="Group 56">
              <a:extLst>
                <a:ext uri="{FF2B5EF4-FFF2-40B4-BE49-F238E27FC236}">
                  <a16:creationId xmlns:a16="http://schemas.microsoft.com/office/drawing/2014/main" id="{09610B7D-2856-472A-B98F-5684402C6C99}"/>
                </a:ext>
              </a:extLst>
            </p:cNvPr>
            <p:cNvGrpSpPr/>
            <p:nvPr userDrawn="1"/>
          </p:nvGrpSpPr>
          <p:grpSpPr bwMode="ltGray">
            <a:xfrm>
              <a:off x="7545167" y="-21839"/>
              <a:ext cx="1192433" cy="1098538"/>
              <a:chOff x="7545167" y="-9139"/>
              <a:chExt cx="1192433" cy="1098538"/>
            </a:xfrm>
          </p:grpSpPr>
          <p:sp>
            <p:nvSpPr>
              <p:cNvPr id="62" name="Freeform: Shape 61">
                <a:extLst>
                  <a:ext uri="{FF2B5EF4-FFF2-40B4-BE49-F238E27FC236}">
                    <a16:creationId xmlns:a16="http://schemas.microsoft.com/office/drawing/2014/main" id="{5173E078-D753-4C8F-98BB-75D0CBE314FE}"/>
                  </a:ext>
                </a:extLst>
              </p:cNvPr>
              <p:cNvSpPr/>
              <p:nvPr userDrawn="1"/>
            </p:nvSpPr>
            <p:spPr bwMode="ltGray">
              <a:xfrm>
                <a:off x="7550108" y="-9139"/>
                <a:ext cx="591604" cy="774738"/>
              </a:xfrm>
              <a:custGeom>
                <a:avLst/>
                <a:gdLst>
                  <a:gd name="connsiteX0" fmla="*/ 24121 w 591604"/>
                  <a:gd name="connsiteY0" fmla="*/ 0 h 774738"/>
                  <a:gd name="connsiteX1" fmla="*/ 591604 w 591604"/>
                  <a:gd name="connsiteY1" fmla="*/ 0 h 774738"/>
                  <a:gd name="connsiteX2" fmla="*/ 591604 w 591604"/>
                  <a:gd name="connsiteY2" fmla="*/ 451265 h 774738"/>
                  <a:gd name="connsiteX3" fmla="*/ 0 w 591604"/>
                  <a:gd name="connsiteY3" fmla="*/ 774738 h 774738"/>
                  <a:gd name="connsiteX4" fmla="*/ 0 w 591604"/>
                  <a:gd name="connsiteY4" fmla="*/ 13162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604" h="774738">
                    <a:moveTo>
                      <a:pt x="24121" y="0"/>
                    </a:moveTo>
                    <a:lnTo>
                      <a:pt x="591604" y="0"/>
                    </a:lnTo>
                    <a:lnTo>
                      <a:pt x="591604" y="451265"/>
                    </a:lnTo>
                    <a:lnTo>
                      <a:pt x="0" y="774738"/>
                    </a:lnTo>
                    <a:lnTo>
                      <a:pt x="0" y="13162"/>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63" name="Freeform: Shape 62">
                <a:extLst>
                  <a:ext uri="{FF2B5EF4-FFF2-40B4-BE49-F238E27FC236}">
                    <a16:creationId xmlns:a16="http://schemas.microsoft.com/office/drawing/2014/main" id="{EAA82456-62CD-4C42-91A4-3FFD8F19BCBD}"/>
                  </a:ext>
                </a:extLst>
              </p:cNvPr>
              <p:cNvSpPr/>
              <p:nvPr userDrawn="1"/>
            </p:nvSpPr>
            <p:spPr bwMode="ltGray">
              <a:xfrm>
                <a:off x="8141712" y="-9139"/>
                <a:ext cx="590944" cy="774738"/>
              </a:xfrm>
              <a:custGeom>
                <a:avLst/>
                <a:gdLst>
                  <a:gd name="connsiteX0" fmla="*/ 0 w 590944"/>
                  <a:gd name="connsiteY0" fmla="*/ 0 h 774738"/>
                  <a:gd name="connsiteX1" fmla="*/ 566850 w 590944"/>
                  <a:gd name="connsiteY1" fmla="*/ 0 h 774738"/>
                  <a:gd name="connsiteX2" fmla="*/ 590944 w 590944"/>
                  <a:gd name="connsiteY2" fmla="*/ 13162 h 774738"/>
                  <a:gd name="connsiteX3" fmla="*/ 590944 w 590944"/>
                  <a:gd name="connsiteY3" fmla="*/ 774738 h 774738"/>
                  <a:gd name="connsiteX4" fmla="*/ 0 w 590944"/>
                  <a:gd name="connsiteY4" fmla="*/ 451265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44" h="774738">
                    <a:moveTo>
                      <a:pt x="0" y="0"/>
                    </a:moveTo>
                    <a:lnTo>
                      <a:pt x="566850" y="0"/>
                    </a:lnTo>
                    <a:lnTo>
                      <a:pt x="590944" y="13162"/>
                    </a:lnTo>
                    <a:lnTo>
                      <a:pt x="590944" y="774738"/>
                    </a:lnTo>
                    <a:lnTo>
                      <a:pt x="0" y="451265"/>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64" name="Freeform: Shape 63">
                <a:extLst>
                  <a:ext uri="{FF2B5EF4-FFF2-40B4-BE49-F238E27FC236}">
                    <a16:creationId xmlns:a16="http://schemas.microsoft.com/office/drawing/2014/main" id="{41ABB687-FC0A-4A48-8466-BF8A1129E230}"/>
                  </a:ext>
                </a:extLst>
              </p:cNvPr>
              <p:cNvSpPr/>
              <p:nvPr userDrawn="1"/>
            </p:nvSpPr>
            <p:spPr bwMode="ltGray">
              <a:xfrm>
                <a:off x="7545167" y="437185"/>
                <a:ext cx="1192433" cy="65221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grpSp>
        <p:grpSp>
          <p:nvGrpSpPr>
            <p:cNvPr id="58" name="Group 57">
              <a:extLst>
                <a:ext uri="{FF2B5EF4-FFF2-40B4-BE49-F238E27FC236}">
                  <a16:creationId xmlns:a16="http://schemas.microsoft.com/office/drawing/2014/main" id="{8EEA91BF-1A44-4FB0-92F0-23098E7BBFCD}"/>
                </a:ext>
              </a:extLst>
            </p:cNvPr>
            <p:cNvGrpSpPr/>
            <p:nvPr userDrawn="1"/>
          </p:nvGrpSpPr>
          <p:grpSpPr bwMode="ltGray">
            <a:xfrm>
              <a:off x="6256117" y="5896894"/>
              <a:ext cx="1057910" cy="971314"/>
              <a:chOff x="6256117" y="5896894"/>
              <a:chExt cx="1057910" cy="971314"/>
            </a:xfrm>
          </p:grpSpPr>
          <p:sp>
            <p:nvSpPr>
              <p:cNvPr id="59" name="Freeform: Shape 58">
                <a:extLst>
                  <a:ext uri="{FF2B5EF4-FFF2-40B4-BE49-F238E27FC236}">
                    <a16:creationId xmlns:a16="http://schemas.microsoft.com/office/drawing/2014/main" id="{511C6A8E-CEC6-4129-9FB2-A426C6CE84EB}"/>
                  </a:ext>
                </a:extLst>
              </p:cNvPr>
              <p:cNvSpPr/>
              <p:nvPr userDrawn="1"/>
            </p:nvSpPr>
            <p:spPr bwMode="ltGray">
              <a:xfrm>
                <a:off x="6256117" y="5896894"/>
                <a:ext cx="532466" cy="971314"/>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0" name="Freeform: Shape 59">
                <a:extLst>
                  <a:ext uri="{FF2B5EF4-FFF2-40B4-BE49-F238E27FC236}">
                    <a16:creationId xmlns:a16="http://schemas.microsoft.com/office/drawing/2014/main" id="{205B8F1F-9F8A-42BF-8770-AEABCEC35D18}"/>
                  </a:ext>
                </a:extLst>
              </p:cNvPr>
              <p:cNvSpPr/>
              <p:nvPr userDrawn="1"/>
            </p:nvSpPr>
            <p:spPr bwMode="ltGray">
              <a:xfrm>
                <a:off x="6781561" y="5896894"/>
                <a:ext cx="532466" cy="971314"/>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1" name="Freeform: Shape 60">
                <a:extLst>
                  <a:ext uri="{FF2B5EF4-FFF2-40B4-BE49-F238E27FC236}">
                    <a16:creationId xmlns:a16="http://schemas.microsoft.com/office/drawing/2014/main" id="{36EE7F2A-0858-47D2-B1D0-D33BCD933ABE}"/>
                  </a:ext>
                </a:extLst>
              </p:cNvPr>
              <p:cNvSpPr/>
              <p:nvPr userDrawn="1"/>
            </p:nvSpPr>
            <p:spPr bwMode="ltGray">
              <a:xfrm>
                <a:off x="6260506" y="6577107"/>
                <a:ext cx="1050305" cy="287297"/>
              </a:xfrm>
              <a:custGeom>
                <a:avLst/>
                <a:gdLst>
                  <a:gd name="connsiteX0" fmla="*/ 855344 w 1709736"/>
                  <a:gd name="connsiteY0" fmla="*/ 934401 h 1083252"/>
                  <a:gd name="connsiteX1" fmla="*/ 1709736 w 1709736"/>
                  <a:gd name="connsiteY1" fmla="*/ 467676 h 1083252"/>
                  <a:gd name="connsiteX2" fmla="*/ 855344 w 1709736"/>
                  <a:gd name="connsiteY2" fmla="*/ -1 h 1083252"/>
                  <a:gd name="connsiteX3" fmla="*/ -1 w 1709736"/>
                  <a:gd name="connsiteY3" fmla="*/ 467676 h 1083252"/>
                  <a:gd name="connsiteX4" fmla="*/ 1004194 w 1709736"/>
                  <a:gd name="connsiteY4" fmla="*/ 1083251 h 1083252"/>
                  <a:gd name="connsiteX0" fmla="*/ 855346 w 1709738"/>
                  <a:gd name="connsiteY0" fmla="*/ 934403 h 934403"/>
                  <a:gd name="connsiteX1" fmla="*/ 1709738 w 1709738"/>
                  <a:gd name="connsiteY1" fmla="*/ 467678 h 934403"/>
                  <a:gd name="connsiteX2" fmla="*/ 855346 w 1709738"/>
                  <a:gd name="connsiteY2" fmla="*/ 1 h 934403"/>
                  <a:gd name="connsiteX3" fmla="*/ 1 w 1709738"/>
                  <a:gd name="connsiteY3" fmla="*/ 467678 h 934403"/>
                  <a:gd name="connsiteX0" fmla="*/ 1709736 w 1709736"/>
                  <a:gd name="connsiteY0" fmla="*/ 467676 h 467676"/>
                  <a:gd name="connsiteX1" fmla="*/ 855344 w 1709736"/>
                  <a:gd name="connsiteY1" fmla="*/ -1 h 467676"/>
                  <a:gd name="connsiteX2" fmla="*/ -1 w 1709736"/>
                  <a:gd name="connsiteY2" fmla="*/ 467676 h 467676"/>
                </a:gdLst>
                <a:ahLst/>
                <a:cxnLst>
                  <a:cxn ang="0">
                    <a:pos x="connsiteX0" y="connsiteY0"/>
                  </a:cxn>
                  <a:cxn ang="0">
                    <a:pos x="connsiteX1" y="connsiteY1"/>
                  </a:cxn>
                  <a:cxn ang="0">
                    <a:pos x="connsiteX2" y="connsiteY2"/>
                  </a:cxn>
                </a:cxnLst>
                <a:rect l="l" t="t" r="r" b="b"/>
                <a:pathLst>
                  <a:path w="1709736" h="467676">
                    <a:moveTo>
                      <a:pt x="1709736" y="467676"/>
                    </a:moveTo>
                    <a:lnTo>
                      <a:pt x="855344" y="-1"/>
                    </a:lnTo>
                    <a:lnTo>
                      <a:pt x="-1" y="467676"/>
                    </a:lnTo>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grpSp>
      </p:grpSp>
      <p:sp>
        <p:nvSpPr>
          <p:cNvPr id="5" name="Picture Placeholder 4">
            <a:extLst>
              <a:ext uri="{FF2B5EF4-FFF2-40B4-BE49-F238E27FC236}">
                <a16:creationId xmlns:a16="http://schemas.microsoft.com/office/drawing/2014/main" id="{6DF5D6DE-2629-4577-9B98-7A1666013D0A}"/>
              </a:ext>
            </a:extLst>
          </p:cNvPr>
          <p:cNvSpPr>
            <a:spLocks noGrp="1"/>
          </p:cNvSpPr>
          <p:nvPr>
            <p:ph type="pic" sz="quarter" idx="11" hasCustomPrompt="1"/>
          </p:nvPr>
        </p:nvSpPr>
        <p:spPr bwMode="gray">
          <a:xfrm>
            <a:off x="5016500" y="292100"/>
            <a:ext cx="6881813" cy="6272213"/>
          </a:xfrm>
          <a:blipFill>
            <a:blip r:embed="rId2"/>
            <a:stretch>
              <a:fillRect/>
            </a:stretch>
          </a:blipFill>
          <a:ln w="9525" cap="flat">
            <a:noFill/>
            <a:prstDash val="solid"/>
            <a:miter/>
          </a:ln>
          <a:effectLst>
            <a:outerShdw blurRad="508000" dist="63500" dir="2700000" sx="101000" sy="101000" algn="tl" rotWithShape="0">
              <a:prstClr val="black">
                <a:alpha val="33000"/>
              </a:prstClr>
            </a:outerShdw>
          </a:effectLst>
        </p:spPr>
        <p:txBody>
          <a:bodyPr tIns="1188720" anchor="ctr">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40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2" name="Title 1"/>
          <p:cNvSpPr>
            <a:spLocks noGrp="1"/>
          </p:cNvSpPr>
          <p:nvPr>
            <p:ph type="title" hasCustomPrompt="1"/>
          </p:nvPr>
        </p:nvSpPr>
        <p:spPr>
          <a:xfrm>
            <a:off x="584201" y="2579648"/>
            <a:ext cx="3768898" cy="553998"/>
          </a:xfrm>
        </p:spPr>
        <p:txBody>
          <a:bodyPr wrap="square" rIns="0" anchor="b">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Enter title text</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1" y="3535541"/>
            <a:ext cx="3769300" cy="307777"/>
          </a:xfrm>
        </p:spPr>
        <p:txBody>
          <a:bodyPr/>
          <a:lstStyle>
            <a:lvl1pPr marL="0" indent="0">
              <a:buNone/>
              <a:defRPr sz="20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Edit Master text styles</a:t>
            </a:r>
          </a:p>
        </p:txBody>
      </p:sp>
    </p:spTree>
    <p:extLst>
      <p:ext uri="{BB962C8B-B14F-4D97-AF65-F5344CB8AC3E}">
        <p14:creationId xmlns:p14="http://schemas.microsoft.com/office/powerpoint/2010/main" val="710960028"/>
      </p:ext>
    </p:extLst>
  </p:cSld>
  <p:clrMapOvr>
    <a:masterClrMapping/>
  </p:clrMapOvr>
  <p:transition>
    <p:fade/>
  </p:transition>
  <p:extLst mod="1">
    <p:ext uri="{DCECCB84-F9BA-43D5-87BE-67443E8EF086}">
      <p15:sldGuideLst xmlns:p15="http://schemas.microsoft.com/office/powerpoint/2012/main">
        <p15:guide id="2" pos="3359">
          <p15:clr>
            <a:srgbClr val="FBAE40"/>
          </p15:clr>
        </p15:guide>
        <p15:guide id="6" orient="horz" pos="904">
          <p15:clr>
            <a:srgbClr val="5ACBF0"/>
          </p15:clr>
        </p15:guide>
        <p15:guide id="7" orient="horz" pos="1276">
          <p15:clr>
            <a:srgbClr val="5ACBF0"/>
          </p15:clr>
        </p15:guide>
        <p15:guide id="8" orient="horz" pos="2226">
          <p15:clr>
            <a:srgbClr val="5ACBF0"/>
          </p15:clr>
        </p15:guide>
        <p15:guide id="9" pos="2993">
          <p15:clr>
            <a:srgbClr val="C35E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quare Photo body text">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C39AAC9F-C8B8-422E-93FC-08A064104000}"/>
              </a:ext>
            </a:extLst>
          </p:cNvPr>
          <p:cNvGrpSpPr/>
          <p:nvPr userDrawn="1"/>
        </p:nvGrpSpPr>
        <p:grpSpPr bwMode="ltGray">
          <a:xfrm>
            <a:off x="6256117" y="-21839"/>
            <a:ext cx="5932086" cy="6890047"/>
            <a:chOff x="6256117" y="-21839"/>
            <a:chExt cx="5932086" cy="6890047"/>
          </a:xfrm>
        </p:grpSpPr>
        <p:grpSp>
          <p:nvGrpSpPr>
            <p:cNvPr id="31" name="Group 30">
              <a:extLst>
                <a:ext uri="{FF2B5EF4-FFF2-40B4-BE49-F238E27FC236}">
                  <a16:creationId xmlns:a16="http://schemas.microsoft.com/office/drawing/2014/main" id="{A09379AA-B540-4886-8794-46BA10F3D91B}"/>
                </a:ext>
              </a:extLst>
            </p:cNvPr>
            <p:cNvGrpSpPr/>
            <p:nvPr userDrawn="1"/>
          </p:nvGrpSpPr>
          <p:grpSpPr bwMode="ltGray">
            <a:xfrm>
              <a:off x="8507413" y="1457714"/>
              <a:ext cx="3680790" cy="5392441"/>
              <a:chOff x="8507413" y="1457714"/>
              <a:chExt cx="3680790" cy="5392441"/>
            </a:xfrm>
          </p:grpSpPr>
          <p:sp>
            <p:nvSpPr>
              <p:cNvPr id="64" name="Freeform: Shape 63">
                <a:extLst>
                  <a:ext uri="{FF2B5EF4-FFF2-40B4-BE49-F238E27FC236}">
                    <a16:creationId xmlns:a16="http://schemas.microsoft.com/office/drawing/2014/main" id="{9E5BC201-014B-48F5-BAC0-4FBBACCBF586}"/>
                  </a:ext>
                </a:extLst>
              </p:cNvPr>
              <p:cNvSpPr/>
              <p:nvPr/>
            </p:nvSpPr>
            <p:spPr bwMode="ltGray">
              <a:xfrm>
                <a:off x="8507413"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5" name="Freeform: Shape 64">
                <a:extLst>
                  <a:ext uri="{FF2B5EF4-FFF2-40B4-BE49-F238E27FC236}">
                    <a16:creationId xmlns:a16="http://schemas.microsoft.com/office/drawing/2014/main" id="{F72CD027-1ABE-4E4A-BE9E-EF73250F9290}"/>
                  </a:ext>
                </a:extLst>
              </p:cNvPr>
              <p:cNvSpPr/>
              <p:nvPr/>
            </p:nvSpPr>
            <p:spPr bwMode="ltGray">
              <a:xfrm>
                <a:off x="9241444" y="2803166"/>
                <a:ext cx="743840" cy="1356898"/>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6" name="Freeform: Shape 65">
                <a:extLst>
                  <a:ext uri="{FF2B5EF4-FFF2-40B4-BE49-F238E27FC236}">
                    <a16:creationId xmlns:a16="http://schemas.microsoft.com/office/drawing/2014/main" id="{52C85D91-63CC-4FF7-A826-BE886CDB017C}"/>
                  </a:ext>
                </a:extLst>
              </p:cNvPr>
              <p:cNvSpPr/>
              <p:nvPr/>
            </p:nvSpPr>
            <p:spPr bwMode="ltGray">
              <a:xfrm>
                <a:off x="8507413" y="3747272"/>
                <a:ext cx="1479509" cy="80923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7" name="Freeform: Shape 66">
                <a:extLst>
                  <a:ext uri="{FF2B5EF4-FFF2-40B4-BE49-F238E27FC236}">
                    <a16:creationId xmlns:a16="http://schemas.microsoft.com/office/drawing/2014/main" id="{E55C67E6-D930-403F-9550-70EC2A102AB5}"/>
                  </a:ext>
                </a:extLst>
              </p:cNvPr>
              <p:cNvSpPr/>
              <p:nvPr/>
            </p:nvSpPr>
            <p:spPr bwMode="ltGray">
              <a:xfrm>
                <a:off x="8507413" y="5493257"/>
                <a:ext cx="743840" cy="1356898"/>
              </a:xfrm>
              <a:custGeom>
                <a:avLst/>
                <a:gdLst/>
                <a:ahLst/>
                <a:cxnLst/>
                <a:rect l="0" t="0" r="0" b="0"/>
                <a:pathLst>
                  <a:path w="866775" h="1581150">
                    <a:moveTo>
                      <a:pt x="862489" y="1108234"/>
                    </a:moveTo>
                    <a:lnTo>
                      <a:pt x="7144" y="1574959"/>
                    </a:lnTo>
                    <a:lnTo>
                      <a:pt x="7144" y="474821"/>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8" name="Freeform: Shape 67">
                <a:extLst>
                  <a:ext uri="{FF2B5EF4-FFF2-40B4-BE49-F238E27FC236}">
                    <a16:creationId xmlns:a16="http://schemas.microsoft.com/office/drawing/2014/main" id="{BDB9C074-A5A6-4082-9FCD-D487FD8013E5}"/>
                  </a:ext>
                </a:extLst>
              </p:cNvPr>
              <p:cNvSpPr/>
              <p:nvPr/>
            </p:nvSpPr>
            <p:spPr bwMode="ltGray">
              <a:xfrm>
                <a:off x="9241444" y="5493257"/>
                <a:ext cx="743840" cy="1356898"/>
              </a:xfrm>
              <a:custGeom>
                <a:avLst/>
                <a:gdLst/>
                <a:ahLst/>
                <a:cxnLst/>
                <a:rect l="0" t="0" r="0" b="0"/>
                <a:pathLst>
                  <a:path w="866775" h="1581150">
                    <a:moveTo>
                      <a:pt x="7144" y="1108234"/>
                    </a:moveTo>
                    <a:lnTo>
                      <a:pt x="861536" y="1574959"/>
                    </a:lnTo>
                    <a:lnTo>
                      <a:pt x="861536" y="474821"/>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9" name="Freeform: Shape 68">
                <a:extLst>
                  <a:ext uri="{FF2B5EF4-FFF2-40B4-BE49-F238E27FC236}">
                    <a16:creationId xmlns:a16="http://schemas.microsoft.com/office/drawing/2014/main" id="{4E3D79EB-E5E0-4CA3-A7CE-50069CC73F19}"/>
                  </a:ext>
                </a:extLst>
              </p:cNvPr>
              <p:cNvSpPr/>
              <p:nvPr/>
            </p:nvSpPr>
            <p:spPr bwMode="ltGray">
              <a:xfrm>
                <a:off x="8513545" y="6444311"/>
                <a:ext cx="1467248" cy="400530"/>
              </a:xfrm>
              <a:custGeom>
                <a:avLst/>
                <a:gdLst>
                  <a:gd name="connsiteX0" fmla="*/ 855345 w 1709736"/>
                  <a:gd name="connsiteY0" fmla="*/ 934403 h 1040954"/>
                  <a:gd name="connsiteX1" fmla="*/ 1709737 w 1709736"/>
                  <a:gd name="connsiteY1" fmla="*/ 466725 h 1040954"/>
                  <a:gd name="connsiteX2" fmla="*/ 855345 w 1709736"/>
                  <a:gd name="connsiteY2" fmla="*/ 0 h 1040954"/>
                  <a:gd name="connsiteX3" fmla="*/ 0 w 1709736"/>
                  <a:gd name="connsiteY3" fmla="*/ 466725 h 1040954"/>
                  <a:gd name="connsiteX4" fmla="*/ 961897 w 1709736"/>
                  <a:gd name="connsiteY4" fmla="*/ 1040955 h 1040954"/>
                  <a:gd name="connsiteX0" fmla="*/ 855345 w 1709737"/>
                  <a:gd name="connsiteY0" fmla="*/ 934403 h 934403"/>
                  <a:gd name="connsiteX1" fmla="*/ 1709737 w 1709737"/>
                  <a:gd name="connsiteY1" fmla="*/ 466725 h 934403"/>
                  <a:gd name="connsiteX2" fmla="*/ 855345 w 1709737"/>
                  <a:gd name="connsiteY2" fmla="*/ 0 h 934403"/>
                  <a:gd name="connsiteX3" fmla="*/ 0 w 1709737"/>
                  <a:gd name="connsiteY3" fmla="*/ 466725 h 934403"/>
                  <a:gd name="connsiteX0" fmla="*/ 1709737 w 1709737"/>
                  <a:gd name="connsiteY0" fmla="*/ 466725 h 466725"/>
                  <a:gd name="connsiteX1" fmla="*/ 855345 w 1709737"/>
                  <a:gd name="connsiteY1" fmla="*/ 0 h 466725"/>
                  <a:gd name="connsiteX2" fmla="*/ 0 w 1709737"/>
                  <a:gd name="connsiteY2" fmla="*/ 466725 h 466725"/>
                </a:gdLst>
                <a:ahLst/>
                <a:cxnLst>
                  <a:cxn ang="0">
                    <a:pos x="connsiteX0" y="connsiteY0"/>
                  </a:cxn>
                  <a:cxn ang="0">
                    <a:pos x="connsiteX1" y="connsiteY1"/>
                  </a:cxn>
                  <a:cxn ang="0">
                    <a:pos x="connsiteX2" y="connsiteY2"/>
                  </a:cxn>
                </a:cxnLst>
                <a:rect l="l" t="t" r="r" b="b"/>
                <a:pathLst>
                  <a:path w="1709737" h="466725">
                    <a:moveTo>
                      <a:pt x="1709737" y="466725"/>
                    </a:moveTo>
                    <a:lnTo>
                      <a:pt x="855345" y="0"/>
                    </a:lnTo>
                    <a:lnTo>
                      <a:pt x="0" y="466725"/>
                    </a:ln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0" name="Freeform: Shape 69">
                <a:extLst>
                  <a:ext uri="{FF2B5EF4-FFF2-40B4-BE49-F238E27FC236}">
                    <a16:creationId xmlns:a16="http://schemas.microsoft.com/office/drawing/2014/main" id="{42F892FB-2465-40CF-A81F-AC989DC09CE4}"/>
                  </a:ext>
                </a:extLst>
              </p:cNvPr>
              <p:cNvSpPr/>
              <p:nvPr/>
            </p:nvSpPr>
            <p:spPr bwMode="ltGray">
              <a:xfrm>
                <a:off x="9241444" y="4148621"/>
                <a:ext cx="743840" cy="1356898"/>
              </a:xfrm>
              <a:custGeom>
                <a:avLst/>
                <a:gdLst/>
                <a:ahLst/>
                <a:cxnLst/>
                <a:rect l="0" t="0" r="0" b="0"/>
                <a:pathLst>
                  <a:path w="866775" h="1581150">
                    <a:moveTo>
                      <a:pt x="861536" y="1107281"/>
                    </a:moveTo>
                    <a:lnTo>
                      <a:pt x="7144" y="1574006"/>
                    </a:lnTo>
                    <a:lnTo>
                      <a:pt x="7144" y="473869"/>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1" name="Freeform: Shape 70">
                <a:extLst>
                  <a:ext uri="{FF2B5EF4-FFF2-40B4-BE49-F238E27FC236}">
                    <a16:creationId xmlns:a16="http://schemas.microsoft.com/office/drawing/2014/main" id="{E8BADF38-50C7-4E4B-AA00-660BF4161C96}"/>
                  </a:ext>
                </a:extLst>
              </p:cNvPr>
              <p:cNvSpPr/>
              <p:nvPr/>
            </p:nvSpPr>
            <p:spPr bwMode="ltGray">
              <a:xfrm>
                <a:off x="9974659"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2" name="Freeform: Shape 71">
                <a:extLst>
                  <a:ext uri="{FF2B5EF4-FFF2-40B4-BE49-F238E27FC236}">
                    <a16:creationId xmlns:a16="http://schemas.microsoft.com/office/drawing/2014/main" id="{A51B782C-38CF-4C16-8A55-9C1BEA5AF3F0}"/>
                  </a:ext>
                </a:extLst>
              </p:cNvPr>
              <p:cNvSpPr/>
              <p:nvPr/>
            </p:nvSpPr>
            <p:spPr bwMode="ltGray">
              <a:xfrm>
                <a:off x="9247573" y="3753404"/>
                <a:ext cx="2200463" cy="2147333"/>
              </a:xfrm>
              <a:custGeom>
                <a:avLst/>
                <a:gdLst>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646487 w 2564131"/>
                  <a:gd name="connsiteY7" fmla="*/ 2000030 h 2502221"/>
                  <a:gd name="connsiteX8" fmla="*/ 854393 w 2564131"/>
                  <a:gd name="connsiteY8" fmla="*/ 1567818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1139551 w 2564131"/>
                  <a:gd name="connsiteY8" fmla="*/ 1721386 h 2502221"/>
                  <a:gd name="connsiteX9" fmla="*/ 854393 w 2564131"/>
                  <a:gd name="connsiteY9" fmla="*/ 1567818 h 2502221"/>
                  <a:gd name="connsiteX10" fmla="*/ 854393 w 2564131"/>
                  <a:gd name="connsiteY10" fmla="*/ 467680 h 2502221"/>
                  <a:gd name="connsiteX11" fmla="*/ 1709739 w 2564131"/>
                  <a:gd name="connsiteY11" fmla="*/ 0 h 2502221"/>
                  <a:gd name="connsiteX12" fmla="*/ 2564131 w 2564131"/>
                  <a:gd name="connsiteY12" fmla="*/ 467677 h 2502221"/>
                  <a:gd name="connsiteX13" fmla="*/ 1709739 w 2564131"/>
                  <a:gd name="connsiteY13" fmla="*/ 934402 h 2502221"/>
                  <a:gd name="connsiteX14" fmla="*/ 854393 w 2564131"/>
                  <a:gd name="connsiteY14" fmla="*/ 467677 h 2502221"/>
                  <a:gd name="connsiteX15" fmla="*/ 1709739 w 2564131"/>
                  <a:gd name="connsiteY15"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139551 w 2564131"/>
                  <a:gd name="connsiteY7" fmla="*/ 1721386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854393 w 2564131"/>
                  <a:gd name="connsiteY7" fmla="*/ 1567818 h 2502221"/>
                  <a:gd name="connsiteX8" fmla="*/ 854393 w 2564131"/>
                  <a:gd name="connsiteY8" fmla="*/ 467680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13" fmla="*/ 1709739 w 2564131"/>
                  <a:gd name="connsiteY13" fmla="*/ 0 h 250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131" h="2502221">
                    <a:moveTo>
                      <a:pt x="854393" y="467680"/>
                    </a:moveTo>
                    <a:lnTo>
                      <a:pt x="1709737" y="934405"/>
                    </a:lnTo>
                    <a:lnTo>
                      <a:pt x="1709737" y="2034543"/>
                    </a:lnTo>
                    <a:cubicBezTo>
                      <a:pt x="1709738" y="2034543"/>
                      <a:pt x="1709738" y="2034544"/>
                      <a:pt x="1709739" y="2034544"/>
                    </a:cubicBezTo>
                    <a:lnTo>
                      <a:pt x="854393" y="2502221"/>
                    </a:lnTo>
                    <a:lnTo>
                      <a:pt x="0" y="2034544"/>
                    </a:lnTo>
                    <a:lnTo>
                      <a:pt x="854393" y="1567819"/>
                    </a:lnTo>
                    <a:lnTo>
                      <a:pt x="854393" y="1567818"/>
                    </a:lnTo>
                    <a:lnTo>
                      <a:pt x="854393" y="467680"/>
                    </a:lnTo>
                    <a:close/>
                    <a:moveTo>
                      <a:pt x="1709739" y="0"/>
                    </a:moveTo>
                    <a:lnTo>
                      <a:pt x="2564131" y="467677"/>
                    </a:lnTo>
                    <a:lnTo>
                      <a:pt x="1709739" y="934402"/>
                    </a:lnTo>
                    <a:lnTo>
                      <a:pt x="854393" y="467677"/>
                    </a:lnTo>
                    <a:lnTo>
                      <a:pt x="1709739" y="0"/>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3" name="Freeform: Shape 72">
                <a:extLst>
                  <a:ext uri="{FF2B5EF4-FFF2-40B4-BE49-F238E27FC236}">
                    <a16:creationId xmlns:a16="http://schemas.microsoft.com/office/drawing/2014/main" id="{61A234A0-3B09-4E85-880A-C885FBEE2401}"/>
                  </a:ext>
                </a:extLst>
              </p:cNvPr>
              <p:cNvSpPr/>
              <p:nvPr/>
            </p:nvSpPr>
            <p:spPr bwMode="ltGray">
              <a:xfrm>
                <a:off x="10708694" y="5092729"/>
                <a:ext cx="743840" cy="1356898"/>
              </a:xfrm>
              <a:custGeom>
                <a:avLst/>
                <a:gdLst/>
                <a:ahLst/>
                <a:cxnLst/>
                <a:rect l="0" t="0" r="0" b="0"/>
                <a:pathLst>
                  <a:path w="866775" h="1581150">
                    <a:moveTo>
                      <a:pt x="861536" y="1107281"/>
                    </a:moveTo>
                    <a:lnTo>
                      <a:pt x="7144" y="1574959"/>
                    </a:lnTo>
                    <a:lnTo>
                      <a:pt x="7144" y="473869"/>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4" name="Freeform: Shape 73">
                <a:extLst>
                  <a:ext uri="{FF2B5EF4-FFF2-40B4-BE49-F238E27FC236}">
                    <a16:creationId xmlns:a16="http://schemas.microsoft.com/office/drawing/2014/main" id="{B6516D46-39CD-420E-9263-03065B10F8F4}"/>
                  </a:ext>
                </a:extLst>
              </p:cNvPr>
              <p:cNvSpPr/>
              <p:nvPr/>
            </p:nvSpPr>
            <p:spPr bwMode="ltGray">
              <a:xfrm>
                <a:off x="11441908" y="5092729"/>
                <a:ext cx="743840" cy="1356898"/>
              </a:xfrm>
              <a:custGeom>
                <a:avLst/>
                <a:gdLst/>
                <a:ahLst/>
                <a:cxnLst/>
                <a:rect l="0" t="0" r="0" b="0"/>
                <a:pathLst>
                  <a:path w="866775" h="1581150">
                    <a:moveTo>
                      <a:pt x="7144" y="1107281"/>
                    </a:moveTo>
                    <a:lnTo>
                      <a:pt x="862489" y="1574959"/>
                    </a:lnTo>
                    <a:lnTo>
                      <a:pt x="862489"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5" name="Freeform: Shape 74">
                <a:extLst>
                  <a:ext uri="{FF2B5EF4-FFF2-40B4-BE49-F238E27FC236}">
                    <a16:creationId xmlns:a16="http://schemas.microsoft.com/office/drawing/2014/main" id="{6B28F64C-F49A-4F09-A9C2-8502680A64D7}"/>
                  </a:ext>
                </a:extLst>
              </p:cNvPr>
              <p:cNvSpPr/>
              <p:nvPr/>
            </p:nvSpPr>
            <p:spPr bwMode="ltGray">
              <a:xfrm>
                <a:off x="10708694" y="6036831"/>
                <a:ext cx="1479509" cy="809234"/>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6" name="Freeform: Shape 75">
                <a:extLst>
                  <a:ext uri="{FF2B5EF4-FFF2-40B4-BE49-F238E27FC236}">
                    <a16:creationId xmlns:a16="http://schemas.microsoft.com/office/drawing/2014/main" id="{3AE00412-2C1C-4CAB-B1D4-B046A4B37C24}"/>
                  </a:ext>
                </a:extLst>
              </p:cNvPr>
              <p:cNvSpPr/>
              <p:nvPr/>
            </p:nvSpPr>
            <p:spPr bwMode="ltGray">
              <a:xfrm>
                <a:off x="10708694" y="1457714"/>
                <a:ext cx="743840" cy="1356898"/>
              </a:xfrm>
              <a:custGeom>
                <a:avLst/>
                <a:gdLst/>
                <a:ahLst/>
                <a:cxnLst/>
                <a:rect l="0" t="0" r="0" b="0"/>
                <a:pathLst>
                  <a:path w="866775" h="1581150">
                    <a:moveTo>
                      <a:pt x="861536" y="1107281"/>
                    </a:moveTo>
                    <a:lnTo>
                      <a:pt x="7144" y="1574959"/>
                    </a:lnTo>
                    <a:lnTo>
                      <a:pt x="7144" y="474821"/>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7" name="Freeform: Shape 76">
                <a:extLst>
                  <a:ext uri="{FF2B5EF4-FFF2-40B4-BE49-F238E27FC236}">
                    <a16:creationId xmlns:a16="http://schemas.microsoft.com/office/drawing/2014/main" id="{01030AB7-3DE7-407A-98DE-751351FCBFB5}"/>
                  </a:ext>
                </a:extLst>
              </p:cNvPr>
              <p:cNvSpPr/>
              <p:nvPr/>
            </p:nvSpPr>
            <p:spPr bwMode="ltGray">
              <a:xfrm>
                <a:off x="11441908" y="1457714"/>
                <a:ext cx="743840" cy="1356898"/>
              </a:xfrm>
              <a:custGeom>
                <a:avLst/>
                <a:gdLst/>
                <a:ahLst/>
                <a:cxnLst/>
                <a:rect l="0" t="0" r="0" b="0"/>
                <a:pathLst>
                  <a:path w="866775" h="1581150">
                    <a:moveTo>
                      <a:pt x="7144" y="1107281"/>
                    </a:moveTo>
                    <a:lnTo>
                      <a:pt x="862489" y="1574959"/>
                    </a:lnTo>
                    <a:lnTo>
                      <a:pt x="862489" y="474821"/>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8" name="Freeform: Shape 77">
                <a:extLst>
                  <a:ext uri="{FF2B5EF4-FFF2-40B4-BE49-F238E27FC236}">
                    <a16:creationId xmlns:a16="http://schemas.microsoft.com/office/drawing/2014/main" id="{0074BD83-98DD-4084-9D1E-CDACFD005AFF}"/>
                  </a:ext>
                </a:extLst>
              </p:cNvPr>
              <p:cNvSpPr/>
              <p:nvPr/>
            </p:nvSpPr>
            <p:spPr bwMode="ltGray">
              <a:xfrm>
                <a:off x="10708694" y="2401820"/>
                <a:ext cx="1479509" cy="809235"/>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9" name="Freeform: Shape 78">
                <a:extLst>
                  <a:ext uri="{FF2B5EF4-FFF2-40B4-BE49-F238E27FC236}">
                    <a16:creationId xmlns:a16="http://schemas.microsoft.com/office/drawing/2014/main" id="{47C85498-5D07-457D-BA73-99E2EB50130B}"/>
                  </a:ext>
                </a:extLst>
              </p:cNvPr>
              <p:cNvSpPr/>
              <p:nvPr/>
            </p:nvSpPr>
            <p:spPr bwMode="ltGray">
              <a:xfrm>
                <a:off x="11451715" y="2809296"/>
                <a:ext cx="734033" cy="1745983"/>
              </a:xfrm>
              <a:custGeom>
                <a:avLst/>
                <a:gdLst>
                  <a:gd name="connsiteX0" fmla="*/ 1709736 w 2565081"/>
                  <a:gd name="connsiteY0" fmla="*/ 0 h 2502215"/>
                  <a:gd name="connsiteX1" fmla="*/ 2565081 w 2565081"/>
                  <a:gd name="connsiteY1" fmla="*/ 467677 h 2502215"/>
                  <a:gd name="connsiteX2" fmla="*/ 1709736 w 2565081"/>
                  <a:gd name="connsiteY2" fmla="*/ 934402 h 2502215"/>
                  <a:gd name="connsiteX3" fmla="*/ 1709734 w 2565081"/>
                  <a:gd name="connsiteY3" fmla="*/ 934401 h 2502215"/>
                  <a:gd name="connsiteX4" fmla="*/ 1709734 w 2565081"/>
                  <a:gd name="connsiteY4" fmla="*/ 2035488 h 2502215"/>
                  <a:gd name="connsiteX5" fmla="*/ 1709738 w 2565081"/>
                  <a:gd name="connsiteY5" fmla="*/ 2035490 h 2502215"/>
                  <a:gd name="connsiteX6" fmla="*/ 855346 w 2565081"/>
                  <a:gd name="connsiteY6" fmla="*/ 2502215 h 2502215"/>
                  <a:gd name="connsiteX7" fmla="*/ 0 w 2565081"/>
                  <a:gd name="connsiteY7" fmla="*/ 2035490 h 2502215"/>
                  <a:gd name="connsiteX8" fmla="*/ 855345 w 2565081"/>
                  <a:gd name="connsiteY8" fmla="*/ 1567814 h 2502215"/>
                  <a:gd name="connsiteX9" fmla="*/ 855343 w 2565081"/>
                  <a:gd name="connsiteY9" fmla="*/ 1567813 h 2502215"/>
                  <a:gd name="connsiteX10" fmla="*/ 855343 w 2565081"/>
                  <a:gd name="connsiteY10" fmla="*/ 467677 h 2502215"/>
                  <a:gd name="connsiteX11" fmla="*/ 855343 w 2565081"/>
                  <a:gd name="connsiteY11" fmla="*/ 467675 h 2502215"/>
                  <a:gd name="connsiteX12" fmla="*/ 855345 w 2565081"/>
                  <a:gd name="connsiteY12" fmla="*/ 467676 h 2502215"/>
                  <a:gd name="connsiteX0" fmla="*/ 2565081 w 2671633"/>
                  <a:gd name="connsiteY0" fmla="*/ 467677 h 2502215"/>
                  <a:gd name="connsiteX1" fmla="*/ 1709736 w 2671633"/>
                  <a:gd name="connsiteY1" fmla="*/ 934402 h 2502215"/>
                  <a:gd name="connsiteX2" fmla="*/ 1709734 w 2671633"/>
                  <a:gd name="connsiteY2" fmla="*/ 934401 h 2502215"/>
                  <a:gd name="connsiteX3" fmla="*/ 1709734 w 2671633"/>
                  <a:gd name="connsiteY3" fmla="*/ 2035488 h 2502215"/>
                  <a:gd name="connsiteX4" fmla="*/ 1709738 w 2671633"/>
                  <a:gd name="connsiteY4" fmla="*/ 2035490 h 2502215"/>
                  <a:gd name="connsiteX5" fmla="*/ 855346 w 2671633"/>
                  <a:gd name="connsiteY5" fmla="*/ 2502215 h 2502215"/>
                  <a:gd name="connsiteX6" fmla="*/ 0 w 2671633"/>
                  <a:gd name="connsiteY6" fmla="*/ 2035490 h 2502215"/>
                  <a:gd name="connsiteX7" fmla="*/ 855345 w 2671633"/>
                  <a:gd name="connsiteY7" fmla="*/ 1567814 h 2502215"/>
                  <a:gd name="connsiteX8" fmla="*/ 855343 w 2671633"/>
                  <a:gd name="connsiteY8" fmla="*/ 1567813 h 2502215"/>
                  <a:gd name="connsiteX9" fmla="*/ 855343 w 2671633"/>
                  <a:gd name="connsiteY9" fmla="*/ 467677 h 2502215"/>
                  <a:gd name="connsiteX10" fmla="*/ 855343 w 2671633"/>
                  <a:gd name="connsiteY10" fmla="*/ 467675 h 2502215"/>
                  <a:gd name="connsiteX11" fmla="*/ 855345 w 2671633"/>
                  <a:gd name="connsiteY11" fmla="*/ 467676 h 2502215"/>
                  <a:gd name="connsiteX12" fmla="*/ 1709736 w 2671633"/>
                  <a:gd name="connsiteY12" fmla="*/ 0 h 2502215"/>
                  <a:gd name="connsiteX13" fmla="*/ 2671633 w 2671633"/>
                  <a:gd name="connsiteY13" fmla="*/ 574229 h 2502215"/>
                  <a:gd name="connsiteX0" fmla="*/ 2565081 w 2565081"/>
                  <a:gd name="connsiteY0" fmla="*/ 467677 h 2502215"/>
                  <a:gd name="connsiteX1" fmla="*/ 1709736 w 2565081"/>
                  <a:gd name="connsiteY1" fmla="*/ 934402 h 2502215"/>
                  <a:gd name="connsiteX2" fmla="*/ 1709734 w 2565081"/>
                  <a:gd name="connsiteY2" fmla="*/ 934401 h 2502215"/>
                  <a:gd name="connsiteX3" fmla="*/ 1709734 w 2565081"/>
                  <a:gd name="connsiteY3" fmla="*/ 2035488 h 2502215"/>
                  <a:gd name="connsiteX4" fmla="*/ 1709738 w 2565081"/>
                  <a:gd name="connsiteY4" fmla="*/ 2035490 h 2502215"/>
                  <a:gd name="connsiteX5" fmla="*/ 855346 w 2565081"/>
                  <a:gd name="connsiteY5" fmla="*/ 2502215 h 2502215"/>
                  <a:gd name="connsiteX6" fmla="*/ 0 w 2565081"/>
                  <a:gd name="connsiteY6" fmla="*/ 2035490 h 2502215"/>
                  <a:gd name="connsiteX7" fmla="*/ 855345 w 2565081"/>
                  <a:gd name="connsiteY7" fmla="*/ 1567814 h 2502215"/>
                  <a:gd name="connsiteX8" fmla="*/ 855343 w 2565081"/>
                  <a:gd name="connsiteY8" fmla="*/ 1567813 h 2502215"/>
                  <a:gd name="connsiteX9" fmla="*/ 855343 w 2565081"/>
                  <a:gd name="connsiteY9" fmla="*/ 467677 h 2502215"/>
                  <a:gd name="connsiteX10" fmla="*/ 855343 w 2565081"/>
                  <a:gd name="connsiteY10" fmla="*/ 467675 h 2502215"/>
                  <a:gd name="connsiteX11" fmla="*/ 855345 w 2565081"/>
                  <a:gd name="connsiteY11" fmla="*/ 467676 h 2502215"/>
                  <a:gd name="connsiteX12" fmla="*/ 1709736 w 2565081"/>
                  <a:gd name="connsiteY12" fmla="*/ 0 h 2502215"/>
                  <a:gd name="connsiteX0" fmla="*/ 2565081 w 2565081"/>
                  <a:gd name="connsiteY0" fmla="*/ 2 h 2034540"/>
                  <a:gd name="connsiteX1" fmla="*/ 1709736 w 2565081"/>
                  <a:gd name="connsiteY1" fmla="*/ 466727 h 2034540"/>
                  <a:gd name="connsiteX2" fmla="*/ 1709734 w 2565081"/>
                  <a:gd name="connsiteY2" fmla="*/ 466726 h 2034540"/>
                  <a:gd name="connsiteX3" fmla="*/ 1709734 w 2565081"/>
                  <a:gd name="connsiteY3" fmla="*/ 1567813 h 2034540"/>
                  <a:gd name="connsiteX4" fmla="*/ 1709738 w 2565081"/>
                  <a:gd name="connsiteY4" fmla="*/ 1567815 h 2034540"/>
                  <a:gd name="connsiteX5" fmla="*/ 855346 w 2565081"/>
                  <a:gd name="connsiteY5" fmla="*/ 2034540 h 2034540"/>
                  <a:gd name="connsiteX6" fmla="*/ 0 w 2565081"/>
                  <a:gd name="connsiteY6" fmla="*/ 1567815 h 2034540"/>
                  <a:gd name="connsiteX7" fmla="*/ 855345 w 2565081"/>
                  <a:gd name="connsiteY7" fmla="*/ 1100139 h 2034540"/>
                  <a:gd name="connsiteX8" fmla="*/ 855343 w 2565081"/>
                  <a:gd name="connsiteY8" fmla="*/ 1100138 h 2034540"/>
                  <a:gd name="connsiteX9" fmla="*/ 855343 w 2565081"/>
                  <a:gd name="connsiteY9" fmla="*/ 2 h 2034540"/>
                  <a:gd name="connsiteX10" fmla="*/ 855343 w 2565081"/>
                  <a:gd name="connsiteY10" fmla="*/ 0 h 2034540"/>
                  <a:gd name="connsiteX11" fmla="*/ 855345 w 2565081"/>
                  <a:gd name="connsiteY11" fmla="*/ 1 h 2034540"/>
                  <a:gd name="connsiteX0" fmla="*/ 1709736 w 1709737"/>
                  <a:gd name="connsiteY0" fmla="*/ 466727 h 2034540"/>
                  <a:gd name="connsiteX1" fmla="*/ 1709734 w 1709737"/>
                  <a:gd name="connsiteY1" fmla="*/ 466726 h 2034540"/>
                  <a:gd name="connsiteX2" fmla="*/ 1709734 w 1709737"/>
                  <a:gd name="connsiteY2" fmla="*/ 1567813 h 2034540"/>
                  <a:gd name="connsiteX3" fmla="*/ 1709738 w 1709737"/>
                  <a:gd name="connsiteY3" fmla="*/ 1567815 h 2034540"/>
                  <a:gd name="connsiteX4" fmla="*/ 855346 w 1709737"/>
                  <a:gd name="connsiteY4" fmla="*/ 2034540 h 2034540"/>
                  <a:gd name="connsiteX5" fmla="*/ 0 w 1709737"/>
                  <a:gd name="connsiteY5" fmla="*/ 1567815 h 2034540"/>
                  <a:gd name="connsiteX6" fmla="*/ 855345 w 1709737"/>
                  <a:gd name="connsiteY6" fmla="*/ 1100139 h 2034540"/>
                  <a:gd name="connsiteX7" fmla="*/ 855343 w 1709737"/>
                  <a:gd name="connsiteY7" fmla="*/ 1100138 h 2034540"/>
                  <a:gd name="connsiteX8" fmla="*/ 855343 w 1709737"/>
                  <a:gd name="connsiteY8" fmla="*/ 2 h 2034540"/>
                  <a:gd name="connsiteX9" fmla="*/ 855343 w 1709737"/>
                  <a:gd name="connsiteY9" fmla="*/ 0 h 2034540"/>
                  <a:gd name="connsiteX10" fmla="*/ 855345 w 1709737"/>
                  <a:gd name="connsiteY10" fmla="*/ 1 h 2034540"/>
                  <a:gd name="connsiteX0" fmla="*/ 1709736 w 1709738"/>
                  <a:gd name="connsiteY0" fmla="*/ 466727 h 2034540"/>
                  <a:gd name="connsiteX1" fmla="*/ 1709734 w 1709738"/>
                  <a:gd name="connsiteY1" fmla="*/ 1567813 h 2034540"/>
                  <a:gd name="connsiteX2" fmla="*/ 1709738 w 1709738"/>
                  <a:gd name="connsiteY2" fmla="*/ 1567815 h 2034540"/>
                  <a:gd name="connsiteX3" fmla="*/ 855346 w 1709738"/>
                  <a:gd name="connsiteY3" fmla="*/ 2034540 h 2034540"/>
                  <a:gd name="connsiteX4" fmla="*/ 0 w 1709738"/>
                  <a:gd name="connsiteY4" fmla="*/ 1567815 h 2034540"/>
                  <a:gd name="connsiteX5" fmla="*/ 855345 w 1709738"/>
                  <a:gd name="connsiteY5" fmla="*/ 1100139 h 2034540"/>
                  <a:gd name="connsiteX6" fmla="*/ 855343 w 1709738"/>
                  <a:gd name="connsiteY6" fmla="*/ 1100138 h 2034540"/>
                  <a:gd name="connsiteX7" fmla="*/ 855343 w 1709738"/>
                  <a:gd name="connsiteY7" fmla="*/ 2 h 2034540"/>
                  <a:gd name="connsiteX8" fmla="*/ 855343 w 1709738"/>
                  <a:gd name="connsiteY8" fmla="*/ 0 h 2034540"/>
                  <a:gd name="connsiteX9" fmla="*/ 855345 w 1709738"/>
                  <a:gd name="connsiteY9" fmla="*/ 1 h 2034540"/>
                  <a:gd name="connsiteX0" fmla="*/ 1709736 w 1709736"/>
                  <a:gd name="connsiteY0" fmla="*/ 466727 h 2034540"/>
                  <a:gd name="connsiteX1" fmla="*/ 1709734 w 1709736"/>
                  <a:gd name="connsiteY1" fmla="*/ 1567813 h 2034540"/>
                  <a:gd name="connsiteX2" fmla="*/ 855346 w 1709736"/>
                  <a:gd name="connsiteY2" fmla="*/ 2034540 h 2034540"/>
                  <a:gd name="connsiteX3" fmla="*/ 0 w 1709736"/>
                  <a:gd name="connsiteY3" fmla="*/ 1567815 h 2034540"/>
                  <a:gd name="connsiteX4" fmla="*/ 855345 w 1709736"/>
                  <a:gd name="connsiteY4" fmla="*/ 1100139 h 2034540"/>
                  <a:gd name="connsiteX5" fmla="*/ 855343 w 1709736"/>
                  <a:gd name="connsiteY5" fmla="*/ 1100138 h 2034540"/>
                  <a:gd name="connsiteX6" fmla="*/ 855343 w 1709736"/>
                  <a:gd name="connsiteY6" fmla="*/ 2 h 2034540"/>
                  <a:gd name="connsiteX7" fmla="*/ 855343 w 1709736"/>
                  <a:gd name="connsiteY7" fmla="*/ 0 h 2034540"/>
                  <a:gd name="connsiteX8" fmla="*/ 855345 w 1709736"/>
                  <a:gd name="connsiteY8" fmla="*/ 1 h 2034540"/>
                  <a:gd name="connsiteX0" fmla="*/ 1709734 w 1709734"/>
                  <a:gd name="connsiteY0" fmla="*/ 1567813 h 2034540"/>
                  <a:gd name="connsiteX1" fmla="*/ 855346 w 1709734"/>
                  <a:gd name="connsiteY1" fmla="*/ 2034540 h 2034540"/>
                  <a:gd name="connsiteX2" fmla="*/ 0 w 1709734"/>
                  <a:gd name="connsiteY2" fmla="*/ 1567815 h 2034540"/>
                  <a:gd name="connsiteX3" fmla="*/ 855345 w 1709734"/>
                  <a:gd name="connsiteY3" fmla="*/ 1100139 h 2034540"/>
                  <a:gd name="connsiteX4" fmla="*/ 855343 w 1709734"/>
                  <a:gd name="connsiteY4" fmla="*/ 1100138 h 2034540"/>
                  <a:gd name="connsiteX5" fmla="*/ 855343 w 1709734"/>
                  <a:gd name="connsiteY5" fmla="*/ 2 h 2034540"/>
                  <a:gd name="connsiteX6" fmla="*/ 855343 w 1709734"/>
                  <a:gd name="connsiteY6" fmla="*/ 0 h 2034540"/>
                  <a:gd name="connsiteX7" fmla="*/ 855345 w 1709734"/>
                  <a:gd name="connsiteY7" fmla="*/ 1 h 2034540"/>
                  <a:gd name="connsiteX0" fmla="*/ 855346 w 855346"/>
                  <a:gd name="connsiteY0" fmla="*/ 2034540 h 2034540"/>
                  <a:gd name="connsiteX1" fmla="*/ 0 w 855346"/>
                  <a:gd name="connsiteY1" fmla="*/ 1567815 h 2034540"/>
                  <a:gd name="connsiteX2" fmla="*/ 855345 w 855346"/>
                  <a:gd name="connsiteY2" fmla="*/ 1100139 h 2034540"/>
                  <a:gd name="connsiteX3" fmla="*/ 855343 w 855346"/>
                  <a:gd name="connsiteY3" fmla="*/ 1100138 h 2034540"/>
                  <a:gd name="connsiteX4" fmla="*/ 855343 w 855346"/>
                  <a:gd name="connsiteY4" fmla="*/ 2 h 2034540"/>
                  <a:gd name="connsiteX5" fmla="*/ 855343 w 855346"/>
                  <a:gd name="connsiteY5" fmla="*/ 0 h 2034540"/>
                  <a:gd name="connsiteX6" fmla="*/ 855345 w 855346"/>
                  <a:gd name="connsiteY6" fmla="*/ 1 h 20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46" h="2034540">
                    <a:moveTo>
                      <a:pt x="855346" y="2034540"/>
                    </a:moveTo>
                    <a:lnTo>
                      <a:pt x="0" y="1567815"/>
                    </a:lnTo>
                    <a:lnTo>
                      <a:pt x="855345" y="1100139"/>
                    </a:lnTo>
                    <a:cubicBezTo>
                      <a:pt x="855344" y="1100139"/>
                      <a:pt x="855344" y="1100138"/>
                      <a:pt x="855343" y="1100138"/>
                    </a:cubicBezTo>
                    <a:lnTo>
                      <a:pt x="855343" y="2"/>
                    </a:lnTo>
                    <a:lnTo>
                      <a:pt x="855343" y="0"/>
                    </a:lnTo>
                    <a:cubicBezTo>
                      <a:pt x="855344" y="0"/>
                      <a:pt x="855344" y="1"/>
                      <a:pt x="855345" y="1"/>
                    </a:cubicBez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cxnSp>
            <p:nvCxnSpPr>
              <p:cNvPr id="80" name="Straight Connector 79">
                <a:extLst>
                  <a:ext uri="{FF2B5EF4-FFF2-40B4-BE49-F238E27FC236}">
                    <a16:creationId xmlns:a16="http://schemas.microsoft.com/office/drawing/2014/main" id="{3DF2CE11-90A6-43A8-B2DC-45295F10CB64}"/>
                  </a:ext>
                </a:extLst>
              </p:cNvPr>
              <p:cNvCxnSpPr/>
              <p:nvPr/>
            </p:nvCxnSpPr>
            <p:spPr bwMode="ltGray">
              <a:xfrm>
                <a:off x="9981203" y="5098858"/>
                <a:ext cx="733213" cy="400531"/>
              </a:xfrm>
              <a:prstGeom prst="line">
                <a:avLst/>
              </a:pr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nvGrpSpPr>
            <p:cNvPr id="32" name="Group 31">
              <a:extLst>
                <a:ext uri="{FF2B5EF4-FFF2-40B4-BE49-F238E27FC236}">
                  <a16:creationId xmlns:a16="http://schemas.microsoft.com/office/drawing/2014/main" id="{F65F154A-ABA1-4F9A-97F8-C50108DD1A97}"/>
                </a:ext>
              </a:extLst>
            </p:cNvPr>
            <p:cNvGrpSpPr/>
            <p:nvPr userDrawn="1"/>
          </p:nvGrpSpPr>
          <p:grpSpPr bwMode="ltGray">
            <a:xfrm>
              <a:off x="7545167" y="-21839"/>
              <a:ext cx="1192433" cy="1098538"/>
              <a:chOff x="7545167" y="-9139"/>
              <a:chExt cx="1192433" cy="1098538"/>
            </a:xfrm>
          </p:grpSpPr>
          <p:sp>
            <p:nvSpPr>
              <p:cNvPr id="61" name="Freeform: Shape 60">
                <a:extLst>
                  <a:ext uri="{FF2B5EF4-FFF2-40B4-BE49-F238E27FC236}">
                    <a16:creationId xmlns:a16="http://schemas.microsoft.com/office/drawing/2014/main" id="{54AC8DFE-7BB0-4D98-AA21-405DB4B06225}"/>
                  </a:ext>
                </a:extLst>
              </p:cNvPr>
              <p:cNvSpPr/>
              <p:nvPr userDrawn="1"/>
            </p:nvSpPr>
            <p:spPr bwMode="ltGray">
              <a:xfrm>
                <a:off x="7550108" y="-9139"/>
                <a:ext cx="591604" cy="774738"/>
              </a:xfrm>
              <a:custGeom>
                <a:avLst/>
                <a:gdLst>
                  <a:gd name="connsiteX0" fmla="*/ 24121 w 591604"/>
                  <a:gd name="connsiteY0" fmla="*/ 0 h 774738"/>
                  <a:gd name="connsiteX1" fmla="*/ 591604 w 591604"/>
                  <a:gd name="connsiteY1" fmla="*/ 0 h 774738"/>
                  <a:gd name="connsiteX2" fmla="*/ 591604 w 591604"/>
                  <a:gd name="connsiteY2" fmla="*/ 451265 h 774738"/>
                  <a:gd name="connsiteX3" fmla="*/ 0 w 591604"/>
                  <a:gd name="connsiteY3" fmla="*/ 774738 h 774738"/>
                  <a:gd name="connsiteX4" fmla="*/ 0 w 591604"/>
                  <a:gd name="connsiteY4" fmla="*/ 13162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604" h="774738">
                    <a:moveTo>
                      <a:pt x="24121" y="0"/>
                    </a:moveTo>
                    <a:lnTo>
                      <a:pt x="591604" y="0"/>
                    </a:lnTo>
                    <a:lnTo>
                      <a:pt x="591604" y="451265"/>
                    </a:lnTo>
                    <a:lnTo>
                      <a:pt x="0" y="774738"/>
                    </a:lnTo>
                    <a:lnTo>
                      <a:pt x="0" y="13162"/>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62" name="Freeform: Shape 61">
                <a:extLst>
                  <a:ext uri="{FF2B5EF4-FFF2-40B4-BE49-F238E27FC236}">
                    <a16:creationId xmlns:a16="http://schemas.microsoft.com/office/drawing/2014/main" id="{F39938CF-5CFF-4707-BBDD-DD19FA0A50F1}"/>
                  </a:ext>
                </a:extLst>
              </p:cNvPr>
              <p:cNvSpPr/>
              <p:nvPr userDrawn="1"/>
            </p:nvSpPr>
            <p:spPr bwMode="ltGray">
              <a:xfrm>
                <a:off x="8141712" y="-9139"/>
                <a:ext cx="590944" cy="774738"/>
              </a:xfrm>
              <a:custGeom>
                <a:avLst/>
                <a:gdLst>
                  <a:gd name="connsiteX0" fmla="*/ 0 w 590944"/>
                  <a:gd name="connsiteY0" fmla="*/ 0 h 774738"/>
                  <a:gd name="connsiteX1" fmla="*/ 566850 w 590944"/>
                  <a:gd name="connsiteY1" fmla="*/ 0 h 774738"/>
                  <a:gd name="connsiteX2" fmla="*/ 590944 w 590944"/>
                  <a:gd name="connsiteY2" fmla="*/ 13162 h 774738"/>
                  <a:gd name="connsiteX3" fmla="*/ 590944 w 590944"/>
                  <a:gd name="connsiteY3" fmla="*/ 774738 h 774738"/>
                  <a:gd name="connsiteX4" fmla="*/ 0 w 590944"/>
                  <a:gd name="connsiteY4" fmla="*/ 451265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44" h="774738">
                    <a:moveTo>
                      <a:pt x="0" y="0"/>
                    </a:moveTo>
                    <a:lnTo>
                      <a:pt x="566850" y="0"/>
                    </a:lnTo>
                    <a:lnTo>
                      <a:pt x="590944" y="13162"/>
                    </a:lnTo>
                    <a:lnTo>
                      <a:pt x="590944" y="774738"/>
                    </a:lnTo>
                    <a:lnTo>
                      <a:pt x="0" y="451265"/>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63" name="Freeform: Shape 62">
                <a:extLst>
                  <a:ext uri="{FF2B5EF4-FFF2-40B4-BE49-F238E27FC236}">
                    <a16:creationId xmlns:a16="http://schemas.microsoft.com/office/drawing/2014/main" id="{73332E5E-0308-4370-A841-A20570A69BDF}"/>
                  </a:ext>
                </a:extLst>
              </p:cNvPr>
              <p:cNvSpPr/>
              <p:nvPr userDrawn="1"/>
            </p:nvSpPr>
            <p:spPr bwMode="ltGray">
              <a:xfrm>
                <a:off x="7545167" y="437185"/>
                <a:ext cx="1192433" cy="65221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grpSp>
        <p:grpSp>
          <p:nvGrpSpPr>
            <p:cNvPr id="33" name="Group 32">
              <a:extLst>
                <a:ext uri="{FF2B5EF4-FFF2-40B4-BE49-F238E27FC236}">
                  <a16:creationId xmlns:a16="http://schemas.microsoft.com/office/drawing/2014/main" id="{9E46D602-7D42-411E-8BA6-6F74E13FE605}"/>
                </a:ext>
              </a:extLst>
            </p:cNvPr>
            <p:cNvGrpSpPr/>
            <p:nvPr userDrawn="1"/>
          </p:nvGrpSpPr>
          <p:grpSpPr bwMode="ltGray">
            <a:xfrm>
              <a:off x="6256117" y="5896894"/>
              <a:ext cx="1057910" cy="971314"/>
              <a:chOff x="6256117" y="5896894"/>
              <a:chExt cx="1057910" cy="971314"/>
            </a:xfrm>
          </p:grpSpPr>
          <p:sp>
            <p:nvSpPr>
              <p:cNvPr id="34" name="Freeform: Shape 33">
                <a:extLst>
                  <a:ext uri="{FF2B5EF4-FFF2-40B4-BE49-F238E27FC236}">
                    <a16:creationId xmlns:a16="http://schemas.microsoft.com/office/drawing/2014/main" id="{53F344C1-9929-4E86-BB1A-05E12D1570DF}"/>
                  </a:ext>
                </a:extLst>
              </p:cNvPr>
              <p:cNvSpPr/>
              <p:nvPr userDrawn="1"/>
            </p:nvSpPr>
            <p:spPr bwMode="ltGray">
              <a:xfrm>
                <a:off x="6256117" y="5896894"/>
                <a:ext cx="532466" cy="971314"/>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35" name="Freeform: Shape 34">
                <a:extLst>
                  <a:ext uri="{FF2B5EF4-FFF2-40B4-BE49-F238E27FC236}">
                    <a16:creationId xmlns:a16="http://schemas.microsoft.com/office/drawing/2014/main" id="{B6933AFD-19AA-49B8-BCF7-2D0EAA89273D}"/>
                  </a:ext>
                </a:extLst>
              </p:cNvPr>
              <p:cNvSpPr/>
              <p:nvPr userDrawn="1"/>
            </p:nvSpPr>
            <p:spPr bwMode="ltGray">
              <a:xfrm>
                <a:off x="6781561" y="5896894"/>
                <a:ext cx="532466" cy="971314"/>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36" name="Freeform: Shape 35">
                <a:extLst>
                  <a:ext uri="{FF2B5EF4-FFF2-40B4-BE49-F238E27FC236}">
                    <a16:creationId xmlns:a16="http://schemas.microsoft.com/office/drawing/2014/main" id="{9FB75AC2-D122-402F-B448-B0118576BB45}"/>
                  </a:ext>
                </a:extLst>
              </p:cNvPr>
              <p:cNvSpPr/>
              <p:nvPr userDrawn="1"/>
            </p:nvSpPr>
            <p:spPr bwMode="ltGray">
              <a:xfrm>
                <a:off x="6260506" y="6577107"/>
                <a:ext cx="1050305" cy="287297"/>
              </a:xfrm>
              <a:custGeom>
                <a:avLst/>
                <a:gdLst>
                  <a:gd name="connsiteX0" fmla="*/ 855344 w 1709736"/>
                  <a:gd name="connsiteY0" fmla="*/ 934401 h 1083252"/>
                  <a:gd name="connsiteX1" fmla="*/ 1709736 w 1709736"/>
                  <a:gd name="connsiteY1" fmla="*/ 467676 h 1083252"/>
                  <a:gd name="connsiteX2" fmla="*/ 855344 w 1709736"/>
                  <a:gd name="connsiteY2" fmla="*/ -1 h 1083252"/>
                  <a:gd name="connsiteX3" fmla="*/ -1 w 1709736"/>
                  <a:gd name="connsiteY3" fmla="*/ 467676 h 1083252"/>
                  <a:gd name="connsiteX4" fmla="*/ 1004194 w 1709736"/>
                  <a:gd name="connsiteY4" fmla="*/ 1083251 h 1083252"/>
                  <a:gd name="connsiteX0" fmla="*/ 855346 w 1709738"/>
                  <a:gd name="connsiteY0" fmla="*/ 934403 h 934403"/>
                  <a:gd name="connsiteX1" fmla="*/ 1709738 w 1709738"/>
                  <a:gd name="connsiteY1" fmla="*/ 467678 h 934403"/>
                  <a:gd name="connsiteX2" fmla="*/ 855346 w 1709738"/>
                  <a:gd name="connsiteY2" fmla="*/ 1 h 934403"/>
                  <a:gd name="connsiteX3" fmla="*/ 1 w 1709738"/>
                  <a:gd name="connsiteY3" fmla="*/ 467678 h 934403"/>
                  <a:gd name="connsiteX0" fmla="*/ 1709736 w 1709736"/>
                  <a:gd name="connsiteY0" fmla="*/ 467676 h 467676"/>
                  <a:gd name="connsiteX1" fmla="*/ 855344 w 1709736"/>
                  <a:gd name="connsiteY1" fmla="*/ -1 h 467676"/>
                  <a:gd name="connsiteX2" fmla="*/ -1 w 1709736"/>
                  <a:gd name="connsiteY2" fmla="*/ 467676 h 467676"/>
                </a:gdLst>
                <a:ahLst/>
                <a:cxnLst>
                  <a:cxn ang="0">
                    <a:pos x="connsiteX0" y="connsiteY0"/>
                  </a:cxn>
                  <a:cxn ang="0">
                    <a:pos x="connsiteX1" y="connsiteY1"/>
                  </a:cxn>
                  <a:cxn ang="0">
                    <a:pos x="connsiteX2" y="connsiteY2"/>
                  </a:cxn>
                </a:cxnLst>
                <a:rect l="l" t="t" r="r" b="b"/>
                <a:pathLst>
                  <a:path w="1709736" h="467676">
                    <a:moveTo>
                      <a:pt x="1709736" y="467676"/>
                    </a:moveTo>
                    <a:lnTo>
                      <a:pt x="855344" y="-1"/>
                    </a:lnTo>
                    <a:lnTo>
                      <a:pt x="-1" y="467676"/>
                    </a:ln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grpSp>
      </p:grpSp>
      <p:sp>
        <p:nvSpPr>
          <p:cNvPr id="2" name="Title 1"/>
          <p:cNvSpPr>
            <a:spLocks noGrp="1"/>
          </p:cNvSpPr>
          <p:nvPr>
            <p:ph type="title" hasCustomPrompt="1"/>
          </p:nvPr>
        </p:nvSpPr>
        <p:spPr>
          <a:xfrm>
            <a:off x="584200" y="2981637"/>
            <a:ext cx="3769475" cy="861774"/>
          </a:xfrm>
        </p:spPr>
        <p:txBody>
          <a:bodyPr wrap="square" anchor="t">
            <a:spAutoFit/>
          </a:bodyPr>
          <a:lstStyle>
            <a:lvl1pPr>
              <a:lnSpc>
                <a:spcPct val="100000"/>
              </a:lnSpc>
              <a:defRPr sz="2800" b="0" spc="0" baseline="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defRPr>
            </a:lvl1pPr>
          </a:lstStyle>
          <a:p>
            <a:r>
              <a:rPr lang="en-US"/>
              <a:t>Square photo layout with body text</a:t>
            </a:r>
          </a:p>
        </p:txBody>
      </p:sp>
      <p:sp>
        <p:nvSpPr>
          <p:cNvPr id="60" name="Picture Placeholder 4">
            <a:extLst>
              <a:ext uri="{FF2B5EF4-FFF2-40B4-BE49-F238E27FC236}">
                <a16:creationId xmlns:a16="http://schemas.microsoft.com/office/drawing/2014/main" id="{D9BE8EAA-F7ED-46CD-A31F-E4299C08F5AD}"/>
              </a:ext>
            </a:extLst>
          </p:cNvPr>
          <p:cNvSpPr>
            <a:spLocks noGrp="1"/>
          </p:cNvSpPr>
          <p:nvPr>
            <p:ph type="pic" sz="quarter" idx="11" hasCustomPrompt="1"/>
          </p:nvPr>
        </p:nvSpPr>
        <p:spPr bwMode="gray">
          <a:xfrm>
            <a:off x="5016500" y="292100"/>
            <a:ext cx="6881813" cy="6272213"/>
          </a:xfrm>
          <a:blipFill>
            <a:blip r:embed="rId2"/>
            <a:stretch>
              <a:fillRect/>
            </a:stretch>
          </a:blipFill>
          <a:ln w="9525" cap="flat">
            <a:noFill/>
            <a:prstDash val="solid"/>
            <a:miter/>
          </a:ln>
          <a:effectLst>
            <a:outerShdw blurRad="508000" dist="63500" dir="2700000" sx="101000" sy="101000" algn="tl" rotWithShape="0">
              <a:prstClr val="black">
                <a:alpha val="33000"/>
              </a:prstClr>
            </a:outerShdw>
          </a:effectLst>
        </p:spPr>
        <p:txBody>
          <a:bodyPr tIns="1188720" anchor="ctr">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40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207747997"/>
      </p:ext>
    </p:extLst>
  </p:cSld>
  <p:clrMapOvr>
    <a:masterClrMapping/>
  </p:clrMapOvr>
  <p:transition>
    <p:fade/>
  </p:transition>
  <p:extLst mod="1">
    <p:ext uri="{DCECCB84-F9BA-43D5-87BE-67443E8EF086}">
      <p15:sldGuideLst xmlns:p15="http://schemas.microsoft.com/office/powerpoint/2012/main">
        <p15:guide id="2" pos="3360">
          <p15:clr>
            <a:srgbClr val="FBAE40"/>
          </p15:clr>
        </p15:guide>
        <p15:guide id="3"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6400800"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400800" cy="307777"/>
          </a:xfrm>
          <a:noFill/>
        </p:spPr>
        <p:txBody>
          <a:bodyPr wrap="square"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grpSp>
        <p:nvGrpSpPr>
          <p:cNvPr id="27" name="Group 26">
            <a:extLst>
              <a:ext uri="{FF2B5EF4-FFF2-40B4-BE49-F238E27FC236}">
                <a16:creationId xmlns:a16="http://schemas.microsoft.com/office/drawing/2014/main" id="{43B08910-F1C3-47B2-8C69-1B107282064A}"/>
              </a:ext>
            </a:extLst>
          </p:cNvPr>
          <p:cNvGrpSpPr/>
          <p:nvPr userDrawn="1"/>
        </p:nvGrpSpPr>
        <p:grpSpPr bwMode="ltGray">
          <a:xfrm>
            <a:off x="6256117" y="-21839"/>
            <a:ext cx="5932086" cy="6890047"/>
            <a:chOff x="6256117" y="-21839"/>
            <a:chExt cx="5932086" cy="6890047"/>
          </a:xfrm>
        </p:grpSpPr>
        <p:grpSp>
          <p:nvGrpSpPr>
            <p:cNvPr id="28" name="Group 27">
              <a:extLst>
                <a:ext uri="{FF2B5EF4-FFF2-40B4-BE49-F238E27FC236}">
                  <a16:creationId xmlns:a16="http://schemas.microsoft.com/office/drawing/2014/main" id="{9FE7A031-B4AB-4071-98FF-24E766F9BB5C}"/>
                </a:ext>
              </a:extLst>
            </p:cNvPr>
            <p:cNvGrpSpPr/>
            <p:nvPr userDrawn="1"/>
          </p:nvGrpSpPr>
          <p:grpSpPr bwMode="ltGray">
            <a:xfrm>
              <a:off x="8507413" y="1457714"/>
              <a:ext cx="3680790" cy="5392441"/>
              <a:chOff x="8507413" y="1457714"/>
              <a:chExt cx="3680790" cy="5392441"/>
            </a:xfrm>
          </p:grpSpPr>
          <p:sp>
            <p:nvSpPr>
              <p:cNvPr id="60" name="Freeform: Shape 59">
                <a:extLst>
                  <a:ext uri="{FF2B5EF4-FFF2-40B4-BE49-F238E27FC236}">
                    <a16:creationId xmlns:a16="http://schemas.microsoft.com/office/drawing/2014/main" id="{6DC7067D-3957-4163-9442-C167A0A62168}"/>
                  </a:ext>
                </a:extLst>
              </p:cNvPr>
              <p:cNvSpPr/>
              <p:nvPr/>
            </p:nvSpPr>
            <p:spPr bwMode="ltGray">
              <a:xfrm>
                <a:off x="8507413"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1" name="Freeform: Shape 60">
                <a:extLst>
                  <a:ext uri="{FF2B5EF4-FFF2-40B4-BE49-F238E27FC236}">
                    <a16:creationId xmlns:a16="http://schemas.microsoft.com/office/drawing/2014/main" id="{D9AE235F-4F6C-4565-AADC-752626D64B90}"/>
                  </a:ext>
                </a:extLst>
              </p:cNvPr>
              <p:cNvSpPr/>
              <p:nvPr/>
            </p:nvSpPr>
            <p:spPr bwMode="ltGray">
              <a:xfrm>
                <a:off x="9241444" y="2803166"/>
                <a:ext cx="743840" cy="1356898"/>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2" name="Freeform: Shape 61">
                <a:extLst>
                  <a:ext uri="{FF2B5EF4-FFF2-40B4-BE49-F238E27FC236}">
                    <a16:creationId xmlns:a16="http://schemas.microsoft.com/office/drawing/2014/main" id="{1EAADF52-7CC0-4715-8BAC-4186C7CE9B0C}"/>
                  </a:ext>
                </a:extLst>
              </p:cNvPr>
              <p:cNvSpPr/>
              <p:nvPr/>
            </p:nvSpPr>
            <p:spPr bwMode="ltGray">
              <a:xfrm>
                <a:off x="8507413" y="3747272"/>
                <a:ext cx="1479509" cy="80923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3" name="Freeform: Shape 62">
                <a:extLst>
                  <a:ext uri="{FF2B5EF4-FFF2-40B4-BE49-F238E27FC236}">
                    <a16:creationId xmlns:a16="http://schemas.microsoft.com/office/drawing/2014/main" id="{58AC140A-9DFB-45B7-82C2-CF25166A0D41}"/>
                  </a:ext>
                </a:extLst>
              </p:cNvPr>
              <p:cNvSpPr/>
              <p:nvPr/>
            </p:nvSpPr>
            <p:spPr bwMode="ltGray">
              <a:xfrm>
                <a:off x="8507413" y="5493257"/>
                <a:ext cx="743840" cy="1356898"/>
              </a:xfrm>
              <a:custGeom>
                <a:avLst/>
                <a:gdLst/>
                <a:ahLst/>
                <a:cxnLst/>
                <a:rect l="0" t="0" r="0" b="0"/>
                <a:pathLst>
                  <a:path w="866775" h="1581150">
                    <a:moveTo>
                      <a:pt x="862489" y="1108234"/>
                    </a:moveTo>
                    <a:lnTo>
                      <a:pt x="7144" y="1574959"/>
                    </a:lnTo>
                    <a:lnTo>
                      <a:pt x="7144" y="474821"/>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4" name="Freeform: Shape 63">
                <a:extLst>
                  <a:ext uri="{FF2B5EF4-FFF2-40B4-BE49-F238E27FC236}">
                    <a16:creationId xmlns:a16="http://schemas.microsoft.com/office/drawing/2014/main" id="{3436FDC7-3DF0-4E6A-B4A8-7EB4FF30AAF0}"/>
                  </a:ext>
                </a:extLst>
              </p:cNvPr>
              <p:cNvSpPr/>
              <p:nvPr/>
            </p:nvSpPr>
            <p:spPr bwMode="ltGray">
              <a:xfrm>
                <a:off x="9241444" y="5493257"/>
                <a:ext cx="743840" cy="1356898"/>
              </a:xfrm>
              <a:custGeom>
                <a:avLst/>
                <a:gdLst/>
                <a:ahLst/>
                <a:cxnLst/>
                <a:rect l="0" t="0" r="0" b="0"/>
                <a:pathLst>
                  <a:path w="866775" h="1581150">
                    <a:moveTo>
                      <a:pt x="7144" y="1108234"/>
                    </a:moveTo>
                    <a:lnTo>
                      <a:pt x="861536" y="1574959"/>
                    </a:lnTo>
                    <a:lnTo>
                      <a:pt x="861536" y="474821"/>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5" name="Freeform: Shape 64">
                <a:extLst>
                  <a:ext uri="{FF2B5EF4-FFF2-40B4-BE49-F238E27FC236}">
                    <a16:creationId xmlns:a16="http://schemas.microsoft.com/office/drawing/2014/main" id="{D72FB5AA-3C69-4BB6-9C10-682E95EF1AAE}"/>
                  </a:ext>
                </a:extLst>
              </p:cNvPr>
              <p:cNvSpPr/>
              <p:nvPr/>
            </p:nvSpPr>
            <p:spPr bwMode="ltGray">
              <a:xfrm>
                <a:off x="8513545" y="6444311"/>
                <a:ext cx="1467248" cy="400530"/>
              </a:xfrm>
              <a:custGeom>
                <a:avLst/>
                <a:gdLst>
                  <a:gd name="connsiteX0" fmla="*/ 855345 w 1709736"/>
                  <a:gd name="connsiteY0" fmla="*/ 934403 h 1040954"/>
                  <a:gd name="connsiteX1" fmla="*/ 1709737 w 1709736"/>
                  <a:gd name="connsiteY1" fmla="*/ 466725 h 1040954"/>
                  <a:gd name="connsiteX2" fmla="*/ 855345 w 1709736"/>
                  <a:gd name="connsiteY2" fmla="*/ 0 h 1040954"/>
                  <a:gd name="connsiteX3" fmla="*/ 0 w 1709736"/>
                  <a:gd name="connsiteY3" fmla="*/ 466725 h 1040954"/>
                  <a:gd name="connsiteX4" fmla="*/ 961897 w 1709736"/>
                  <a:gd name="connsiteY4" fmla="*/ 1040955 h 1040954"/>
                  <a:gd name="connsiteX0" fmla="*/ 855345 w 1709737"/>
                  <a:gd name="connsiteY0" fmla="*/ 934403 h 934403"/>
                  <a:gd name="connsiteX1" fmla="*/ 1709737 w 1709737"/>
                  <a:gd name="connsiteY1" fmla="*/ 466725 h 934403"/>
                  <a:gd name="connsiteX2" fmla="*/ 855345 w 1709737"/>
                  <a:gd name="connsiteY2" fmla="*/ 0 h 934403"/>
                  <a:gd name="connsiteX3" fmla="*/ 0 w 1709737"/>
                  <a:gd name="connsiteY3" fmla="*/ 466725 h 934403"/>
                  <a:gd name="connsiteX0" fmla="*/ 1709737 w 1709737"/>
                  <a:gd name="connsiteY0" fmla="*/ 466725 h 466725"/>
                  <a:gd name="connsiteX1" fmla="*/ 855345 w 1709737"/>
                  <a:gd name="connsiteY1" fmla="*/ 0 h 466725"/>
                  <a:gd name="connsiteX2" fmla="*/ 0 w 1709737"/>
                  <a:gd name="connsiteY2" fmla="*/ 466725 h 466725"/>
                </a:gdLst>
                <a:ahLst/>
                <a:cxnLst>
                  <a:cxn ang="0">
                    <a:pos x="connsiteX0" y="connsiteY0"/>
                  </a:cxn>
                  <a:cxn ang="0">
                    <a:pos x="connsiteX1" y="connsiteY1"/>
                  </a:cxn>
                  <a:cxn ang="0">
                    <a:pos x="connsiteX2" y="connsiteY2"/>
                  </a:cxn>
                </a:cxnLst>
                <a:rect l="l" t="t" r="r" b="b"/>
                <a:pathLst>
                  <a:path w="1709737" h="466725">
                    <a:moveTo>
                      <a:pt x="1709737" y="466725"/>
                    </a:moveTo>
                    <a:lnTo>
                      <a:pt x="855345" y="0"/>
                    </a:lnTo>
                    <a:lnTo>
                      <a:pt x="0" y="466725"/>
                    </a:ln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6" name="Freeform: Shape 65">
                <a:extLst>
                  <a:ext uri="{FF2B5EF4-FFF2-40B4-BE49-F238E27FC236}">
                    <a16:creationId xmlns:a16="http://schemas.microsoft.com/office/drawing/2014/main" id="{20321A7F-C5FC-4514-A3AC-41CC16FA85FD}"/>
                  </a:ext>
                </a:extLst>
              </p:cNvPr>
              <p:cNvSpPr/>
              <p:nvPr/>
            </p:nvSpPr>
            <p:spPr bwMode="ltGray">
              <a:xfrm>
                <a:off x="9241444" y="4148621"/>
                <a:ext cx="743840" cy="1356898"/>
              </a:xfrm>
              <a:custGeom>
                <a:avLst/>
                <a:gdLst/>
                <a:ahLst/>
                <a:cxnLst/>
                <a:rect l="0" t="0" r="0" b="0"/>
                <a:pathLst>
                  <a:path w="866775" h="1581150">
                    <a:moveTo>
                      <a:pt x="861536" y="1107281"/>
                    </a:moveTo>
                    <a:lnTo>
                      <a:pt x="7144" y="1574006"/>
                    </a:lnTo>
                    <a:lnTo>
                      <a:pt x="7144" y="473869"/>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7" name="Freeform: Shape 66">
                <a:extLst>
                  <a:ext uri="{FF2B5EF4-FFF2-40B4-BE49-F238E27FC236}">
                    <a16:creationId xmlns:a16="http://schemas.microsoft.com/office/drawing/2014/main" id="{B3C4B3CE-95D2-45A5-917E-A5389B118222}"/>
                  </a:ext>
                </a:extLst>
              </p:cNvPr>
              <p:cNvSpPr/>
              <p:nvPr/>
            </p:nvSpPr>
            <p:spPr bwMode="ltGray">
              <a:xfrm>
                <a:off x="9974659"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8" name="Freeform: Shape 67">
                <a:extLst>
                  <a:ext uri="{FF2B5EF4-FFF2-40B4-BE49-F238E27FC236}">
                    <a16:creationId xmlns:a16="http://schemas.microsoft.com/office/drawing/2014/main" id="{A5270AF0-DA91-4FF8-9B1C-35937E49D882}"/>
                  </a:ext>
                </a:extLst>
              </p:cNvPr>
              <p:cNvSpPr/>
              <p:nvPr/>
            </p:nvSpPr>
            <p:spPr bwMode="ltGray">
              <a:xfrm>
                <a:off x="9247573" y="3753404"/>
                <a:ext cx="2200463" cy="2147333"/>
              </a:xfrm>
              <a:custGeom>
                <a:avLst/>
                <a:gdLst>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646487 w 2564131"/>
                  <a:gd name="connsiteY7" fmla="*/ 2000030 h 2502221"/>
                  <a:gd name="connsiteX8" fmla="*/ 854393 w 2564131"/>
                  <a:gd name="connsiteY8" fmla="*/ 1567818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1139551 w 2564131"/>
                  <a:gd name="connsiteY8" fmla="*/ 1721386 h 2502221"/>
                  <a:gd name="connsiteX9" fmla="*/ 854393 w 2564131"/>
                  <a:gd name="connsiteY9" fmla="*/ 1567818 h 2502221"/>
                  <a:gd name="connsiteX10" fmla="*/ 854393 w 2564131"/>
                  <a:gd name="connsiteY10" fmla="*/ 467680 h 2502221"/>
                  <a:gd name="connsiteX11" fmla="*/ 1709739 w 2564131"/>
                  <a:gd name="connsiteY11" fmla="*/ 0 h 2502221"/>
                  <a:gd name="connsiteX12" fmla="*/ 2564131 w 2564131"/>
                  <a:gd name="connsiteY12" fmla="*/ 467677 h 2502221"/>
                  <a:gd name="connsiteX13" fmla="*/ 1709739 w 2564131"/>
                  <a:gd name="connsiteY13" fmla="*/ 934402 h 2502221"/>
                  <a:gd name="connsiteX14" fmla="*/ 854393 w 2564131"/>
                  <a:gd name="connsiteY14" fmla="*/ 467677 h 2502221"/>
                  <a:gd name="connsiteX15" fmla="*/ 1709739 w 2564131"/>
                  <a:gd name="connsiteY15"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139551 w 2564131"/>
                  <a:gd name="connsiteY7" fmla="*/ 1721386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854393 w 2564131"/>
                  <a:gd name="connsiteY7" fmla="*/ 1567818 h 2502221"/>
                  <a:gd name="connsiteX8" fmla="*/ 854393 w 2564131"/>
                  <a:gd name="connsiteY8" fmla="*/ 467680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13" fmla="*/ 1709739 w 2564131"/>
                  <a:gd name="connsiteY13" fmla="*/ 0 h 250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131" h="2502221">
                    <a:moveTo>
                      <a:pt x="854393" y="467680"/>
                    </a:moveTo>
                    <a:lnTo>
                      <a:pt x="1709737" y="934405"/>
                    </a:lnTo>
                    <a:lnTo>
                      <a:pt x="1709737" y="2034543"/>
                    </a:lnTo>
                    <a:cubicBezTo>
                      <a:pt x="1709738" y="2034543"/>
                      <a:pt x="1709738" y="2034544"/>
                      <a:pt x="1709739" y="2034544"/>
                    </a:cubicBezTo>
                    <a:lnTo>
                      <a:pt x="854393" y="2502221"/>
                    </a:lnTo>
                    <a:lnTo>
                      <a:pt x="0" y="2034544"/>
                    </a:lnTo>
                    <a:lnTo>
                      <a:pt x="854393" y="1567819"/>
                    </a:lnTo>
                    <a:lnTo>
                      <a:pt x="854393" y="1567818"/>
                    </a:lnTo>
                    <a:lnTo>
                      <a:pt x="854393" y="467680"/>
                    </a:lnTo>
                    <a:close/>
                    <a:moveTo>
                      <a:pt x="1709739" y="0"/>
                    </a:moveTo>
                    <a:lnTo>
                      <a:pt x="2564131" y="467677"/>
                    </a:lnTo>
                    <a:lnTo>
                      <a:pt x="1709739" y="934402"/>
                    </a:lnTo>
                    <a:lnTo>
                      <a:pt x="854393" y="467677"/>
                    </a:lnTo>
                    <a:lnTo>
                      <a:pt x="1709739" y="0"/>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9" name="Freeform: Shape 68">
                <a:extLst>
                  <a:ext uri="{FF2B5EF4-FFF2-40B4-BE49-F238E27FC236}">
                    <a16:creationId xmlns:a16="http://schemas.microsoft.com/office/drawing/2014/main" id="{1B4AB4EC-0302-4902-B797-9B84C91FDE1B}"/>
                  </a:ext>
                </a:extLst>
              </p:cNvPr>
              <p:cNvSpPr/>
              <p:nvPr/>
            </p:nvSpPr>
            <p:spPr bwMode="ltGray">
              <a:xfrm>
                <a:off x="10708694" y="5092729"/>
                <a:ext cx="743840" cy="1356898"/>
              </a:xfrm>
              <a:custGeom>
                <a:avLst/>
                <a:gdLst/>
                <a:ahLst/>
                <a:cxnLst/>
                <a:rect l="0" t="0" r="0" b="0"/>
                <a:pathLst>
                  <a:path w="866775" h="1581150">
                    <a:moveTo>
                      <a:pt x="861536" y="1107281"/>
                    </a:moveTo>
                    <a:lnTo>
                      <a:pt x="7144" y="1574959"/>
                    </a:lnTo>
                    <a:lnTo>
                      <a:pt x="7144" y="473869"/>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0" name="Freeform: Shape 69">
                <a:extLst>
                  <a:ext uri="{FF2B5EF4-FFF2-40B4-BE49-F238E27FC236}">
                    <a16:creationId xmlns:a16="http://schemas.microsoft.com/office/drawing/2014/main" id="{E941D13F-2DD6-4121-8220-CC08400DD382}"/>
                  </a:ext>
                </a:extLst>
              </p:cNvPr>
              <p:cNvSpPr/>
              <p:nvPr/>
            </p:nvSpPr>
            <p:spPr bwMode="ltGray">
              <a:xfrm>
                <a:off x="11441908" y="5092729"/>
                <a:ext cx="743840" cy="1356898"/>
              </a:xfrm>
              <a:custGeom>
                <a:avLst/>
                <a:gdLst/>
                <a:ahLst/>
                <a:cxnLst/>
                <a:rect l="0" t="0" r="0" b="0"/>
                <a:pathLst>
                  <a:path w="866775" h="1581150">
                    <a:moveTo>
                      <a:pt x="7144" y="1107281"/>
                    </a:moveTo>
                    <a:lnTo>
                      <a:pt x="862489" y="1574959"/>
                    </a:lnTo>
                    <a:lnTo>
                      <a:pt x="862489"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1" name="Freeform: Shape 70">
                <a:extLst>
                  <a:ext uri="{FF2B5EF4-FFF2-40B4-BE49-F238E27FC236}">
                    <a16:creationId xmlns:a16="http://schemas.microsoft.com/office/drawing/2014/main" id="{B98F2381-17CE-4672-96D3-D3E4A8C1115A}"/>
                  </a:ext>
                </a:extLst>
              </p:cNvPr>
              <p:cNvSpPr/>
              <p:nvPr/>
            </p:nvSpPr>
            <p:spPr bwMode="ltGray">
              <a:xfrm>
                <a:off x="10708694" y="6036831"/>
                <a:ext cx="1479509" cy="809234"/>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2" name="Freeform: Shape 71">
                <a:extLst>
                  <a:ext uri="{FF2B5EF4-FFF2-40B4-BE49-F238E27FC236}">
                    <a16:creationId xmlns:a16="http://schemas.microsoft.com/office/drawing/2014/main" id="{E6A42BAE-DCEA-4A1A-8779-E499D67DA7B9}"/>
                  </a:ext>
                </a:extLst>
              </p:cNvPr>
              <p:cNvSpPr/>
              <p:nvPr/>
            </p:nvSpPr>
            <p:spPr bwMode="ltGray">
              <a:xfrm>
                <a:off x="10708694" y="1457714"/>
                <a:ext cx="743840" cy="1356898"/>
              </a:xfrm>
              <a:custGeom>
                <a:avLst/>
                <a:gdLst/>
                <a:ahLst/>
                <a:cxnLst/>
                <a:rect l="0" t="0" r="0" b="0"/>
                <a:pathLst>
                  <a:path w="866775" h="1581150">
                    <a:moveTo>
                      <a:pt x="861536" y="1107281"/>
                    </a:moveTo>
                    <a:lnTo>
                      <a:pt x="7144" y="1574959"/>
                    </a:lnTo>
                    <a:lnTo>
                      <a:pt x="7144" y="474821"/>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3" name="Freeform: Shape 72">
                <a:extLst>
                  <a:ext uri="{FF2B5EF4-FFF2-40B4-BE49-F238E27FC236}">
                    <a16:creationId xmlns:a16="http://schemas.microsoft.com/office/drawing/2014/main" id="{8D7995E7-6761-41BA-BE88-30DD0DF70D22}"/>
                  </a:ext>
                </a:extLst>
              </p:cNvPr>
              <p:cNvSpPr/>
              <p:nvPr/>
            </p:nvSpPr>
            <p:spPr bwMode="ltGray">
              <a:xfrm>
                <a:off x="11441908" y="1457714"/>
                <a:ext cx="743840" cy="1356898"/>
              </a:xfrm>
              <a:custGeom>
                <a:avLst/>
                <a:gdLst/>
                <a:ahLst/>
                <a:cxnLst/>
                <a:rect l="0" t="0" r="0" b="0"/>
                <a:pathLst>
                  <a:path w="866775" h="1581150">
                    <a:moveTo>
                      <a:pt x="7144" y="1107281"/>
                    </a:moveTo>
                    <a:lnTo>
                      <a:pt x="862489" y="1574959"/>
                    </a:lnTo>
                    <a:lnTo>
                      <a:pt x="862489" y="474821"/>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4" name="Freeform: Shape 73">
                <a:extLst>
                  <a:ext uri="{FF2B5EF4-FFF2-40B4-BE49-F238E27FC236}">
                    <a16:creationId xmlns:a16="http://schemas.microsoft.com/office/drawing/2014/main" id="{24D7B6AA-459B-44CF-9930-A05720C41315}"/>
                  </a:ext>
                </a:extLst>
              </p:cNvPr>
              <p:cNvSpPr/>
              <p:nvPr/>
            </p:nvSpPr>
            <p:spPr bwMode="ltGray">
              <a:xfrm>
                <a:off x="10708694" y="2401820"/>
                <a:ext cx="1479509" cy="809235"/>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5" name="Freeform: Shape 74">
                <a:extLst>
                  <a:ext uri="{FF2B5EF4-FFF2-40B4-BE49-F238E27FC236}">
                    <a16:creationId xmlns:a16="http://schemas.microsoft.com/office/drawing/2014/main" id="{0EBE7D0E-F0D6-4EA3-A151-C26BF3138977}"/>
                  </a:ext>
                </a:extLst>
              </p:cNvPr>
              <p:cNvSpPr/>
              <p:nvPr/>
            </p:nvSpPr>
            <p:spPr bwMode="ltGray">
              <a:xfrm>
                <a:off x="11451715" y="2809296"/>
                <a:ext cx="734033" cy="1745983"/>
              </a:xfrm>
              <a:custGeom>
                <a:avLst/>
                <a:gdLst>
                  <a:gd name="connsiteX0" fmla="*/ 1709736 w 2565081"/>
                  <a:gd name="connsiteY0" fmla="*/ 0 h 2502215"/>
                  <a:gd name="connsiteX1" fmla="*/ 2565081 w 2565081"/>
                  <a:gd name="connsiteY1" fmla="*/ 467677 h 2502215"/>
                  <a:gd name="connsiteX2" fmla="*/ 1709736 w 2565081"/>
                  <a:gd name="connsiteY2" fmla="*/ 934402 h 2502215"/>
                  <a:gd name="connsiteX3" fmla="*/ 1709734 w 2565081"/>
                  <a:gd name="connsiteY3" fmla="*/ 934401 h 2502215"/>
                  <a:gd name="connsiteX4" fmla="*/ 1709734 w 2565081"/>
                  <a:gd name="connsiteY4" fmla="*/ 2035488 h 2502215"/>
                  <a:gd name="connsiteX5" fmla="*/ 1709738 w 2565081"/>
                  <a:gd name="connsiteY5" fmla="*/ 2035490 h 2502215"/>
                  <a:gd name="connsiteX6" fmla="*/ 855346 w 2565081"/>
                  <a:gd name="connsiteY6" fmla="*/ 2502215 h 2502215"/>
                  <a:gd name="connsiteX7" fmla="*/ 0 w 2565081"/>
                  <a:gd name="connsiteY7" fmla="*/ 2035490 h 2502215"/>
                  <a:gd name="connsiteX8" fmla="*/ 855345 w 2565081"/>
                  <a:gd name="connsiteY8" fmla="*/ 1567814 h 2502215"/>
                  <a:gd name="connsiteX9" fmla="*/ 855343 w 2565081"/>
                  <a:gd name="connsiteY9" fmla="*/ 1567813 h 2502215"/>
                  <a:gd name="connsiteX10" fmla="*/ 855343 w 2565081"/>
                  <a:gd name="connsiteY10" fmla="*/ 467677 h 2502215"/>
                  <a:gd name="connsiteX11" fmla="*/ 855343 w 2565081"/>
                  <a:gd name="connsiteY11" fmla="*/ 467675 h 2502215"/>
                  <a:gd name="connsiteX12" fmla="*/ 855345 w 2565081"/>
                  <a:gd name="connsiteY12" fmla="*/ 467676 h 2502215"/>
                  <a:gd name="connsiteX0" fmla="*/ 2565081 w 2671633"/>
                  <a:gd name="connsiteY0" fmla="*/ 467677 h 2502215"/>
                  <a:gd name="connsiteX1" fmla="*/ 1709736 w 2671633"/>
                  <a:gd name="connsiteY1" fmla="*/ 934402 h 2502215"/>
                  <a:gd name="connsiteX2" fmla="*/ 1709734 w 2671633"/>
                  <a:gd name="connsiteY2" fmla="*/ 934401 h 2502215"/>
                  <a:gd name="connsiteX3" fmla="*/ 1709734 w 2671633"/>
                  <a:gd name="connsiteY3" fmla="*/ 2035488 h 2502215"/>
                  <a:gd name="connsiteX4" fmla="*/ 1709738 w 2671633"/>
                  <a:gd name="connsiteY4" fmla="*/ 2035490 h 2502215"/>
                  <a:gd name="connsiteX5" fmla="*/ 855346 w 2671633"/>
                  <a:gd name="connsiteY5" fmla="*/ 2502215 h 2502215"/>
                  <a:gd name="connsiteX6" fmla="*/ 0 w 2671633"/>
                  <a:gd name="connsiteY6" fmla="*/ 2035490 h 2502215"/>
                  <a:gd name="connsiteX7" fmla="*/ 855345 w 2671633"/>
                  <a:gd name="connsiteY7" fmla="*/ 1567814 h 2502215"/>
                  <a:gd name="connsiteX8" fmla="*/ 855343 w 2671633"/>
                  <a:gd name="connsiteY8" fmla="*/ 1567813 h 2502215"/>
                  <a:gd name="connsiteX9" fmla="*/ 855343 w 2671633"/>
                  <a:gd name="connsiteY9" fmla="*/ 467677 h 2502215"/>
                  <a:gd name="connsiteX10" fmla="*/ 855343 w 2671633"/>
                  <a:gd name="connsiteY10" fmla="*/ 467675 h 2502215"/>
                  <a:gd name="connsiteX11" fmla="*/ 855345 w 2671633"/>
                  <a:gd name="connsiteY11" fmla="*/ 467676 h 2502215"/>
                  <a:gd name="connsiteX12" fmla="*/ 1709736 w 2671633"/>
                  <a:gd name="connsiteY12" fmla="*/ 0 h 2502215"/>
                  <a:gd name="connsiteX13" fmla="*/ 2671633 w 2671633"/>
                  <a:gd name="connsiteY13" fmla="*/ 574229 h 2502215"/>
                  <a:gd name="connsiteX0" fmla="*/ 2565081 w 2565081"/>
                  <a:gd name="connsiteY0" fmla="*/ 467677 h 2502215"/>
                  <a:gd name="connsiteX1" fmla="*/ 1709736 w 2565081"/>
                  <a:gd name="connsiteY1" fmla="*/ 934402 h 2502215"/>
                  <a:gd name="connsiteX2" fmla="*/ 1709734 w 2565081"/>
                  <a:gd name="connsiteY2" fmla="*/ 934401 h 2502215"/>
                  <a:gd name="connsiteX3" fmla="*/ 1709734 w 2565081"/>
                  <a:gd name="connsiteY3" fmla="*/ 2035488 h 2502215"/>
                  <a:gd name="connsiteX4" fmla="*/ 1709738 w 2565081"/>
                  <a:gd name="connsiteY4" fmla="*/ 2035490 h 2502215"/>
                  <a:gd name="connsiteX5" fmla="*/ 855346 w 2565081"/>
                  <a:gd name="connsiteY5" fmla="*/ 2502215 h 2502215"/>
                  <a:gd name="connsiteX6" fmla="*/ 0 w 2565081"/>
                  <a:gd name="connsiteY6" fmla="*/ 2035490 h 2502215"/>
                  <a:gd name="connsiteX7" fmla="*/ 855345 w 2565081"/>
                  <a:gd name="connsiteY7" fmla="*/ 1567814 h 2502215"/>
                  <a:gd name="connsiteX8" fmla="*/ 855343 w 2565081"/>
                  <a:gd name="connsiteY8" fmla="*/ 1567813 h 2502215"/>
                  <a:gd name="connsiteX9" fmla="*/ 855343 w 2565081"/>
                  <a:gd name="connsiteY9" fmla="*/ 467677 h 2502215"/>
                  <a:gd name="connsiteX10" fmla="*/ 855343 w 2565081"/>
                  <a:gd name="connsiteY10" fmla="*/ 467675 h 2502215"/>
                  <a:gd name="connsiteX11" fmla="*/ 855345 w 2565081"/>
                  <a:gd name="connsiteY11" fmla="*/ 467676 h 2502215"/>
                  <a:gd name="connsiteX12" fmla="*/ 1709736 w 2565081"/>
                  <a:gd name="connsiteY12" fmla="*/ 0 h 2502215"/>
                  <a:gd name="connsiteX0" fmla="*/ 2565081 w 2565081"/>
                  <a:gd name="connsiteY0" fmla="*/ 2 h 2034540"/>
                  <a:gd name="connsiteX1" fmla="*/ 1709736 w 2565081"/>
                  <a:gd name="connsiteY1" fmla="*/ 466727 h 2034540"/>
                  <a:gd name="connsiteX2" fmla="*/ 1709734 w 2565081"/>
                  <a:gd name="connsiteY2" fmla="*/ 466726 h 2034540"/>
                  <a:gd name="connsiteX3" fmla="*/ 1709734 w 2565081"/>
                  <a:gd name="connsiteY3" fmla="*/ 1567813 h 2034540"/>
                  <a:gd name="connsiteX4" fmla="*/ 1709738 w 2565081"/>
                  <a:gd name="connsiteY4" fmla="*/ 1567815 h 2034540"/>
                  <a:gd name="connsiteX5" fmla="*/ 855346 w 2565081"/>
                  <a:gd name="connsiteY5" fmla="*/ 2034540 h 2034540"/>
                  <a:gd name="connsiteX6" fmla="*/ 0 w 2565081"/>
                  <a:gd name="connsiteY6" fmla="*/ 1567815 h 2034540"/>
                  <a:gd name="connsiteX7" fmla="*/ 855345 w 2565081"/>
                  <a:gd name="connsiteY7" fmla="*/ 1100139 h 2034540"/>
                  <a:gd name="connsiteX8" fmla="*/ 855343 w 2565081"/>
                  <a:gd name="connsiteY8" fmla="*/ 1100138 h 2034540"/>
                  <a:gd name="connsiteX9" fmla="*/ 855343 w 2565081"/>
                  <a:gd name="connsiteY9" fmla="*/ 2 h 2034540"/>
                  <a:gd name="connsiteX10" fmla="*/ 855343 w 2565081"/>
                  <a:gd name="connsiteY10" fmla="*/ 0 h 2034540"/>
                  <a:gd name="connsiteX11" fmla="*/ 855345 w 2565081"/>
                  <a:gd name="connsiteY11" fmla="*/ 1 h 2034540"/>
                  <a:gd name="connsiteX0" fmla="*/ 1709736 w 1709737"/>
                  <a:gd name="connsiteY0" fmla="*/ 466727 h 2034540"/>
                  <a:gd name="connsiteX1" fmla="*/ 1709734 w 1709737"/>
                  <a:gd name="connsiteY1" fmla="*/ 466726 h 2034540"/>
                  <a:gd name="connsiteX2" fmla="*/ 1709734 w 1709737"/>
                  <a:gd name="connsiteY2" fmla="*/ 1567813 h 2034540"/>
                  <a:gd name="connsiteX3" fmla="*/ 1709738 w 1709737"/>
                  <a:gd name="connsiteY3" fmla="*/ 1567815 h 2034540"/>
                  <a:gd name="connsiteX4" fmla="*/ 855346 w 1709737"/>
                  <a:gd name="connsiteY4" fmla="*/ 2034540 h 2034540"/>
                  <a:gd name="connsiteX5" fmla="*/ 0 w 1709737"/>
                  <a:gd name="connsiteY5" fmla="*/ 1567815 h 2034540"/>
                  <a:gd name="connsiteX6" fmla="*/ 855345 w 1709737"/>
                  <a:gd name="connsiteY6" fmla="*/ 1100139 h 2034540"/>
                  <a:gd name="connsiteX7" fmla="*/ 855343 w 1709737"/>
                  <a:gd name="connsiteY7" fmla="*/ 1100138 h 2034540"/>
                  <a:gd name="connsiteX8" fmla="*/ 855343 w 1709737"/>
                  <a:gd name="connsiteY8" fmla="*/ 2 h 2034540"/>
                  <a:gd name="connsiteX9" fmla="*/ 855343 w 1709737"/>
                  <a:gd name="connsiteY9" fmla="*/ 0 h 2034540"/>
                  <a:gd name="connsiteX10" fmla="*/ 855345 w 1709737"/>
                  <a:gd name="connsiteY10" fmla="*/ 1 h 2034540"/>
                  <a:gd name="connsiteX0" fmla="*/ 1709736 w 1709738"/>
                  <a:gd name="connsiteY0" fmla="*/ 466727 h 2034540"/>
                  <a:gd name="connsiteX1" fmla="*/ 1709734 w 1709738"/>
                  <a:gd name="connsiteY1" fmla="*/ 1567813 h 2034540"/>
                  <a:gd name="connsiteX2" fmla="*/ 1709738 w 1709738"/>
                  <a:gd name="connsiteY2" fmla="*/ 1567815 h 2034540"/>
                  <a:gd name="connsiteX3" fmla="*/ 855346 w 1709738"/>
                  <a:gd name="connsiteY3" fmla="*/ 2034540 h 2034540"/>
                  <a:gd name="connsiteX4" fmla="*/ 0 w 1709738"/>
                  <a:gd name="connsiteY4" fmla="*/ 1567815 h 2034540"/>
                  <a:gd name="connsiteX5" fmla="*/ 855345 w 1709738"/>
                  <a:gd name="connsiteY5" fmla="*/ 1100139 h 2034540"/>
                  <a:gd name="connsiteX6" fmla="*/ 855343 w 1709738"/>
                  <a:gd name="connsiteY6" fmla="*/ 1100138 h 2034540"/>
                  <a:gd name="connsiteX7" fmla="*/ 855343 w 1709738"/>
                  <a:gd name="connsiteY7" fmla="*/ 2 h 2034540"/>
                  <a:gd name="connsiteX8" fmla="*/ 855343 w 1709738"/>
                  <a:gd name="connsiteY8" fmla="*/ 0 h 2034540"/>
                  <a:gd name="connsiteX9" fmla="*/ 855345 w 1709738"/>
                  <a:gd name="connsiteY9" fmla="*/ 1 h 2034540"/>
                  <a:gd name="connsiteX0" fmla="*/ 1709736 w 1709736"/>
                  <a:gd name="connsiteY0" fmla="*/ 466727 h 2034540"/>
                  <a:gd name="connsiteX1" fmla="*/ 1709734 w 1709736"/>
                  <a:gd name="connsiteY1" fmla="*/ 1567813 h 2034540"/>
                  <a:gd name="connsiteX2" fmla="*/ 855346 w 1709736"/>
                  <a:gd name="connsiteY2" fmla="*/ 2034540 h 2034540"/>
                  <a:gd name="connsiteX3" fmla="*/ 0 w 1709736"/>
                  <a:gd name="connsiteY3" fmla="*/ 1567815 h 2034540"/>
                  <a:gd name="connsiteX4" fmla="*/ 855345 w 1709736"/>
                  <a:gd name="connsiteY4" fmla="*/ 1100139 h 2034540"/>
                  <a:gd name="connsiteX5" fmla="*/ 855343 w 1709736"/>
                  <a:gd name="connsiteY5" fmla="*/ 1100138 h 2034540"/>
                  <a:gd name="connsiteX6" fmla="*/ 855343 w 1709736"/>
                  <a:gd name="connsiteY6" fmla="*/ 2 h 2034540"/>
                  <a:gd name="connsiteX7" fmla="*/ 855343 w 1709736"/>
                  <a:gd name="connsiteY7" fmla="*/ 0 h 2034540"/>
                  <a:gd name="connsiteX8" fmla="*/ 855345 w 1709736"/>
                  <a:gd name="connsiteY8" fmla="*/ 1 h 2034540"/>
                  <a:gd name="connsiteX0" fmla="*/ 1709734 w 1709734"/>
                  <a:gd name="connsiteY0" fmla="*/ 1567813 h 2034540"/>
                  <a:gd name="connsiteX1" fmla="*/ 855346 w 1709734"/>
                  <a:gd name="connsiteY1" fmla="*/ 2034540 h 2034540"/>
                  <a:gd name="connsiteX2" fmla="*/ 0 w 1709734"/>
                  <a:gd name="connsiteY2" fmla="*/ 1567815 h 2034540"/>
                  <a:gd name="connsiteX3" fmla="*/ 855345 w 1709734"/>
                  <a:gd name="connsiteY3" fmla="*/ 1100139 h 2034540"/>
                  <a:gd name="connsiteX4" fmla="*/ 855343 w 1709734"/>
                  <a:gd name="connsiteY4" fmla="*/ 1100138 h 2034540"/>
                  <a:gd name="connsiteX5" fmla="*/ 855343 w 1709734"/>
                  <a:gd name="connsiteY5" fmla="*/ 2 h 2034540"/>
                  <a:gd name="connsiteX6" fmla="*/ 855343 w 1709734"/>
                  <a:gd name="connsiteY6" fmla="*/ 0 h 2034540"/>
                  <a:gd name="connsiteX7" fmla="*/ 855345 w 1709734"/>
                  <a:gd name="connsiteY7" fmla="*/ 1 h 2034540"/>
                  <a:gd name="connsiteX0" fmla="*/ 855346 w 855346"/>
                  <a:gd name="connsiteY0" fmla="*/ 2034540 h 2034540"/>
                  <a:gd name="connsiteX1" fmla="*/ 0 w 855346"/>
                  <a:gd name="connsiteY1" fmla="*/ 1567815 h 2034540"/>
                  <a:gd name="connsiteX2" fmla="*/ 855345 w 855346"/>
                  <a:gd name="connsiteY2" fmla="*/ 1100139 h 2034540"/>
                  <a:gd name="connsiteX3" fmla="*/ 855343 w 855346"/>
                  <a:gd name="connsiteY3" fmla="*/ 1100138 h 2034540"/>
                  <a:gd name="connsiteX4" fmla="*/ 855343 w 855346"/>
                  <a:gd name="connsiteY4" fmla="*/ 2 h 2034540"/>
                  <a:gd name="connsiteX5" fmla="*/ 855343 w 855346"/>
                  <a:gd name="connsiteY5" fmla="*/ 0 h 2034540"/>
                  <a:gd name="connsiteX6" fmla="*/ 855345 w 855346"/>
                  <a:gd name="connsiteY6" fmla="*/ 1 h 20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46" h="2034540">
                    <a:moveTo>
                      <a:pt x="855346" y="2034540"/>
                    </a:moveTo>
                    <a:lnTo>
                      <a:pt x="0" y="1567815"/>
                    </a:lnTo>
                    <a:lnTo>
                      <a:pt x="855345" y="1100139"/>
                    </a:lnTo>
                    <a:cubicBezTo>
                      <a:pt x="855344" y="1100139"/>
                      <a:pt x="855344" y="1100138"/>
                      <a:pt x="855343" y="1100138"/>
                    </a:cubicBezTo>
                    <a:lnTo>
                      <a:pt x="855343" y="2"/>
                    </a:lnTo>
                    <a:lnTo>
                      <a:pt x="855343" y="0"/>
                    </a:lnTo>
                    <a:cubicBezTo>
                      <a:pt x="855344" y="0"/>
                      <a:pt x="855344" y="1"/>
                      <a:pt x="855345" y="1"/>
                    </a:cubicBez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cxnSp>
            <p:nvCxnSpPr>
              <p:cNvPr id="76" name="Straight Connector 75">
                <a:extLst>
                  <a:ext uri="{FF2B5EF4-FFF2-40B4-BE49-F238E27FC236}">
                    <a16:creationId xmlns:a16="http://schemas.microsoft.com/office/drawing/2014/main" id="{0118A379-1639-4C1C-9E5B-A39F1CD0A9D9}"/>
                  </a:ext>
                </a:extLst>
              </p:cNvPr>
              <p:cNvCxnSpPr/>
              <p:nvPr/>
            </p:nvCxnSpPr>
            <p:spPr bwMode="ltGray">
              <a:xfrm>
                <a:off x="9981203" y="5098858"/>
                <a:ext cx="733213" cy="400531"/>
              </a:xfrm>
              <a:prstGeom prst="line">
                <a:avLst/>
              </a:pr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nvGrpSpPr>
            <p:cNvPr id="29" name="Group 28">
              <a:extLst>
                <a:ext uri="{FF2B5EF4-FFF2-40B4-BE49-F238E27FC236}">
                  <a16:creationId xmlns:a16="http://schemas.microsoft.com/office/drawing/2014/main" id="{E8DE972F-9FF1-4743-BF7F-15CC5403A6CF}"/>
                </a:ext>
              </a:extLst>
            </p:cNvPr>
            <p:cNvGrpSpPr/>
            <p:nvPr userDrawn="1"/>
          </p:nvGrpSpPr>
          <p:grpSpPr bwMode="ltGray">
            <a:xfrm>
              <a:off x="7545167" y="-21839"/>
              <a:ext cx="1192433" cy="1098538"/>
              <a:chOff x="7545167" y="-9139"/>
              <a:chExt cx="1192433" cy="1098538"/>
            </a:xfrm>
          </p:grpSpPr>
          <p:sp>
            <p:nvSpPr>
              <p:cNvPr id="34" name="Freeform: Shape 33">
                <a:extLst>
                  <a:ext uri="{FF2B5EF4-FFF2-40B4-BE49-F238E27FC236}">
                    <a16:creationId xmlns:a16="http://schemas.microsoft.com/office/drawing/2014/main" id="{795596FA-D3B2-4953-81FC-9958337AF5DC}"/>
                  </a:ext>
                </a:extLst>
              </p:cNvPr>
              <p:cNvSpPr/>
              <p:nvPr userDrawn="1"/>
            </p:nvSpPr>
            <p:spPr bwMode="ltGray">
              <a:xfrm>
                <a:off x="7550108" y="-9139"/>
                <a:ext cx="591604" cy="774738"/>
              </a:xfrm>
              <a:custGeom>
                <a:avLst/>
                <a:gdLst>
                  <a:gd name="connsiteX0" fmla="*/ 24121 w 591604"/>
                  <a:gd name="connsiteY0" fmla="*/ 0 h 774738"/>
                  <a:gd name="connsiteX1" fmla="*/ 591604 w 591604"/>
                  <a:gd name="connsiteY1" fmla="*/ 0 h 774738"/>
                  <a:gd name="connsiteX2" fmla="*/ 591604 w 591604"/>
                  <a:gd name="connsiteY2" fmla="*/ 451265 h 774738"/>
                  <a:gd name="connsiteX3" fmla="*/ 0 w 591604"/>
                  <a:gd name="connsiteY3" fmla="*/ 774738 h 774738"/>
                  <a:gd name="connsiteX4" fmla="*/ 0 w 591604"/>
                  <a:gd name="connsiteY4" fmla="*/ 13162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604" h="774738">
                    <a:moveTo>
                      <a:pt x="24121" y="0"/>
                    </a:moveTo>
                    <a:lnTo>
                      <a:pt x="591604" y="0"/>
                    </a:lnTo>
                    <a:lnTo>
                      <a:pt x="591604" y="451265"/>
                    </a:lnTo>
                    <a:lnTo>
                      <a:pt x="0" y="774738"/>
                    </a:lnTo>
                    <a:lnTo>
                      <a:pt x="0" y="13162"/>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35" name="Freeform: Shape 34">
                <a:extLst>
                  <a:ext uri="{FF2B5EF4-FFF2-40B4-BE49-F238E27FC236}">
                    <a16:creationId xmlns:a16="http://schemas.microsoft.com/office/drawing/2014/main" id="{7D57090A-B887-4CA7-A022-90564F12A9A9}"/>
                  </a:ext>
                </a:extLst>
              </p:cNvPr>
              <p:cNvSpPr/>
              <p:nvPr userDrawn="1"/>
            </p:nvSpPr>
            <p:spPr bwMode="ltGray">
              <a:xfrm>
                <a:off x="8141712" y="-9139"/>
                <a:ext cx="590944" cy="774738"/>
              </a:xfrm>
              <a:custGeom>
                <a:avLst/>
                <a:gdLst>
                  <a:gd name="connsiteX0" fmla="*/ 0 w 590944"/>
                  <a:gd name="connsiteY0" fmla="*/ 0 h 774738"/>
                  <a:gd name="connsiteX1" fmla="*/ 566850 w 590944"/>
                  <a:gd name="connsiteY1" fmla="*/ 0 h 774738"/>
                  <a:gd name="connsiteX2" fmla="*/ 590944 w 590944"/>
                  <a:gd name="connsiteY2" fmla="*/ 13162 h 774738"/>
                  <a:gd name="connsiteX3" fmla="*/ 590944 w 590944"/>
                  <a:gd name="connsiteY3" fmla="*/ 774738 h 774738"/>
                  <a:gd name="connsiteX4" fmla="*/ 0 w 590944"/>
                  <a:gd name="connsiteY4" fmla="*/ 451265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44" h="774738">
                    <a:moveTo>
                      <a:pt x="0" y="0"/>
                    </a:moveTo>
                    <a:lnTo>
                      <a:pt x="566850" y="0"/>
                    </a:lnTo>
                    <a:lnTo>
                      <a:pt x="590944" y="13162"/>
                    </a:lnTo>
                    <a:lnTo>
                      <a:pt x="590944" y="774738"/>
                    </a:lnTo>
                    <a:lnTo>
                      <a:pt x="0" y="451265"/>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36" name="Freeform: Shape 35">
                <a:extLst>
                  <a:ext uri="{FF2B5EF4-FFF2-40B4-BE49-F238E27FC236}">
                    <a16:creationId xmlns:a16="http://schemas.microsoft.com/office/drawing/2014/main" id="{F9749B2E-C284-42A2-A061-B635FBBBD461}"/>
                  </a:ext>
                </a:extLst>
              </p:cNvPr>
              <p:cNvSpPr/>
              <p:nvPr userDrawn="1"/>
            </p:nvSpPr>
            <p:spPr bwMode="ltGray">
              <a:xfrm>
                <a:off x="7545167" y="437185"/>
                <a:ext cx="1192433" cy="65221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grpSp>
        <p:grpSp>
          <p:nvGrpSpPr>
            <p:cNvPr id="30" name="Group 29">
              <a:extLst>
                <a:ext uri="{FF2B5EF4-FFF2-40B4-BE49-F238E27FC236}">
                  <a16:creationId xmlns:a16="http://schemas.microsoft.com/office/drawing/2014/main" id="{0A74F4CD-889D-4E91-AB27-CCB11E8677AE}"/>
                </a:ext>
              </a:extLst>
            </p:cNvPr>
            <p:cNvGrpSpPr/>
            <p:nvPr userDrawn="1"/>
          </p:nvGrpSpPr>
          <p:grpSpPr bwMode="ltGray">
            <a:xfrm>
              <a:off x="6256117" y="5896894"/>
              <a:ext cx="1057910" cy="971314"/>
              <a:chOff x="6256117" y="5896894"/>
              <a:chExt cx="1057910" cy="971314"/>
            </a:xfrm>
          </p:grpSpPr>
          <p:sp>
            <p:nvSpPr>
              <p:cNvPr id="31" name="Freeform: Shape 30">
                <a:extLst>
                  <a:ext uri="{FF2B5EF4-FFF2-40B4-BE49-F238E27FC236}">
                    <a16:creationId xmlns:a16="http://schemas.microsoft.com/office/drawing/2014/main" id="{6CE97AB5-F3D1-4D1A-8F2F-166F6F85A189}"/>
                  </a:ext>
                </a:extLst>
              </p:cNvPr>
              <p:cNvSpPr/>
              <p:nvPr userDrawn="1"/>
            </p:nvSpPr>
            <p:spPr bwMode="ltGray">
              <a:xfrm>
                <a:off x="6256117" y="5896894"/>
                <a:ext cx="532466" cy="971314"/>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32" name="Freeform: Shape 31">
                <a:extLst>
                  <a:ext uri="{FF2B5EF4-FFF2-40B4-BE49-F238E27FC236}">
                    <a16:creationId xmlns:a16="http://schemas.microsoft.com/office/drawing/2014/main" id="{55281A29-9018-48AF-8B81-EB9F71FE5ABA}"/>
                  </a:ext>
                </a:extLst>
              </p:cNvPr>
              <p:cNvSpPr/>
              <p:nvPr userDrawn="1"/>
            </p:nvSpPr>
            <p:spPr bwMode="ltGray">
              <a:xfrm>
                <a:off x="6781561" y="5896894"/>
                <a:ext cx="532466" cy="971314"/>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33" name="Freeform: Shape 32">
                <a:extLst>
                  <a:ext uri="{FF2B5EF4-FFF2-40B4-BE49-F238E27FC236}">
                    <a16:creationId xmlns:a16="http://schemas.microsoft.com/office/drawing/2014/main" id="{2B1B3F07-773E-4FC0-9A04-73F52683190E}"/>
                  </a:ext>
                </a:extLst>
              </p:cNvPr>
              <p:cNvSpPr/>
              <p:nvPr userDrawn="1"/>
            </p:nvSpPr>
            <p:spPr bwMode="ltGray">
              <a:xfrm>
                <a:off x="6260506" y="6577107"/>
                <a:ext cx="1050305" cy="287297"/>
              </a:xfrm>
              <a:custGeom>
                <a:avLst/>
                <a:gdLst>
                  <a:gd name="connsiteX0" fmla="*/ 855344 w 1709736"/>
                  <a:gd name="connsiteY0" fmla="*/ 934401 h 1083252"/>
                  <a:gd name="connsiteX1" fmla="*/ 1709736 w 1709736"/>
                  <a:gd name="connsiteY1" fmla="*/ 467676 h 1083252"/>
                  <a:gd name="connsiteX2" fmla="*/ 855344 w 1709736"/>
                  <a:gd name="connsiteY2" fmla="*/ -1 h 1083252"/>
                  <a:gd name="connsiteX3" fmla="*/ -1 w 1709736"/>
                  <a:gd name="connsiteY3" fmla="*/ 467676 h 1083252"/>
                  <a:gd name="connsiteX4" fmla="*/ 1004194 w 1709736"/>
                  <a:gd name="connsiteY4" fmla="*/ 1083251 h 1083252"/>
                  <a:gd name="connsiteX0" fmla="*/ 855346 w 1709738"/>
                  <a:gd name="connsiteY0" fmla="*/ 934403 h 934403"/>
                  <a:gd name="connsiteX1" fmla="*/ 1709738 w 1709738"/>
                  <a:gd name="connsiteY1" fmla="*/ 467678 h 934403"/>
                  <a:gd name="connsiteX2" fmla="*/ 855346 w 1709738"/>
                  <a:gd name="connsiteY2" fmla="*/ 1 h 934403"/>
                  <a:gd name="connsiteX3" fmla="*/ 1 w 1709738"/>
                  <a:gd name="connsiteY3" fmla="*/ 467678 h 934403"/>
                  <a:gd name="connsiteX0" fmla="*/ 1709736 w 1709736"/>
                  <a:gd name="connsiteY0" fmla="*/ 467676 h 467676"/>
                  <a:gd name="connsiteX1" fmla="*/ 855344 w 1709736"/>
                  <a:gd name="connsiteY1" fmla="*/ -1 h 467676"/>
                  <a:gd name="connsiteX2" fmla="*/ -1 w 1709736"/>
                  <a:gd name="connsiteY2" fmla="*/ 467676 h 467676"/>
                </a:gdLst>
                <a:ahLst/>
                <a:cxnLst>
                  <a:cxn ang="0">
                    <a:pos x="connsiteX0" y="connsiteY0"/>
                  </a:cxn>
                  <a:cxn ang="0">
                    <a:pos x="connsiteX1" y="connsiteY1"/>
                  </a:cxn>
                  <a:cxn ang="0">
                    <a:pos x="connsiteX2" y="connsiteY2"/>
                  </a:cxn>
                </a:cxnLst>
                <a:rect l="l" t="t" r="r" b="b"/>
                <a:pathLst>
                  <a:path w="1709736" h="467676">
                    <a:moveTo>
                      <a:pt x="1709736" y="467676"/>
                    </a:moveTo>
                    <a:lnTo>
                      <a:pt x="855344" y="-1"/>
                    </a:lnTo>
                    <a:lnTo>
                      <a:pt x="-1" y="467676"/>
                    </a:ln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grpSp>
      </p:grpSp>
    </p:spTree>
    <p:extLst>
      <p:ext uri="{BB962C8B-B14F-4D97-AF65-F5344CB8AC3E}">
        <p14:creationId xmlns:p14="http://schemas.microsoft.com/office/powerpoint/2010/main" val="210078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64008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grpSp>
        <p:nvGrpSpPr>
          <p:cNvPr id="26" name="Group 25">
            <a:extLst>
              <a:ext uri="{FF2B5EF4-FFF2-40B4-BE49-F238E27FC236}">
                <a16:creationId xmlns:a16="http://schemas.microsoft.com/office/drawing/2014/main" id="{94867548-8B9A-436D-9AB6-D7EA0AC78267}"/>
              </a:ext>
            </a:extLst>
          </p:cNvPr>
          <p:cNvGrpSpPr/>
          <p:nvPr userDrawn="1"/>
        </p:nvGrpSpPr>
        <p:grpSpPr bwMode="ltGray">
          <a:xfrm>
            <a:off x="6256117" y="-21839"/>
            <a:ext cx="5932086" cy="6890047"/>
            <a:chOff x="6256117" y="-21839"/>
            <a:chExt cx="5932086" cy="6890047"/>
          </a:xfrm>
        </p:grpSpPr>
        <p:grpSp>
          <p:nvGrpSpPr>
            <p:cNvPr id="27" name="Group 26">
              <a:extLst>
                <a:ext uri="{FF2B5EF4-FFF2-40B4-BE49-F238E27FC236}">
                  <a16:creationId xmlns:a16="http://schemas.microsoft.com/office/drawing/2014/main" id="{E298AA2D-C933-41C0-B3A0-5E1B5429C617}"/>
                </a:ext>
              </a:extLst>
            </p:cNvPr>
            <p:cNvGrpSpPr/>
            <p:nvPr userDrawn="1"/>
          </p:nvGrpSpPr>
          <p:grpSpPr bwMode="ltGray">
            <a:xfrm>
              <a:off x="8507413" y="1457714"/>
              <a:ext cx="3680790" cy="5392441"/>
              <a:chOff x="8507413" y="1457714"/>
              <a:chExt cx="3680790" cy="5392441"/>
            </a:xfrm>
          </p:grpSpPr>
          <p:sp>
            <p:nvSpPr>
              <p:cNvPr id="59" name="Freeform: Shape 58">
                <a:extLst>
                  <a:ext uri="{FF2B5EF4-FFF2-40B4-BE49-F238E27FC236}">
                    <a16:creationId xmlns:a16="http://schemas.microsoft.com/office/drawing/2014/main" id="{DE45CCA4-1611-4A15-8D76-0CD4304233D4}"/>
                  </a:ext>
                </a:extLst>
              </p:cNvPr>
              <p:cNvSpPr/>
              <p:nvPr/>
            </p:nvSpPr>
            <p:spPr bwMode="ltGray">
              <a:xfrm>
                <a:off x="8507413"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0" name="Freeform: Shape 59">
                <a:extLst>
                  <a:ext uri="{FF2B5EF4-FFF2-40B4-BE49-F238E27FC236}">
                    <a16:creationId xmlns:a16="http://schemas.microsoft.com/office/drawing/2014/main" id="{BB20432D-F3B6-4212-B616-45AD62D0A8BA}"/>
                  </a:ext>
                </a:extLst>
              </p:cNvPr>
              <p:cNvSpPr/>
              <p:nvPr/>
            </p:nvSpPr>
            <p:spPr bwMode="ltGray">
              <a:xfrm>
                <a:off x="9241444" y="2803166"/>
                <a:ext cx="743840" cy="1356898"/>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1" name="Freeform: Shape 60">
                <a:extLst>
                  <a:ext uri="{FF2B5EF4-FFF2-40B4-BE49-F238E27FC236}">
                    <a16:creationId xmlns:a16="http://schemas.microsoft.com/office/drawing/2014/main" id="{5CB285A8-E7EF-4B70-8B71-2D09BE26853D}"/>
                  </a:ext>
                </a:extLst>
              </p:cNvPr>
              <p:cNvSpPr/>
              <p:nvPr/>
            </p:nvSpPr>
            <p:spPr bwMode="ltGray">
              <a:xfrm>
                <a:off x="8507413" y="3747272"/>
                <a:ext cx="1479509" cy="80923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2" name="Freeform: Shape 61">
                <a:extLst>
                  <a:ext uri="{FF2B5EF4-FFF2-40B4-BE49-F238E27FC236}">
                    <a16:creationId xmlns:a16="http://schemas.microsoft.com/office/drawing/2014/main" id="{1D552378-B8A4-40F9-8A64-367F9EC304F0}"/>
                  </a:ext>
                </a:extLst>
              </p:cNvPr>
              <p:cNvSpPr/>
              <p:nvPr/>
            </p:nvSpPr>
            <p:spPr bwMode="ltGray">
              <a:xfrm>
                <a:off x="8507413" y="5493257"/>
                <a:ext cx="743840" cy="1356898"/>
              </a:xfrm>
              <a:custGeom>
                <a:avLst/>
                <a:gdLst/>
                <a:ahLst/>
                <a:cxnLst/>
                <a:rect l="0" t="0" r="0" b="0"/>
                <a:pathLst>
                  <a:path w="866775" h="1581150">
                    <a:moveTo>
                      <a:pt x="862489" y="1108234"/>
                    </a:moveTo>
                    <a:lnTo>
                      <a:pt x="7144" y="1574959"/>
                    </a:lnTo>
                    <a:lnTo>
                      <a:pt x="7144" y="474821"/>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3" name="Freeform: Shape 62">
                <a:extLst>
                  <a:ext uri="{FF2B5EF4-FFF2-40B4-BE49-F238E27FC236}">
                    <a16:creationId xmlns:a16="http://schemas.microsoft.com/office/drawing/2014/main" id="{6DED4FF8-FEAE-4CC0-8F5B-9FC2B47E5700}"/>
                  </a:ext>
                </a:extLst>
              </p:cNvPr>
              <p:cNvSpPr/>
              <p:nvPr/>
            </p:nvSpPr>
            <p:spPr bwMode="ltGray">
              <a:xfrm>
                <a:off x="9241444" y="5493257"/>
                <a:ext cx="743840" cy="1356898"/>
              </a:xfrm>
              <a:custGeom>
                <a:avLst/>
                <a:gdLst/>
                <a:ahLst/>
                <a:cxnLst/>
                <a:rect l="0" t="0" r="0" b="0"/>
                <a:pathLst>
                  <a:path w="866775" h="1581150">
                    <a:moveTo>
                      <a:pt x="7144" y="1108234"/>
                    </a:moveTo>
                    <a:lnTo>
                      <a:pt x="861536" y="1574959"/>
                    </a:lnTo>
                    <a:lnTo>
                      <a:pt x="861536" y="474821"/>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4" name="Freeform: Shape 63">
                <a:extLst>
                  <a:ext uri="{FF2B5EF4-FFF2-40B4-BE49-F238E27FC236}">
                    <a16:creationId xmlns:a16="http://schemas.microsoft.com/office/drawing/2014/main" id="{54DD2AD2-299E-4049-881B-2BC838B6DB02}"/>
                  </a:ext>
                </a:extLst>
              </p:cNvPr>
              <p:cNvSpPr/>
              <p:nvPr/>
            </p:nvSpPr>
            <p:spPr bwMode="ltGray">
              <a:xfrm>
                <a:off x="8513545" y="6444311"/>
                <a:ext cx="1467248" cy="400530"/>
              </a:xfrm>
              <a:custGeom>
                <a:avLst/>
                <a:gdLst>
                  <a:gd name="connsiteX0" fmla="*/ 855345 w 1709736"/>
                  <a:gd name="connsiteY0" fmla="*/ 934403 h 1040954"/>
                  <a:gd name="connsiteX1" fmla="*/ 1709737 w 1709736"/>
                  <a:gd name="connsiteY1" fmla="*/ 466725 h 1040954"/>
                  <a:gd name="connsiteX2" fmla="*/ 855345 w 1709736"/>
                  <a:gd name="connsiteY2" fmla="*/ 0 h 1040954"/>
                  <a:gd name="connsiteX3" fmla="*/ 0 w 1709736"/>
                  <a:gd name="connsiteY3" fmla="*/ 466725 h 1040954"/>
                  <a:gd name="connsiteX4" fmla="*/ 961897 w 1709736"/>
                  <a:gd name="connsiteY4" fmla="*/ 1040955 h 1040954"/>
                  <a:gd name="connsiteX0" fmla="*/ 855345 w 1709737"/>
                  <a:gd name="connsiteY0" fmla="*/ 934403 h 934403"/>
                  <a:gd name="connsiteX1" fmla="*/ 1709737 w 1709737"/>
                  <a:gd name="connsiteY1" fmla="*/ 466725 h 934403"/>
                  <a:gd name="connsiteX2" fmla="*/ 855345 w 1709737"/>
                  <a:gd name="connsiteY2" fmla="*/ 0 h 934403"/>
                  <a:gd name="connsiteX3" fmla="*/ 0 w 1709737"/>
                  <a:gd name="connsiteY3" fmla="*/ 466725 h 934403"/>
                  <a:gd name="connsiteX0" fmla="*/ 1709737 w 1709737"/>
                  <a:gd name="connsiteY0" fmla="*/ 466725 h 466725"/>
                  <a:gd name="connsiteX1" fmla="*/ 855345 w 1709737"/>
                  <a:gd name="connsiteY1" fmla="*/ 0 h 466725"/>
                  <a:gd name="connsiteX2" fmla="*/ 0 w 1709737"/>
                  <a:gd name="connsiteY2" fmla="*/ 466725 h 466725"/>
                </a:gdLst>
                <a:ahLst/>
                <a:cxnLst>
                  <a:cxn ang="0">
                    <a:pos x="connsiteX0" y="connsiteY0"/>
                  </a:cxn>
                  <a:cxn ang="0">
                    <a:pos x="connsiteX1" y="connsiteY1"/>
                  </a:cxn>
                  <a:cxn ang="0">
                    <a:pos x="connsiteX2" y="connsiteY2"/>
                  </a:cxn>
                </a:cxnLst>
                <a:rect l="l" t="t" r="r" b="b"/>
                <a:pathLst>
                  <a:path w="1709737" h="466725">
                    <a:moveTo>
                      <a:pt x="1709737" y="466725"/>
                    </a:moveTo>
                    <a:lnTo>
                      <a:pt x="855345" y="0"/>
                    </a:lnTo>
                    <a:lnTo>
                      <a:pt x="0" y="466725"/>
                    </a:ln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5" name="Freeform: Shape 64">
                <a:extLst>
                  <a:ext uri="{FF2B5EF4-FFF2-40B4-BE49-F238E27FC236}">
                    <a16:creationId xmlns:a16="http://schemas.microsoft.com/office/drawing/2014/main" id="{430A103C-9EC8-479D-9AEA-2FA30D0B6831}"/>
                  </a:ext>
                </a:extLst>
              </p:cNvPr>
              <p:cNvSpPr/>
              <p:nvPr/>
            </p:nvSpPr>
            <p:spPr bwMode="ltGray">
              <a:xfrm>
                <a:off x="9241444" y="4148621"/>
                <a:ext cx="743840" cy="1356898"/>
              </a:xfrm>
              <a:custGeom>
                <a:avLst/>
                <a:gdLst/>
                <a:ahLst/>
                <a:cxnLst/>
                <a:rect l="0" t="0" r="0" b="0"/>
                <a:pathLst>
                  <a:path w="866775" h="1581150">
                    <a:moveTo>
                      <a:pt x="861536" y="1107281"/>
                    </a:moveTo>
                    <a:lnTo>
                      <a:pt x="7144" y="1574006"/>
                    </a:lnTo>
                    <a:lnTo>
                      <a:pt x="7144" y="473869"/>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6" name="Freeform: Shape 65">
                <a:extLst>
                  <a:ext uri="{FF2B5EF4-FFF2-40B4-BE49-F238E27FC236}">
                    <a16:creationId xmlns:a16="http://schemas.microsoft.com/office/drawing/2014/main" id="{FF762A67-8800-4EDC-ACA0-235237807007}"/>
                  </a:ext>
                </a:extLst>
              </p:cNvPr>
              <p:cNvSpPr/>
              <p:nvPr/>
            </p:nvSpPr>
            <p:spPr bwMode="ltGray">
              <a:xfrm>
                <a:off x="9974659"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7" name="Freeform: Shape 66">
                <a:extLst>
                  <a:ext uri="{FF2B5EF4-FFF2-40B4-BE49-F238E27FC236}">
                    <a16:creationId xmlns:a16="http://schemas.microsoft.com/office/drawing/2014/main" id="{0C1E21E3-4EFA-46DB-B62D-888B912FEC30}"/>
                  </a:ext>
                </a:extLst>
              </p:cNvPr>
              <p:cNvSpPr/>
              <p:nvPr/>
            </p:nvSpPr>
            <p:spPr bwMode="ltGray">
              <a:xfrm>
                <a:off x="9247573" y="3753404"/>
                <a:ext cx="2200463" cy="2147333"/>
              </a:xfrm>
              <a:custGeom>
                <a:avLst/>
                <a:gdLst>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646487 w 2564131"/>
                  <a:gd name="connsiteY7" fmla="*/ 2000030 h 2502221"/>
                  <a:gd name="connsiteX8" fmla="*/ 854393 w 2564131"/>
                  <a:gd name="connsiteY8" fmla="*/ 1567818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1139551 w 2564131"/>
                  <a:gd name="connsiteY8" fmla="*/ 1721386 h 2502221"/>
                  <a:gd name="connsiteX9" fmla="*/ 854393 w 2564131"/>
                  <a:gd name="connsiteY9" fmla="*/ 1567818 h 2502221"/>
                  <a:gd name="connsiteX10" fmla="*/ 854393 w 2564131"/>
                  <a:gd name="connsiteY10" fmla="*/ 467680 h 2502221"/>
                  <a:gd name="connsiteX11" fmla="*/ 1709739 w 2564131"/>
                  <a:gd name="connsiteY11" fmla="*/ 0 h 2502221"/>
                  <a:gd name="connsiteX12" fmla="*/ 2564131 w 2564131"/>
                  <a:gd name="connsiteY12" fmla="*/ 467677 h 2502221"/>
                  <a:gd name="connsiteX13" fmla="*/ 1709739 w 2564131"/>
                  <a:gd name="connsiteY13" fmla="*/ 934402 h 2502221"/>
                  <a:gd name="connsiteX14" fmla="*/ 854393 w 2564131"/>
                  <a:gd name="connsiteY14" fmla="*/ 467677 h 2502221"/>
                  <a:gd name="connsiteX15" fmla="*/ 1709739 w 2564131"/>
                  <a:gd name="connsiteY15"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139551 w 2564131"/>
                  <a:gd name="connsiteY7" fmla="*/ 1721386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854393 w 2564131"/>
                  <a:gd name="connsiteY7" fmla="*/ 1567818 h 2502221"/>
                  <a:gd name="connsiteX8" fmla="*/ 854393 w 2564131"/>
                  <a:gd name="connsiteY8" fmla="*/ 467680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13" fmla="*/ 1709739 w 2564131"/>
                  <a:gd name="connsiteY13" fmla="*/ 0 h 250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131" h="2502221">
                    <a:moveTo>
                      <a:pt x="854393" y="467680"/>
                    </a:moveTo>
                    <a:lnTo>
                      <a:pt x="1709737" y="934405"/>
                    </a:lnTo>
                    <a:lnTo>
                      <a:pt x="1709737" y="2034543"/>
                    </a:lnTo>
                    <a:cubicBezTo>
                      <a:pt x="1709738" y="2034543"/>
                      <a:pt x="1709738" y="2034544"/>
                      <a:pt x="1709739" y="2034544"/>
                    </a:cubicBezTo>
                    <a:lnTo>
                      <a:pt x="854393" y="2502221"/>
                    </a:lnTo>
                    <a:lnTo>
                      <a:pt x="0" y="2034544"/>
                    </a:lnTo>
                    <a:lnTo>
                      <a:pt x="854393" y="1567819"/>
                    </a:lnTo>
                    <a:lnTo>
                      <a:pt x="854393" y="1567818"/>
                    </a:lnTo>
                    <a:lnTo>
                      <a:pt x="854393" y="467680"/>
                    </a:lnTo>
                    <a:close/>
                    <a:moveTo>
                      <a:pt x="1709739" y="0"/>
                    </a:moveTo>
                    <a:lnTo>
                      <a:pt x="2564131" y="467677"/>
                    </a:lnTo>
                    <a:lnTo>
                      <a:pt x="1709739" y="934402"/>
                    </a:lnTo>
                    <a:lnTo>
                      <a:pt x="854393" y="467677"/>
                    </a:lnTo>
                    <a:lnTo>
                      <a:pt x="1709739" y="0"/>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8" name="Freeform: Shape 67">
                <a:extLst>
                  <a:ext uri="{FF2B5EF4-FFF2-40B4-BE49-F238E27FC236}">
                    <a16:creationId xmlns:a16="http://schemas.microsoft.com/office/drawing/2014/main" id="{5C90FB2C-AED4-45EF-B005-A6F9315E6638}"/>
                  </a:ext>
                </a:extLst>
              </p:cNvPr>
              <p:cNvSpPr/>
              <p:nvPr/>
            </p:nvSpPr>
            <p:spPr bwMode="ltGray">
              <a:xfrm>
                <a:off x="10708694" y="5092729"/>
                <a:ext cx="743840" cy="1356898"/>
              </a:xfrm>
              <a:custGeom>
                <a:avLst/>
                <a:gdLst/>
                <a:ahLst/>
                <a:cxnLst/>
                <a:rect l="0" t="0" r="0" b="0"/>
                <a:pathLst>
                  <a:path w="866775" h="1581150">
                    <a:moveTo>
                      <a:pt x="861536" y="1107281"/>
                    </a:moveTo>
                    <a:lnTo>
                      <a:pt x="7144" y="1574959"/>
                    </a:lnTo>
                    <a:lnTo>
                      <a:pt x="7144" y="473869"/>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9" name="Freeform: Shape 68">
                <a:extLst>
                  <a:ext uri="{FF2B5EF4-FFF2-40B4-BE49-F238E27FC236}">
                    <a16:creationId xmlns:a16="http://schemas.microsoft.com/office/drawing/2014/main" id="{69EFEACE-63D5-4DE9-AE7A-022D10CBBAD4}"/>
                  </a:ext>
                </a:extLst>
              </p:cNvPr>
              <p:cNvSpPr/>
              <p:nvPr/>
            </p:nvSpPr>
            <p:spPr bwMode="ltGray">
              <a:xfrm>
                <a:off x="11441908" y="5092729"/>
                <a:ext cx="743840" cy="1356898"/>
              </a:xfrm>
              <a:custGeom>
                <a:avLst/>
                <a:gdLst/>
                <a:ahLst/>
                <a:cxnLst/>
                <a:rect l="0" t="0" r="0" b="0"/>
                <a:pathLst>
                  <a:path w="866775" h="1581150">
                    <a:moveTo>
                      <a:pt x="7144" y="1107281"/>
                    </a:moveTo>
                    <a:lnTo>
                      <a:pt x="862489" y="1574959"/>
                    </a:lnTo>
                    <a:lnTo>
                      <a:pt x="862489"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0" name="Freeform: Shape 69">
                <a:extLst>
                  <a:ext uri="{FF2B5EF4-FFF2-40B4-BE49-F238E27FC236}">
                    <a16:creationId xmlns:a16="http://schemas.microsoft.com/office/drawing/2014/main" id="{183FC86B-2504-437F-9155-736D3776FBC0}"/>
                  </a:ext>
                </a:extLst>
              </p:cNvPr>
              <p:cNvSpPr/>
              <p:nvPr/>
            </p:nvSpPr>
            <p:spPr bwMode="ltGray">
              <a:xfrm>
                <a:off x="10708694" y="6036831"/>
                <a:ext cx="1479509" cy="809234"/>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1" name="Freeform: Shape 70">
                <a:extLst>
                  <a:ext uri="{FF2B5EF4-FFF2-40B4-BE49-F238E27FC236}">
                    <a16:creationId xmlns:a16="http://schemas.microsoft.com/office/drawing/2014/main" id="{4BE281D9-0C46-4685-8A97-79D102C868ED}"/>
                  </a:ext>
                </a:extLst>
              </p:cNvPr>
              <p:cNvSpPr/>
              <p:nvPr/>
            </p:nvSpPr>
            <p:spPr bwMode="ltGray">
              <a:xfrm>
                <a:off x="10708694" y="1457714"/>
                <a:ext cx="743840" cy="1356898"/>
              </a:xfrm>
              <a:custGeom>
                <a:avLst/>
                <a:gdLst/>
                <a:ahLst/>
                <a:cxnLst/>
                <a:rect l="0" t="0" r="0" b="0"/>
                <a:pathLst>
                  <a:path w="866775" h="1581150">
                    <a:moveTo>
                      <a:pt x="861536" y="1107281"/>
                    </a:moveTo>
                    <a:lnTo>
                      <a:pt x="7144" y="1574959"/>
                    </a:lnTo>
                    <a:lnTo>
                      <a:pt x="7144" y="474821"/>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2" name="Freeform: Shape 71">
                <a:extLst>
                  <a:ext uri="{FF2B5EF4-FFF2-40B4-BE49-F238E27FC236}">
                    <a16:creationId xmlns:a16="http://schemas.microsoft.com/office/drawing/2014/main" id="{0B982782-C326-41A6-88DF-60D0069AAC11}"/>
                  </a:ext>
                </a:extLst>
              </p:cNvPr>
              <p:cNvSpPr/>
              <p:nvPr/>
            </p:nvSpPr>
            <p:spPr bwMode="ltGray">
              <a:xfrm>
                <a:off x="11441908" y="1457714"/>
                <a:ext cx="743840" cy="1356898"/>
              </a:xfrm>
              <a:custGeom>
                <a:avLst/>
                <a:gdLst/>
                <a:ahLst/>
                <a:cxnLst/>
                <a:rect l="0" t="0" r="0" b="0"/>
                <a:pathLst>
                  <a:path w="866775" h="1581150">
                    <a:moveTo>
                      <a:pt x="7144" y="1107281"/>
                    </a:moveTo>
                    <a:lnTo>
                      <a:pt x="862489" y="1574959"/>
                    </a:lnTo>
                    <a:lnTo>
                      <a:pt x="862489" y="474821"/>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3" name="Freeform: Shape 72">
                <a:extLst>
                  <a:ext uri="{FF2B5EF4-FFF2-40B4-BE49-F238E27FC236}">
                    <a16:creationId xmlns:a16="http://schemas.microsoft.com/office/drawing/2014/main" id="{C69C78E5-CDD7-45AD-9FAC-A193057F2551}"/>
                  </a:ext>
                </a:extLst>
              </p:cNvPr>
              <p:cNvSpPr/>
              <p:nvPr/>
            </p:nvSpPr>
            <p:spPr bwMode="ltGray">
              <a:xfrm>
                <a:off x="10708694" y="2401820"/>
                <a:ext cx="1479509" cy="809235"/>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4" name="Freeform: Shape 73">
                <a:extLst>
                  <a:ext uri="{FF2B5EF4-FFF2-40B4-BE49-F238E27FC236}">
                    <a16:creationId xmlns:a16="http://schemas.microsoft.com/office/drawing/2014/main" id="{95E678CA-56AB-4822-8F79-1B384711F464}"/>
                  </a:ext>
                </a:extLst>
              </p:cNvPr>
              <p:cNvSpPr/>
              <p:nvPr/>
            </p:nvSpPr>
            <p:spPr bwMode="ltGray">
              <a:xfrm>
                <a:off x="11451715" y="2809296"/>
                <a:ext cx="734033" cy="1745983"/>
              </a:xfrm>
              <a:custGeom>
                <a:avLst/>
                <a:gdLst>
                  <a:gd name="connsiteX0" fmla="*/ 1709736 w 2565081"/>
                  <a:gd name="connsiteY0" fmla="*/ 0 h 2502215"/>
                  <a:gd name="connsiteX1" fmla="*/ 2565081 w 2565081"/>
                  <a:gd name="connsiteY1" fmla="*/ 467677 h 2502215"/>
                  <a:gd name="connsiteX2" fmla="*/ 1709736 w 2565081"/>
                  <a:gd name="connsiteY2" fmla="*/ 934402 h 2502215"/>
                  <a:gd name="connsiteX3" fmla="*/ 1709734 w 2565081"/>
                  <a:gd name="connsiteY3" fmla="*/ 934401 h 2502215"/>
                  <a:gd name="connsiteX4" fmla="*/ 1709734 w 2565081"/>
                  <a:gd name="connsiteY4" fmla="*/ 2035488 h 2502215"/>
                  <a:gd name="connsiteX5" fmla="*/ 1709738 w 2565081"/>
                  <a:gd name="connsiteY5" fmla="*/ 2035490 h 2502215"/>
                  <a:gd name="connsiteX6" fmla="*/ 855346 w 2565081"/>
                  <a:gd name="connsiteY6" fmla="*/ 2502215 h 2502215"/>
                  <a:gd name="connsiteX7" fmla="*/ 0 w 2565081"/>
                  <a:gd name="connsiteY7" fmla="*/ 2035490 h 2502215"/>
                  <a:gd name="connsiteX8" fmla="*/ 855345 w 2565081"/>
                  <a:gd name="connsiteY8" fmla="*/ 1567814 h 2502215"/>
                  <a:gd name="connsiteX9" fmla="*/ 855343 w 2565081"/>
                  <a:gd name="connsiteY9" fmla="*/ 1567813 h 2502215"/>
                  <a:gd name="connsiteX10" fmla="*/ 855343 w 2565081"/>
                  <a:gd name="connsiteY10" fmla="*/ 467677 h 2502215"/>
                  <a:gd name="connsiteX11" fmla="*/ 855343 w 2565081"/>
                  <a:gd name="connsiteY11" fmla="*/ 467675 h 2502215"/>
                  <a:gd name="connsiteX12" fmla="*/ 855345 w 2565081"/>
                  <a:gd name="connsiteY12" fmla="*/ 467676 h 2502215"/>
                  <a:gd name="connsiteX0" fmla="*/ 2565081 w 2671633"/>
                  <a:gd name="connsiteY0" fmla="*/ 467677 h 2502215"/>
                  <a:gd name="connsiteX1" fmla="*/ 1709736 w 2671633"/>
                  <a:gd name="connsiteY1" fmla="*/ 934402 h 2502215"/>
                  <a:gd name="connsiteX2" fmla="*/ 1709734 w 2671633"/>
                  <a:gd name="connsiteY2" fmla="*/ 934401 h 2502215"/>
                  <a:gd name="connsiteX3" fmla="*/ 1709734 w 2671633"/>
                  <a:gd name="connsiteY3" fmla="*/ 2035488 h 2502215"/>
                  <a:gd name="connsiteX4" fmla="*/ 1709738 w 2671633"/>
                  <a:gd name="connsiteY4" fmla="*/ 2035490 h 2502215"/>
                  <a:gd name="connsiteX5" fmla="*/ 855346 w 2671633"/>
                  <a:gd name="connsiteY5" fmla="*/ 2502215 h 2502215"/>
                  <a:gd name="connsiteX6" fmla="*/ 0 w 2671633"/>
                  <a:gd name="connsiteY6" fmla="*/ 2035490 h 2502215"/>
                  <a:gd name="connsiteX7" fmla="*/ 855345 w 2671633"/>
                  <a:gd name="connsiteY7" fmla="*/ 1567814 h 2502215"/>
                  <a:gd name="connsiteX8" fmla="*/ 855343 w 2671633"/>
                  <a:gd name="connsiteY8" fmla="*/ 1567813 h 2502215"/>
                  <a:gd name="connsiteX9" fmla="*/ 855343 w 2671633"/>
                  <a:gd name="connsiteY9" fmla="*/ 467677 h 2502215"/>
                  <a:gd name="connsiteX10" fmla="*/ 855343 w 2671633"/>
                  <a:gd name="connsiteY10" fmla="*/ 467675 h 2502215"/>
                  <a:gd name="connsiteX11" fmla="*/ 855345 w 2671633"/>
                  <a:gd name="connsiteY11" fmla="*/ 467676 h 2502215"/>
                  <a:gd name="connsiteX12" fmla="*/ 1709736 w 2671633"/>
                  <a:gd name="connsiteY12" fmla="*/ 0 h 2502215"/>
                  <a:gd name="connsiteX13" fmla="*/ 2671633 w 2671633"/>
                  <a:gd name="connsiteY13" fmla="*/ 574229 h 2502215"/>
                  <a:gd name="connsiteX0" fmla="*/ 2565081 w 2565081"/>
                  <a:gd name="connsiteY0" fmla="*/ 467677 h 2502215"/>
                  <a:gd name="connsiteX1" fmla="*/ 1709736 w 2565081"/>
                  <a:gd name="connsiteY1" fmla="*/ 934402 h 2502215"/>
                  <a:gd name="connsiteX2" fmla="*/ 1709734 w 2565081"/>
                  <a:gd name="connsiteY2" fmla="*/ 934401 h 2502215"/>
                  <a:gd name="connsiteX3" fmla="*/ 1709734 w 2565081"/>
                  <a:gd name="connsiteY3" fmla="*/ 2035488 h 2502215"/>
                  <a:gd name="connsiteX4" fmla="*/ 1709738 w 2565081"/>
                  <a:gd name="connsiteY4" fmla="*/ 2035490 h 2502215"/>
                  <a:gd name="connsiteX5" fmla="*/ 855346 w 2565081"/>
                  <a:gd name="connsiteY5" fmla="*/ 2502215 h 2502215"/>
                  <a:gd name="connsiteX6" fmla="*/ 0 w 2565081"/>
                  <a:gd name="connsiteY6" fmla="*/ 2035490 h 2502215"/>
                  <a:gd name="connsiteX7" fmla="*/ 855345 w 2565081"/>
                  <a:gd name="connsiteY7" fmla="*/ 1567814 h 2502215"/>
                  <a:gd name="connsiteX8" fmla="*/ 855343 w 2565081"/>
                  <a:gd name="connsiteY8" fmla="*/ 1567813 h 2502215"/>
                  <a:gd name="connsiteX9" fmla="*/ 855343 w 2565081"/>
                  <a:gd name="connsiteY9" fmla="*/ 467677 h 2502215"/>
                  <a:gd name="connsiteX10" fmla="*/ 855343 w 2565081"/>
                  <a:gd name="connsiteY10" fmla="*/ 467675 h 2502215"/>
                  <a:gd name="connsiteX11" fmla="*/ 855345 w 2565081"/>
                  <a:gd name="connsiteY11" fmla="*/ 467676 h 2502215"/>
                  <a:gd name="connsiteX12" fmla="*/ 1709736 w 2565081"/>
                  <a:gd name="connsiteY12" fmla="*/ 0 h 2502215"/>
                  <a:gd name="connsiteX0" fmla="*/ 2565081 w 2565081"/>
                  <a:gd name="connsiteY0" fmla="*/ 2 h 2034540"/>
                  <a:gd name="connsiteX1" fmla="*/ 1709736 w 2565081"/>
                  <a:gd name="connsiteY1" fmla="*/ 466727 h 2034540"/>
                  <a:gd name="connsiteX2" fmla="*/ 1709734 w 2565081"/>
                  <a:gd name="connsiteY2" fmla="*/ 466726 h 2034540"/>
                  <a:gd name="connsiteX3" fmla="*/ 1709734 w 2565081"/>
                  <a:gd name="connsiteY3" fmla="*/ 1567813 h 2034540"/>
                  <a:gd name="connsiteX4" fmla="*/ 1709738 w 2565081"/>
                  <a:gd name="connsiteY4" fmla="*/ 1567815 h 2034540"/>
                  <a:gd name="connsiteX5" fmla="*/ 855346 w 2565081"/>
                  <a:gd name="connsiteY5" fmla="*/ 2034540 h 2034540"/>
                  <a:gd name="connsiteX6" fmla="*/ 0 w 2565081"/>
                  <a:gd name="connsiteY6" fmla="*/ 1567815 h 2034540"/>
                  <a:gd name="connsiteX7" fmla="*/ 855345 w 2565081"/>
                  <a:gd name="connsiteY7" fmla="*/ 1100139 h 2034540"/>
                  <a:gd name="connsiteX8" fmla="*/ 855343 w 2565081"/>
                  <a:gd name="connsiteY8" fmla="*/ 1100138 h 2034540"/>
                  <a:gd name="connsiteX9" fmla="*/ 855343 w 2565081"/>
                  <a:gd name="connsiteY9" fmla="*/ 2 h 2034540"/>
                  <a:gd name="connsiteX10" fmla="*/ 855343 w 2565081"/>
                  <a:gd name="connsiteY10" fmla="*/ 0 h 2034540"/>
                  <a:gd name="connsiteX11" fmla="*/ 855345 w 2565081"/>
                  <a:gd name="connsiteY11" fmla="*/ 1 h 2034540"/>
                  <a:gd name="connsiteX0" fmla="*/ 1709736 w 1709737"/>
                  <a:gd name="connsiteY0" fmla="*/ 466727 h 2034540"/>
                  <a:gd name="connsiteX1" fmla="*/ 1709734 w 1709737"/>
                  <a:gd name="connsiteY1" fmla="*/ 466726 h 2034540"/>
                  <a:gd name="connsiteX2" fmla="*/ 1709734 w 1709737"/>
                  <a:gd name="connsiteY2" fmla="*/ 1567813 h 2034540"/>
                  <a:gd name="connsiteX3" fmla="*/ 1709738 w 1709737"/>
                  <a:gd name="connsiteY3" fmla="*/ 1567815 h 2034540"/>
                  <a:gd name="connsiteX4" fmla="*/ 855346 w 1709737"/>
                  <a:gd name="connsiteY4" fmla="*/ 2034540 h 2034540"/>
                  <a:gd name="connsiteX5" fmla="*/ 0 w 1709737"/>
                  <a:gd name="connsiteY5" fmla="*/ 1567815 h 2034540"/>
                  <a:gd name="connsiteX6" fmla="*/ 855345 w 1709737"/>
                  <a:gd name="connsiteY6" fmla="*/ 1100139 h 2034540"/>
                  <a:gd name="connsiteX7" fmla="*/ 855343 w 1709737"/>
                  <a:gd name="connsiteY7" fmla="*/ 1100138 h 2034540"/>
                  <a:gd name="connsiteX8" fmla="*/ 855343 w 1709737"/>
                  <a:gd name="connsiteY8" fmla="*/ 2 h 2034540"/>
                  <a:gd name="connsiteX9" fmla="*/ 855343 w 1709737"/>
                  <a:gd name="connsiteY9" fmla="*/ 0 h 2034540"/>
                  <a:gd name="connsiteX10" fmla="*/ 855345 w 1709737"/>
                  <a:gd name="connsiteY10" fmla="*/ 1 h 2034540"/>
                  <a:gd name="connsiteX0" fmla="*/ 1709736 w 1709738"/>
                  <a:gd name="connsiteY0" fmla="*/ 466727 h 2034540"/>
                  <a:gd name="connsiteX1" fmla="*/ 1709734 w 1709738"/>
                  <a:gd name="connsiteY1" fmla="*/ 1567813 h 2034540"/>
                  <a:gd name="connsiteX2" fmla="*/ 1709738 w 1709738"/>
                  <a:gd name="connsiteY2" fmla="*/ 1567815 h 2034540"/>
                  <a:gd name="connsiteX3" fmla="*/ 855346 w 1709738"/>
                  <a:gd name="connsiteY3" fmla="*/ 2034540 h 2034540"/>
                  <a:gd name="connsiteX4" fmla="*/ 0 w 1709738"/>
                  <a:gd name="connsiteY4" fmla="*/ 1567815 h 2034540"/>
                  <a:gd name="connsiteX5" fmla="*/ 855345 w 1709738"/>
                  <a:gd name="connsiteY5" fmla="*/ 1100139 h 2034540"/>
                  <a:gd name="connsiteX6" fmla="*/ 855343 w 1709738"/>
                  <a:gd name="connsiteY6" fmla="*/ 1100138 h 2034540"/>
                  <a:gd name="connsiteX7" fmla="*/ 855343 w 1709738"/>
                  <a:gd name="connsiteY7" fmla="*/ 2 h 2034540"/>
                  <a:gd name="connsiteX8" fmla="*/ 855343 w 1709738"/>
                  <a:gd name="connsiteY8" fmla="*/ 0 h 2034540"/>
                  <a:gd name="connsiteX9" fmla="*/ 855345 w 1709738"/>
                  <a:gd name="connsiteY9" fmla="*/ 1 h 2034540"/>
                  <a:gd name="connsiteX0" fmla="*/ 1709736 w 1709736"/>
                  <a:gd name="connsiteY0" fmla="*/ 466727 h 2034540"/>
                  <a:gd name="connsiteX1" fmla="*/ 1709734 w 1709736"/>
                  <a:gd name="connsiteY1" fmla="*/ 1567813 h 2034540"/>
                  <a:gd name="connsiteX2" fmla="*/ 855346 w 1709736"/>
                  <a:gd name="connsiteY2" fmla="*/ 2034540 h 2034540"/>
                  <a:gd name="connsiteX3" fmla="*/ 0 w 1709736"/>
                  <a:gd name="connsiteY3" fmla="*/ 1567815 h 2034540"/>
                  <a:gd name="connsiteX4" fmla="*/ 855345 w 1709736"/>
                  <a:gd name="connsiteY4" fmla="*/ 1100139 h 2034540"/>
                  <a:gd name="connsiteX5" fmla="*/ 855343 w 1709736"/>
                  <a:gd name="connsiteY5" fmla="*/ 1100138 h 2034540"/>
                  <a:gd name="connsiteX6" fmla="*/ 855343 w 1709736"/>
                  <a:gd name="connsiteY6" fmla="*/ 2 h 2034540"/>
                  <a:gd name="connsiteX7" fmla="*/ 855343 w 1709736"/>
                  <a:gd name="connsiteY7" fmla="*/ 0 h 2034540"/>
                  <a:gd name="connsiteX8" fmla="*/ 855345 w 1709736"/>
                  <a:gd name="connsiteY8" fmla="*/ 1 h 2034540"/>
                  <a:gd name="connsiteX0" fmla="*/ 1709734 w 1709734"/>
                  <a:gd name="connsiteY0" fmla="*/ 1567813 h 2034540"/>
                  <a:gd name="connsiteX1" fmla="*/ 855346 w 1709734"/>
                  <a:gd name="connsiteY1" fmla="*/ 2034540 h 2034540"/>
                  <a:gd name="connsiteX2" fmla="*/ 0 w 1709734"/>
                  <a:gd name="connsiteY2" fmla="*/ 1567815 h 2034540"/>
                  <a:gd name="connsiteX3" fmla="*/ 855345 w 1709734"/>
                  <a:gd name="connsiteY3" fmla="*/ 1100139 h 2034540"/>
                  <a:gd name="connsiteX4" fmla="*/ 855343 w 1709734"/>
                  <a:gd name="connsiteY4" fmla="*/ 1100138 h 2034540"/>
                  <a:gd name="connsiteX5" fmla="*/ 855343 w 1709734"/>
                  <a:gd name="connsiteY5" fmla="*/ 2 h 2034540"/>
                  <a:gd name="connsiteX6" fmla="*/ 855343 w 1709734"/>
                  <a:gd name="connsiteY6" fmla="*/ 0 h 2034540"/>
                  <a:gd name="connsiteX7" fmla="*/ 855345 w 1709734"/>
                  <a:gd name="connsiteY7" fmla="*/ 1 h 2034540"/>
                  <a:gd name="connsiteX0" fmla="*/ 855346 w 855346"/>
                  <a:gd name="connsiteY0" fmla="*/ 2034540 h 2034540"/>
                  <a:gd name="connsiteX1" fmla="*/ 0 w 855346"/>
                  <a:gd name="connsiteY1" fmla="*/ 1567815 h 2034540"/>
                  <a:gd name="connsiteX2" fmla="*/ 855345 w 855346"/>
                  <a:gd name="connsiteY2" fmla="*/ 1100139 h 2034540"/>
                  <a:gd name="connsiteX3" fmla="*/ 855343 w 855346"/>
                  <a:gd name="connsiteY3" fmla="*/ 1100138 h 2034540"/>
                  <a:gd name="connsiteX4" fmla="*/ 855343 w 855346"/>
                  <a:gd name="connsiteY4" fmla="*/ 2 h 2034540"/>
                  <a:gd name="connsiteX5" fmla="*/ 855343 w 855346"/>
                  <a:gd name="connsiteY5" fmla="*/ 0 h 2034540"/>
                  <a:gd name="connsiteX6" fmla="*/ 855345 w 855346"/>
                  <a:gd name="connsiteY6" fmla="*/ 1 h 20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46" h="2034540">
                    <a:moveTo>
                      <a:pt x="855346" y="2034540"/>
                    </a:moveTo>
                    <a:lnTo>
                      <a:pt x="0" y="1567815"/>
                    </a:lnTo>
                    <a:lnTo>
                      <a:pt x="855345" y="1100139"/>
                    </a:lnTo>
                    <a:cubicBezTo>
                      <a:pt x="855344" y="1100139"/>
                      <a:pt x="855344" y="1100138"/>
                      <a:pt x="855343" y="1100138"/>
                    </a:cubicBezTo>
                    <a:lnTo>
                      <a:pt x="855343" y="2"/>
                    </a:lnTo>
                    <a:lnTo>
                      <a:pt x="855343" y="0"/>
                    </a:lnTo>
                    <a:cubicBezTo>
                      <a:pt x="855344" y="0"/>
                      <a:pt x="855344" y="1"/>
                      <a:pt x="855345" y="1"/>
                    </a:cubicBez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cxnSp>
            <p:nvCxnSpPr>
              <p:cNvPr id="75" name="Straight Connector 74">
                <a:extLst>
                  <a:ext uri="{FF2B5EF4-FFF2-40B4-BE49-F238E27FC236}">
                    <a16:creationId xmlns:a16="http://schemas.microsoft.com/office/drawing/2014/main" id="{94D454C8-0C5D-4654-B977-447674D5459E}"/>
                  </a:ext>
                </a:extLst>
              </p:cNvPr>
              <p:cNvCxnSpPr/>
              <p:nvPr/>
            </p:nvCxnSpPr>
            <p:spPr bwMode="ltGray">
              <a:xfrm>
                <a:off x="9981203" y="5098858"/>
                <a:ext cx="733213" cy="400531"/>
              </a:xfrm>
              <a:prstGeom prst="line">
                <a:avLst/>
              </a:pr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nvGrpSpPr>
            <p:cNvPr id="28" name="Group 27">
              <a:extLst>
                <a:ext uri="{FF2B5EF4-FFF2-40B4-BE49-F238E27FC236}">
                  <a16:creationId xmlns:a16="http://schemas.microsoft.com/office/drawing/2014/main" id="{7FD26513-923A-4E4E-88AB-484CF7F390D1}"/>
                </a:ext>
              </a:extLst>
            </p:cNvPr>
            <p:cNvGrpSpPr/>
            <p:nvPr userDrawn="1"/>
          </p:nvGrpSpPr>
          <p:grpSpPr bwMode="ltGray">
            <a:xfrm>
              <a:off x="7545167" y="-21839"/>
              <a:ext cx="1192433" cy="1098538"/>
              <a:chOff x="7545167" y="-9139"/>
              <a:chExt cx="1192433" cy="1098538"/>
            </a:xfrm>
          </p:grpSpPr>
          <p:sp>
            <p:nvSpPr>
              <p:cNvPr id="33" name="Freeform: Shape 32">
                <a:extLst>
                  <a:ext uri="{FF2B5EF4-FFF2-40B4-BE49-F238E27FC236}">
                    <a16:creationId xmlns:a16="http://schemas.microsoft.com/office/drawing/2014/main" id="{75F3DAB6-E46E-498F-AC8D-245DB12E86FA}"/>
                  </a:ext>
                </a:extLst>
              </p:cNvPr>
              <p:cNvSpPr/>
              <p:nvPr userDrawn="1"/>
            </p:nvSpPr>
            <p:spPr bwMode="ltGray">
              <a:xfrm>
                <a:off x="7550108" y="-9139"/>
                <a:ext cx="591604" cy="774738"/>
              </a:xfrm>
              <a:custGeom>
                <a:avLst/>
                <a:gdLst>
                  <a:gd name="connsiteX0" fmla="*/ 24121 w 591604"/>
                  <a:gd name="connsiteY0" fmla="*/ 0 h 774738"/>
                  <a:gd name="connsiteX1" fmla="*/ 591604 w 591604"/>
                  <a:gd name="connsiteY1" fmla="*/ 0 h 774738"/>
                  <a:gd name="connsiteX2" fmla="*/ 591604 w 591604"/>
                  <a:gd name="connsiteY2" fmla="*/ 451265 h 774738"/>
                  <a:gd name="connsiteX3" fmla="*/ 0 w 591604"/>
                  <a:gd name="connsiteY3" fmla="*/ 774738 h 774738"/>
                  <a:gd name="connsiteX4" fmla="*/ 0 w 591604"/>
                  <a:gd name="connsiteY4" fmla="*/ 13162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604" h="774738">
                    <a:moveTo>
                      <a:pt x="24121" y="0"/>
                    </a:moveTo>
                    <a:lnTo>
                      <a:pt x="591604" y="0"/>
                    </a:lnTo>
                    <a:lnTo>
                      <a:pt x="591604" y="451265"/>
                    </a:lnTo>
                    <a:lnTo>
                      <a:pt x="0" y="774738"/>
                    </a:lnTo>
                    <a:lnTo>
                      <a:pt x="0" y="13162"/>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34" name="Freeform: Shape 33">
                <a:extLst>
                  <a:ext uri="{FF2B5EF4-FFF2-40B4-BE49-F238E27FC236}">
                    <a16:creationId xmlns:a16="http://schemas.microsoft.com/office/drawing/2014/main" id="{2FF22795-13BD-4A36-8B98-FAE4B2B95679}"/>
                  </a:ext>
                </a:extLst>
              </p:cNvPr>
              <p:cNvSpPr/>
              <p:nvPr userDrawn="1"/>
            </p:nvSpPr>
            <p:spPr bwMode="ltGray">
              <a:xfrm>
                <a:off x="8141712" y="-9139"/>
                <a:ext cx="590944" cy="774738"/>
              </a:xfrm>
              <a:custGeom>
                <a:avLst/>
                <a:gdLst>
                  <a:gd name="connsiteX0" fmla="*/ 0 w 590944"/>
                  <a:gd name="connsiteY0" fmla="*/ 0 h 774738"/>
                  <a:gd name="connsiteX1" fmla="*/ 566850 w 590944"/>
                  <a:gd name="connsiteY1" fmla="*/ 0 h 774738"/>
                  <a:gd name="connsiteX2" fmla="*/ 590944 w 590944"/>
                  <a:gd name="connsiteY2" fmla="*/ 13162 h 774738"/>
                  <a:gd name="connsiteX3" fmla="*/ 590944 w 590944"/>
                  <a:gd name="connsiteY3" fmla="*/ 774738 h 774738"/>
                  <a:gd name="connsiteX4" fmla="*/ 0 w 590944"/>
                  <a:gd name="connsiteY4" fmla="*/ 451265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44" h="774738">
                    <a:moveTo>
                      <a:pt x="0" y="0"/>
                    </a:moveTo>
                    <a:lnTo>
                      <a:pt x="566850" y="0"/>
                    </a:lnTo>
                    <a:lnTo>
                      <a:pt x="590944" y="13162"/>
                    </a:lnTo>
                    <a:lnTo>
                      <a:pt x="590944" y="774738"/>
                    </a:lnTo>
                    <a:lnTo>
                      <a:pt x="0" y="451265"/>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58" name="Freeform: Shape 57">
                <a:extLst>
                  <a:ext uri="{FF2B5EF4-FFF2-40B4-BE49-F238E27FC236}">
                    <a16:creationId xmlns:a16="http://schemas.microsoft.com/office/drawing/2014/main" id="{26E68192-BBC2-4E66-BC2E-A6F5E839A4EC}"/>
                  </a:ext>
                </a:extLst>
              </p:cNvPr>
              <p:cNvSpPr/>
              <p:nvPr userDrawn="1"/>
            </p:nvSpPr>
            <p:spPr bwMode="ltGray">
              <a:xfrm>
                <a:off x="7545167" y="437185"/>
                <a:ext cx="1192433" cy="65221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grpSp>
        <p:grpSp>
          <p:nvGrpSpPr>
            <p:cNvPr id="29" name="Group 28">
              <a:extLst>
                <a:ext uri="{FF2B5EF4-FFF2-40B4-BE49-F238E27FC236}">
                  <a16:creationId xmlns:a16="http://schemas.microsoft.com/office/drawing/2014/main" id="{874CE4AB-E3EC-4485-A9DB-D3875DE15509}"/>
                </a:ext>
              </a:extLst>
            </p:cNvPr>
            <p:cNvGrpSpPr/>
            <p:nvPr userDrawn="1"/>
          </p:nvGrpSpPr>
          <p:grpSpPr bwMode="ltGray">
            <a:xfrm>
              <a:off x="6256117" y="5896894"/>
              <a:ext cx="1057910" cy="971314"/>
              <a:chOff x="6256117" y="5896894"/>
              <a:chExt cx="1057910" cy="971314"/>
            </a:xfrm>
          </p:grpSpPr>
          <p:sp>
            <p:nvSpPr>
              <p:cNvPr id="30" name="Freeform: Shape 29">
                <a:extLst>
                  <a:ext uri="{FF2B5EF4-FFF2-40B4-BE49-F238E27FC236}">
                    <a16:creationId xmlns:a16="http://schemas.microsoft.com/office/drawing/2014/main" id="{18D9197E-BD70-40A3-872D-2F635C47602A}"/>
                  </a:ext>
                </a:extLst>
              </p:cNvPr>
              <p:cNvSpPr/>
              <p:nvPr userDrawn="1"/>
            </p:nvSpPr>
            <p:spPr bwMode="ltGray">
              <a:xfrm>
                <a:off x="6256117" y="5896894"/>
                <a:ext cx="532466" cy="971314"/>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31" name="Freeform: Shape 30">
                <a:extLst>
                  <a:ext uri="{FF2B5EF4-FFF2-40B4-BE49-F238E27FC236}">
                    <a16:creationId xmlns:a16="http://schemas.microsoft.com/office/drawing/2014/main" id="{DA35C218-6C8E-4E07-9EA7-15A37B43AD66}"/>
                  </a:ext>
                </a:extLst>
              </p:cNvPr>
              <p:cNvSpPr/>
              <p:nvPr userDrawn="1"/>
            </p:nvSpPr>
            <p:spPr bwMode="ltGray">
              <a:xfrm>
                <a:off x="6781561" y="5896894"/>
                <a:ext cx="532466" cy="971314"/>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32" name="Freeform: Shape 31">
                <a:extLst>
                  <a:ext uri="{FF2B5EF4-FFF2-40B4-BE49-F238E27FC236}">
                    <a16:creationId xmlns:a16="http://schemas.microsoft.com/office/drawing/2014/main" id="{647F6A62-B1EC-420D-A385-9A9A03966E95}"/>
                  </a:ext>
                </a:extLst>
              </p:cNvPr>
              <p:cNvSpPr/>
              <p:nvPr userDrawn="1"/>
            </p:nvSpPr>
            <p:spPr bwMode="ltGray">
              <a:xfrm>
                <a:off x="6260506" y="6577107"/>
                <a:ext cx="1050305" cy="287297"/>
              </a:xfrm>
              <a:custGeom>
                <a:avLst/>
                <a:gdLst>
                  <a:gd name="connsiteX0" fmla="*/ 855344 w 1709736"/>
                  <a:gd name="connsiteY0" fmla="*/ 934401 h 1083252"/>
                  <a:gd name="connsiteX1" fmla="*/ 1709736 w 1709736"/>
                  <a:gd name="connsiteY1" fmla="*/ 467676 h 1083252"/>
                  <a:gd name="connsiteX2" fmla="*/ 855344 w 1709736"/>
                  <a:gd name="connsiteY2" fmla="*/ -1 h 1083252"/>
                  <a:gd name="connsiteX3" fmla="*/ -1 w 1709736"/>
                  <a:gd name="connsiteY3" fmla="*/ 467676 h 1083252"/>
                  <a:gd name="connsiteX4" fmla="*/ 1004194 w 1709736"/>
                  <a:gd name="connsiteY4" fmla="*/ 1083251 h 1083252"/>
                  <a:gd name="connsiteX0" fmla="*/ 855346 w 1709738"/>
                  <a:gd name="connsiteY0" fmla="*/ 934403 h 934403"/>
                  <a:gd name="connsiteX1" fmla="*/ 1709738 w 1709738"/>
                  <a:gd name="connsiteY1" fmla="*/ 467678 h 934403"/>
                  <a:gd name="connsiteX2" fmla="*/ 855346 w 1709738"/>
                  <a:gd name="connsiteY2" fmla="*/ 1 h 934403"/>
                  <a:gd name="connsiteX3" fmla="*/ 1 w 1709738"/>
                  <a:gd name="connsiteY3" fmla="*/ 467678 h 934403"/>
                  <a:gd name="connsiteX0" fmla="*/ 1709736 w 1709736"/>
                  <a:gd name="connsiteY0" fmla="*/ 467676 h 467676"/>
                  <a:gd name="connsiteX1" fmla="*/ 855344 w 1709736"/>
                  <a:gd name="connsiteY1" fmla="*/ -1 h 467676"/>
                  <a:gd name="connsiteX2" fmla="*/ -1 w 1709736"/>
                  <a:gd name="connsiteY2" fmla="*/ 467676 h 467676"/>
                </a:gdLst>
                <a:ahLst/>
                <a:cxnLst>
                  <a:cxn ang="0">
                    <a:pos x="connsiteX0" y="connsiteY0"/>
                  </a:cxn>
                  <a:cxn ang="0">
                    <a:pos x="connsiteX1" y="connsiteY1"/>
                  </a:cxn>
                  <a:cxn ang="0">
                    <a:pos x="connsiteX2" y="connsiteY2"/>
                  </a:cxn>
                </a:cxnLst>
                <a:rect l="l" t="t" r="r" b="b"/>
                <a:pathLst>
                  <a:path w="1709736" h="467676">
                    <a:moveTo>
                      <a:pt x="1709736" y="467676"/>
                    </a:moveTo>
                    <a:lnTo>
                      <a:pt x="855344" y="-1"/>
                    </a:lnTo>
                    <a:lnTo>
                      <a:pt x="-1" y="467676"/>
                    </a:ln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grpSp>
      </p:grpSp>
    </p:spTree>
    <p:extLst>
      <p:ext uri="{BB962C8B-B14F-4D97-AF65-F5344CB8AC3E}">
        <p14:creationId xmlns:p14="http://schemas.microsoft.com/office/powerpoint/2010/main" val="396377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64008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grpSp>
        <p:nvGrpSpPr>
          <p:cNvPr id="26" name="Group 25">
            <a:extLst>
              <a:ext uri="{FF2B5EF4-FFF2-40B4-BE49-F238E27FC236}">
                <a16:creationId xmlns:a16="http://schemas.microsoft.com/office/drawing/2014/main" id="{2BBF7881-8D09-4F22-B10B-0916A242A2CD}"/>
              </a:ext>
            </a:extLst>
          </p:cNvPr>
          <p:cNvGrpSpPr/>
          <p:nvPr userDrawn="1"/>
        </p:nvGrpSpPr>
        <p:grpSpPr bwMode="ltGray">
          <a:xfrm>
            <a:off x="6256117" y="-21839"/>
            <a:ext cx="5932086" cy="6890047"/>
            <a:chOff x="6256117" y="-21839"/>
            <a:chExt cx="5932086" cy="6890047"/>
          </a:xfrm>
        </p:grpSpPr>
        <p:grpSp>
          <p:nvGrpSpPr>
            <p:cNvPr id="27" name="Group 26">
              <a:extLst>
                <a:ext uri="{FF2B5EF4-FFF2-40B4-BE49-F238E27FC236}">
                  <a16:creationId xmlns:a16="http://schemas.microsoft.com/office/drawing/2014/main" id="{F5B1D67C-D600-4009-9F96-DBD9F692B67A}"/>
                </a:ext>
              </a:extLst>
            </p:cNvPr>
            <p:cNvGrpSpPr/>
            <p:nvPr userDrawn="1"/>
          </p:nvGrpSpPr>
          <p:grpSpPr bwMode="ltGray">
            <a:xfrm>
              <a:off x="8507413" y="1457714"/>
              <a:ext cx="3680790" cy="5392441"/>
              <a:chOff x="8507413" y="1457714"/>
              <a:chExt cx="3680790" cy="5392441"/>
            </a:xfrm>
          </p:grpSpPr>
          <p:sp>
            <p:nvSpPr>
              <p:cNvPr id="59" name="Freeform: Shape 58">
                <a:extLst>
                  <a:ext uri="{FF2B5EF4-FFF2-40B4-BE49-F238E27FC236}">
                    <a16:creationId xmlns:a16="http://schemas.microsoft.com/office/drawing/2014/main" id="{589ED409-83AE-42D1-A29E-F5ACE1D5379C}"/>
                  </a:ext>
                </a:extLst>
              </p:cNvPr>
              <p:cNvSpPr/>
              <p:nvPr/>
            </p:nvSpPr>
            <p:spPr bwMode="ltGray">
              <a:xfrm>
                <a:off x="8507413"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0" name="Freeform: Shape 59">
                <a:extLst>
                  <a:ext uri="{FF2B5EF4-FFF2-40B4-BE49-F238E27FC236}">
                    <a16:creationId xmlns:a16="http://schemas.microsoft.com/office/drawing/2014/main" id="{A47E83EE-C7AB-4851-AC1F-A2E965DE8A4F}"/>
                  </a:ext>
                </a:extLst>
              </p:cNvPr>
              <p:cNvSpPr/>
              <p:nvPr/>
            </p:nvSpPr>
            <p:spPr bwMode="ltGray">
              <a:xfrm>
                <a:off x="9241444" y="2803166"/>
                <a:ext cx="743840" cy="1356898"/>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1" name="Freeform: Shape 60">
                <a:extLst>
                  <a:ext uri="{FF2B5EF4-FFF2-40B4-BE49-F238E27FC236}">
                    <a16:creationId xmlns:a16="http://schemas.microsoft.com/office/drawing/2014/main" id="{117874BE-F982-46B6-83B3-569DB8A26C11}"/>
                  </a:ext>
                </a:extLst>
              </p:cNvPr>
              <p:cNvSpPr/>
              <p:nvPr/>
            </p:nvSpPr>
            <p:spPr bwMode="ltGray">
              <a:xfrm>
                <a:off x="8507413" y="3747272"/>
                <a:ext cx="1479509" cy="80923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2" name="Freeform: Shape 61">
                <a:extLst>
                  <a:ext uri="{FF2B5EF4-FFF2-40B4-BE49-F238E27FC236}">
                    <a16:creationId xmlns:a16="http://schemas.microsoft.com/office/drawing/2014/main" id="{172B84FE-1FBD-4DB0-A1BB-1D393BABFD96}"/>
                  </a:ext>
                </a:extLst>
              </p:cNvPr>
              <p:cNvSpPr/>
              <p:nvPr/>
            </p:nvSpPr>
            <p:spPr bwMode="ltGray">
              <a:xfrm>
                <a:off x="8507413" y="5493257"/>
                <a:ext cx="743840" cy="1356898"/>
              </a:xfrm>
              <a:custGeom>
                <a:avLst/>
                <a:gdLst/>
                <a:ahLst/>
                <a:cxnLst/>
                <a:rect l="0" t="0" r="0" b="0"/>
                <a:pathLst>
                  <a:path w="866775" h="1581150">
                    <a:moveTo>
                      <a:pt x="862489" y="1108234"/>
                    </a:moveTo>
                    <a:lnTo>
                      <a:pt x="7144" y="1574959"/>
                    </a:lnTo>
                    <a:lnTo>
                      <a:pt x="7144" y="474821"/>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3" name="Freeform: Shape 62">
                <a:extLst>
                  <a:ext uri="{FF2B5EF4-FFF2-40B4-BE49-F238E27FC236}">
                    <a16:creationId xmlns:a16="http://schemas.microsoft.com/office/drawing/2014/main" id="{F0612185-AF46-47F9-B984-65C416463817}"/>
                  </a:ext>
                </a:extLst>
              </p:cNvPr>
              <p:cNvSpPr/>
              <p:nvPr/>
            </p:nvSpPr>
            <p:spPr bwMode="ltGray">
              <a:xfrm>
                <a:off x="9241444" y="5493257"/>
                <a:ext cx="743840" cy="1356898"/>
              </a:xfrm>
              <a:custGeom>
                <a:avLst/>
                <a:gdLst/>
                <a:ahLst/>
                <a:cxnLst/>
                <a:rect l="0" t="0" r="0" b="0"/>
                <a:pathLst>
                  <a:path w="866775" h="1581150">
                    <a:moveTo>
                      <a:pt x="7144" y="1108234"/>
                    </a:moveTo>
                    <a:lnTo>
                      <a:pt x="861536" y="1574959"/>
                    </a:lnTo>
                    <a:lnTo>
                      <a:pt x="861536" y="474821"/>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4" name="Freeform: Shape 63">
                <a:extLst>
                  <a:ext uri="{FF2B5EF4-FFF2-40B4-BE49-F238E27FC236}">
                    <a16:creationId xmlns:a16="http://schemas.microsoft.com/office/drawing/2014/main" id="{1F4FE628-8992-4D3C-9177-54650A419B37}"/>
                  </a:ext>
                </a:extLst>
              </p:cNvPr>
              <p:cNvSpPr/>
              <p:nvPr/>
            </p:nvSpPr>
            <p:spPr bwMode="ltGray">
              <a:xfrm>
                <a:off x="8513545" y="6444311"/>
                <a:ext cx="1467248" cy="400530"/>
              </a:xfrm>
              <a:custGeom>
                <a:avLst/>
                <a:gdLst>
                  <a:gd name="connsiteX0" fmla="*/ 855345 w 1709736"/>
                  <a:gd name="connsiteY0" fmla="*/ 934403 h 1040954"/>
                  <a:gd name="connsiteX1" fmla="*/ 1709737 w 1709736"/>
                  <a:gd name="connsiteY1" fmla="*/ 466725 h 1040954"/>
                  <a:gd name="connsiteX2" fmla="*/ 855345 w 1709736"/>
                  <a:gd name="connsiteY2" fmla="*/ 0 h 1040954"/>
                  <a:gd name="connsiteX3" fmla="*/ 0 w 1709736"/>
                  <a:gd name="connsiteY3" fmla="*/ 466725 h 1040954"/>
                  <a:gd name="connsiteX4" fmla="*/ 961897 w 1709736"/>
                  <a:gd name="connsiteY4" fmla="*/ 1040955 h 1040954"/>
                  <a:gd name="connsiteX0" fmla="*/ 855345 w 1709737"/>
                  <a:gd name="connsiteY0" fmla="*/ 934403 h 934403"/>
                  <a:gd name="connsiteX1" fmla="*/ 1709737 w 1709737"/>
                  <a:gd name="connsiteY1" fmla="*/ 466725 h 934403"/>
                  <a:gd name="connsiteX2" fmla="*/ 855345 w 1709737"/>
                  <a:gd name="connsiteY2" fmla="*/ 0 h 934403"/>
                  <a:gd name="connsiteX3" fmla="*/ 0 w 1709737"/>
                  <a:gd name="connsiteY3" fmla="*/ 466725 h 934403"/>
                  <a:gd name="connsiteX0" fmla="*/ 1709737 w 1709737"/>
                  <a:gd name="connsiteY0" fmla="*/ 466725 h 466725"/>
                  <a:gd name="connsiteX1" fmla="*/ 855345 w 1709737"/>
                  <a:gd name="connsiteY1" fmla="*/ 0 h 466725"/>
                  <a:gd name="connsiteX2" fmla="*/ 0 w 1709737"/>
                  <a:gd name="connsiteY2" fmla="*/ 466725 h 466725"/>
                </a:gdLst>
                <a:ahLst/>
                <a:cxnLst>
                  <a:cxn ang="0">
                    <a:pos x="connsiteX0" y="connsiteY0"/>
                  </a:cxn>
                  <a:cxn ang="0">
                    <a:pos x="connsiteX1" y="connsiteY1"/>
                  </a:cxn>
                  <a:cxn ang="0">
                    <a:pos x="connsiteX2" y="connsiteY2"/>
                  </a:cxn>
                </a:cxnLst>
                <a:rect l="l" t="t" r="r" b="b"/>
                <a:pathLst>
                  <a:path w="1709737" h="466725">
                    <a:moveTo>
                      <a:pt x="1709737" y="466725"/>
                    </a:moveTo>
                    <a:lnTo>
                      <a:pt x="855345" y="0"/>
                    </a:lnTo>
                    <a:lnTo>
                      <a:pt x="0" y="466725"/>
                    </a:ln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5" name="Freeform: Shape 64">
                <a:extLst>
                  <a:ext uri="{FF2B5EF4-FFF2-40B4-BE49-F238E27FC236}">
                    <a16:creationId xmlns:a16="http://schemas.microsoft.com/office/drawing/2014/main" id="{9EB1F0C1-51BC-433D-B643-499296AD9EB3}"/>
                  </a:ext>
                </a:extLst>
              </p:cNvPr>
              <p:cNvSpPr/>
              <p:nvPr/>
            </p:nvSpPr>
            <p:spPr bwMode="ltGray">
              <a:xfrm>
                <a:off x="9241444" y="4148621"/>
                <a:ext cx="743840" cy="1356898"/>
              </a:xfrm>
              <a:custGeom>
                <a:avLst/>
                <a:gdLst/>
                <a:ahLst/>
                <a:cxnLst/>
                <a:rect l="0" t="0" r="0" b="0"/>
                <a:pathLst>
                  <a:path w="866775" h="1581150">
                    <a:moveTo>
                      <a:pt x="861536" y="1107281"/>
                    </a:moveTo>
                    <a:lnTo>
                      <a:pt x="7144" y="1574006"/>
                    </a:lnTo>
                    <a:lnTo>
                      <a:pt x="7144" y="473869"/>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6" name="Freeform: Shape 65">
                <a:extLst>
                  <a:ext uri="{FF2B5EF4-FFF2-40B4-BE49-F238E27FC236}">
                    <a16:creationId xmlns:a16="http://schemas.microsoft.com/office/drawing/2014/main" id="{1F95DA3E-A7A9-4898-8537-3057A04A80B1}"/>
                  </a:ext>
                </a:extLst>
              </p:cNvPr>
              <p:cNvSpPr/>
              <p:nvPr/>
            </p:nvSpPr>
            <p:spPr bwMode="ltGray">
              <a:xfrm>
                <a:off x="9974659"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7" name="Freeform: Shape 66">
                <a:extLst>
                  <a:ext uri="{FF2B5EF4-FFF2-40B4-BE49-F238E27FC236}">
                    <a16:creationId xmlns:a16="http://schemas.microsoft.com/office/drawing/2014/main" id="{A0885F40-F98C-4749-AF50-8D882201C7B2}"/>
                  </a:ext>
                </a:extLst>
              </p:cNvPr>
              <p:cNvSpPr/>
              <p:nvPr/>
            </p:nvSpPr>
            <p:spPr bwMode="ltGray">
              <a:xfrm>
                <a:off x="9247573" y="3753404"/>
                <a:ext cx="2200463" cy="2147333"/>
              </a:xfrm>
              <a:custGeom>
                <a:avLst/>
                <a:gdLst>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646487 w 2564131"/>
                  <a:gd name="connsiteY7" fmla="*/ 2000030 h 2502221"/>
                  <a:gd name="connsiteX8" fmla="*/ 854393 w 2564131"/>
                  <a:gd name="connsiteY8" fmla="*/ 1567818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1139551 w 2564131"/>
                  <a:gd name="connsiteY8" fmla="*/ 1721386 h 2502221"/>
                  <a:gd name="connsiteX9" fmla="*/ 854393 w 2564131"/>
                  <a:gd name="connsiteY9" fmla="*/ 1567818 h 2502221"/>
                  <a:gd name="connsiteX10" fmla="*/ 854393 w 2564131"/>
                  <a:gd name="connsiteY10" fmla="*/ 467680 h 2502221"/>
                  <a:gd name="connsiteX11" fmla="*/ 1709739 w 2564131"/>
                  <a:gd name="connsiteY11" fmla="*/ 0 h 2502221"/>
                  <a:gd name="connsiteX12" fmla="*/ 2564131 w 2564131"/>
                  <a:gd name="connsiteY12" fmla="*/ 467677 h 2502221"/>
                  <a:gd name="connsiteX13" fmla="*/ 1709739 w 2564131"/>
                  <a:gd name="connsiteY13" fmla="*/ 934402 h 2502221"/>
                  <a:gd name="connsiteX14" fmla="*/ 854393 w 2564131"/>
                  <a:gd name="connsiteY14" fmla="*/ 467677 h 2502221"/>
                  <a:gd name="connsiteX15" fmla="*/ 1709739 w 2564131"/>
                  <a:gd name="connsiteY15"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139551 w 2564131"/>
                  <a:gd name="connsiteY7" fmla="*/ 1721386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854393 w 2564131"/>
                  <a:gd name="connsiteY7" fmla="*/ 1567818 h 2502221"/>
                  <a:gd name="connsiteX8" fmla="*/ 854393 w 2564131"/>
                  <a:gd name="connsiteY8" fmla="*/ 467680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13" fmla="*/ 1709739 w 2564131"/>
                  <a:gd name="connsiteY13" fmla="*/ 0 h 250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131" h="2502221">
                    <a:moveTo>
                      <a:pt x="854393" y="467680"/>
                    </a:moveTo>
                    <a:lnTo>
                      <a:pt x="1709737" y="934405"/>
                    </a:lnTo>
                    <a:lnTo>
                      <a:pt x="1709737" y="2034543"/>
                    </a:lnTo>
                    <a:cubicBezTo>
                      <a:pt x="1709738" y="2034543"/>
                      <a:pt x="1709738" y="2034544"/>
                      <a:pt x="1709739" y="2034544"/>
                    </a:cubicBezTo>
                    <a:lnTo>
                      <a:pt x="854393" y="2502221"/>
                    </a:lnTo>
                    <a:lnTo>
                      <a:pt x="0" y="2034544"/>
                    </a:lnTo>
                    <a:lnTo>
                      <a:pt x="854393" y="1567819"/>
                    </a:lnTo>
                    <a:lnTo>
                      <a:pt x="854393" y="1567818"/>
                    </a:lnTo>
                    <a:lnTo>
                      <a:pt x="854393" y="467680"/>
                    </a:lnTo>
                    <a:close/>
                    <a:moveTo>
                      <a:pt x="1709739" y="0"/>
                    </a:moveTo>
                    <a:lnTo>
                      <a:pt x="2564131" y="467677"/>
                    </a:lnTo>
                    <a:lnTo>
                      <a:pt x="1709739" y="934402"/>
                    </a:lnTo>
                    <a:lnTo>
                      <a:pt x="854393" y="467677"/>
                    </a:lnTo>
                    <a:lnTo>
                      <a:pt x="1709739" y="0"/>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8" name="Freeform: Shape 67">
                <a:extLst>
                  <a:ext uri="{FF2B5EF4-FFF2-40B4-BE49-F238E27FC236}">
                    <a16:creationId xmlns:a16="http://schemas.microsoft.com/office/drawing/2014/main" id="{5DF4BDA5-0196-465B-9592-AD537FCE4B9C}"/>
                  </a:ext>
                </a:extLst>
              </p:cNvPr>
              <p:cNvSpPr/>
              <p:nvPr/>
            </p:nvSpPr>
            <p:spPr bwMode="ltGray">
              <a:xfrm>
                <a:off x="10708694" y="5092729"/>
                <a:ext cx="743840" cy="1356898"/>
              </a:xfrm>
              <a:custGeom>
                <a:avLst/>
                <a:gdLst/>
                <a:ahLst/>
                <a:cxnLst/>
                <a:rect l="0" t="0" r="0" b="0"/>
                <a:pathLst>
                  <a:path w="866775" h="1581150">
                    <a:moveTo>
                      <a:pt x="861536" y="1107281"/>
                    </a:moveTo>
                    <a:lnTo>
                      <a:pt x="7144" y="1574959"/>
                    </a:lnTo>
                    <a:lnTo>
                      <a:pt x="7144" y="473869"/>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9" name="Freeform: Shape 68">
                <a:extLst>
                  <a:ext uri="{FF2B5EF4-FFF2-40B4-BE49-F238E27FC236}">
                    <a16:creationId xmlns:a16="http://schemas.microsoft.com/office/drawing/2014/main" id="{2C953882-CF21-4072-808A-AFC6C6427081}"/>
                  </a:ext>
                </a:extLst>
              </p:cNvPr>
              <p:cNvSpPr/>
              <p:nvPr/>
            </p:nvSpPr>
            <p:spPr bwMode="ltGray">
              <a:xfrm>
                <a:off x="11441908" y="5092729"/>
                <a:ext cx="743840" cy="1356898"/>
              </a:xfrm>
              <a:custGeom>
                <a:avLst/>
                <a:gdLst/>
                <a:ahLst/>
                <a:cxnLst/>
                <a:rect l="0" t="0" r="0" b="0"/>
                <a:pathLst>
                  <a:path w="866775" h="1581150">
                    <a:moveTo>
                      <a:pt x="7144" y="1107281"/>
                    </a:moveTo>
                    <a:lnTo>
                      <a:pt x="862489" y="1574959"/>
                    </a:lnTo>
                    <a:lnTo>
                      <a:pt x="862489"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0" name="Freeform: Shape 69">
                <a:extLst>
                  <a:ext uri="{FF2B5EF4-FFF2-40B4-BE49-F238E27FC236}">
                    <a16:creationId xmlns:a16="http://schemas.microsoft.com/office/drawing/2014/main" id="{24ACD3F6-35BF-4463-9A90-5F5B9025D6D9}"/>
                  </a:ext>
                </a:extLst>
              </p:cNvPr>
              <p:cNvSpPr/>
              <p:nvPr/>
            </p:nvSpPr>
            <p:spPr bwMode="ltGray">
              <a:xfrm>
                <a:off x="10708694" y="6036831"/>
                <a:ext cx="1479509" cy="809234"/>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1" name="Freeform: Shape 70">
                <a:extLst>
                  <a:ext uri="{FF2B5EF4-FFF2-40B4-BE49-F238E27FC236}">
                    <a16:creationId xmlns:a16="http://schemas.microsoft.com/office/drawing/2014/main" id="{36E0228F-415B-4662-977D-90C5D263A103}"/>
                  </a:ext>
                </a:extLst>
              </p:cNvPr>
              <p:cNvSpPr/>
              <p:nvPr/>
            </p:nvSpPr>
            <p:spPr bwMode="ltGray">
              <a:xfrm>
                <a:off x="10708694" y="1457714"/>
                <a:ext cx="743840" cy="1356898"/>
              </a:xfrm>
              <a:custGeom>
                <a:avLst/>
                <a:gdLst/>
                <a:ahLst/>
                <a:cxnLst/>
                <a:rect l="0" t="0" r="0" b="0"/>
                <a:pathLst>
                  <a:path w="866775" h="1581150">
                    <a:moveTo>
                      <a:pt x="861536" y="1107281"/>
                    </a:moveTo>
                    <a:lnTo>
                      <a:pt x="7144" y="1574959"/>
                    </a:lnTo>
                    <a:lnTo>
                      <a:pt x="7144" y="474821"/>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2" name="Freeform: Shape 71">
                <a:extLst>
                  <a:ext uri="{FF2B5EF4-FFF2-40B4-BE49-F238E27FC236}">
                    <a16:creationId xmlns:a16="http://schemas.microsoft.com/office/drawing/2014/main" id="{BBA85FE8-C6CE-42AD-9924-C426CEBA2C51}"/>
                  </a:ext>
                </a:extLst>
              </p:cNvPr>
              <p:cNvSpPr/>
              <p:nvPr/>
            </p:nvSpPr>
            <p:spPr bwMode="ltGray">
              <a:xfrm>
                <a:off x="11441908" y="1457714"/>
                <a:ext cx="743840" cy="1356898"/>
              </a:xfrm>
              <a:custGeom>
                <a:avLst/>
                <a:gdLst/>
                <a:ahLst/>
                <a:cxnLst/>
                <a:rect l="0" t="0" r="0" b="0"/>
                <a:pathLst>
                  <a:path w="866775" h="1581150">
                    <a:moveTo>
                      <a:pt x="7144" y="1107281"/>
                    </a:moveTo>
                    <a:lnTo>
                      <a:pt x="862489" y="1574959"/>
                    </a:lnTo>
                    <a:lnTo>
                      <a:pt x="862489" y="474821"/>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3" name="Freeform: Shape 72">
                <a:extLst>
                  <a:ext uri="{FF2B5EF4-FFF2-40B4-BE49-F238E27FC236}">
                    <a16:creationId xmlns:a16="http://schemas.microsoft.com/office/drawing/2014/main" id="{50FBB4D3-1D1C-41F7-856E-89287C5609D1}"/>
                  </a:ext>
                </a:extLst>
              </p:cNvPr>
              <p:cNvSpPr/>
              <p:nvPr/>
            </p:nvSpPr>
            <p:spPr bwMode="ltGray">
              <a:xfrm>
                <a:off x="10708694" y="2401820"/>
                <a:ext cx="1479509" cy="809235"/>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4" name="Freeform: Shape 73">
                <a:extLst>
                  <a:ext uri="{FF2B5EF4-FFF2-40B4-BE49-F238E27FC236}">
                    <a16:creationId xmlns:a16="http://schemas.microsoft.com/office/drawing/2014/main" id="{2F5EE762-48D4-46D8-8ECD-7595053F7D6E}"/>
                  </a:ext>
                </a:extLst>
              </p:cNvPr>
              <p:cNvSpPr/>
              <p:nvPr/>
            </p:nvSpPr>
            <p:spPr bwMode="ltGray">
              <a:xfrm>
                <a:off x="11451715" y="2809296"/>
                <a:ext cx="734033" cy="1745983"/>
              </a:xfrm>
              <a:custGeom>
                <a:avLst/>
                <a:gdLst>
                  <a:gd name="connsiteX0" fmla="*/ 1709736 w 2565081"/>
                  <a:gd name="connsiteY0" fmla="*/ 0 h 2502215"/>
                  <a:gd name="connsiteX1" fmla="*/ 2565081 w 2565081"/>
                  <a:gd name="connsiteY1" fmla="*/ 467677 h 2502215"/>
                  <a:gd name="connsiteX2" fmla="*/ 1709736 w 2565081"/>
                  <a:gd name="connsiteY2" fmla="*/ 934402 h 2502215"/>
                  <a:gd name="connsiteX3" fmla="*/ 1709734 w 2565081"/>
                  <a:gd name="connsiteY3" fmla="*/ 934401 h 2502215"/>
                  <a:gd name="connsiteX4" fmla="*/ 1709734 w 2565081"/>
                  <a:gd name="connsiteY4" fmla="*/ 2035488 h 2502215"/>
                  <a:gd name="connsiteX5" fmla="*/ 1709738 w 2565081"/>
                  <a:gd name="connsiteY5" fmla="*/ 2035490 h 2502215"/>
                  <a:gd name="connsiteX6" fmla="*/ 855346 w 2565081"/>
                  <a:gd name="connsiteY6" fmla="*/ 2502215 h 2502215"/>
                  <a:gd name="connsiteX7" fmla="*/ 0 w 2565081"/>
                  <a:gd name="connsiteY7" fmla="*/ 2035490 h 2502215"/>
                  <a:gd name="connsiteX8" fmla="*/ 855345 w 2565081"/>
                  <a:gd name="connsiteY8" fmla="*/ 1567814 h 2502215"/>
                  <a:gd name="connsiteX9" fmla="*/ 855343 w 2565081"/>
                  <a:gd name="connsiteY9" fmla="*/ 1567813 h 2502215"/>
                  <a:gd name="connsiteX10" fmla="*/ 855343 w 2565081"/>
                  <a:gd name="connsiteY10" fmla="*/ 467677 h 2502215"/>
                  <a:gd name="connsiteX11" fmla="*/ 855343 w 2565081"/>
                  <a:gd name="connsiteY11" fmla="*/ 467675 h 2502215"/>
                  <a:gd name="connsiteX12" fmla="*/ 855345 w 2565081"/>
                  <a:gd name="connsiteY12" fmla="*/ 467676 h 2502215"/>
                  <a:gd name="connsiteX0" fmla="*/ 2565081 w 2671633"/>
                  <a:gd name="connsiteY0" fmla="*/ 467677 h 2502215"/>
                  <a:gd name="connsiteX1" fmla="*/ 1709736 w 2671633"/>
                  <a:gd name="connsiteY1" fmla="*/ 934402 h 2502215"/>
                  <a:gd name="connsiteX2" fmla="*/ 1709734 w 2671633"/>
                  <a:gd name="connsiteY2" fmla="*/ 934401 h 2502215"/>
                  <a:gd name="connsiteX3" fmla="*/ 1709734 w 2671633"/>
                  <a:gd name="connsiteY3" fmla="*/ 2035488 h 2502215"/>
                  <a:gd name="connsiteX4" fmla="*/ 1709738 w 2671633"/>
                  <a:gd name="connsiteY4" fmla="*/ 2035490 h 2502215"/>
                  <a:gd name="connsiteX5" fmla="*/ 855346 w 2671633"/>
                  <a:gd name="connsiteY5" fmla="*/ 2502215 h 2502215"/>
                  <a:gd name="connsiteX6" fmla="*/ 0 w 2671633"/>
                  <a:gd name="connsiteY6" fmla="*/ 2035490 h 2502215"/>
                  <a:gd name="connsiteX7" fmla="*/ 855345 w 2671633"/>
                  <a:gd name="connsiteY7" fmla="*/ 1567814 h 2502215"/>
                  <a:gd name="connsiteX8" fmla="*/ 855343 w 2671633"/>
                  <a:gd name="connsiteY8" fmla="*/ 1567813 h 2502215"/>
                  <a:gd name="connsiteX9" fmla="*/ 855343 w 2671633"/>
                  <a:gd name="connsiteY9" fmla="*/ 467677 h 2502215"/>
                  <a:gd name="connsiteX10" fmla="*/ 855343 w 2671633"/>
                  <a:gd name="connsiteY10" fmla="*/ 467675 h 2502215"/>
                  <a:gd name="connsiteX11" fmla="*/ 855345 w 2671633"/>
                  <a:gd name="connsiteY11" fmla="*/ 467676 h 2502215"/>
                  <a:gd name="connsiteX12" fmla="*/ 1709736 w 2671633"/>
                  <a:gd name="connsiteY12" fmla="*/ 0 h 2502215"/>
                  <a:gd name="connsiteX13" fmla="*/ 2671633 w 2671633"/>
                  <a:gd name="connsiteY13" fmla="*/ 574229 h 2502215"/>
                  <a:gd name="connsiteX0" fmla="*/ 2565081 w 2565081"/>
                  <a:gd name="connsiteY0" fmla="*/ 467677 h 2502215"/>
                  <a:gd name="connsiteX1" fmla="*/ 1709736 w 2565081"/>
                  <a:gd name="connsiteY1" fmla="*/ 934402 h 2502215"/>
                  <a:gd name="connsiteX2" fmla="*/ 1709734 w 2565081"/>
                  <a:gd name="connsiteY2" fmla="*/ 934401 h 2502215"/>
                  <a:gd name="connsiteX3" fmla="*/ 1709734 w 2565081"/>
                  <a:gd name="connsiteY3" fmla="*/ 2035488 h 2502215"/>
                  <a:gd name="connsiteX4" fmla="*/ 1709738 w 2565081"/>
                  <a:gd name="connsiteY4" fmla="*/ 2035490 h 2502215"/>
                  <a:gd name="connsiteX5" fmla="*/ 855346 w 2565081"/>
                  <a:gd name="connsiteY5" fmla="*/ 2502215 h 2502215"/>
                  <a:gd name="connsiteX6" fmla="*/ 0 w 2565081"/>
                  <a:gd name="connsiteY6" fmla="*/ 2035490 h 2502215"/>
                  <a:gd name="connsiteX7" fmla="*/ 855345 w 2565081"/>
                  <a:gd name="connsiteY7" fmla="*/ 1567814 h 2502215"/>
                  <a:gd name="connsiteX8" fmla="*/ 855343 w 2565081"/>
                  <a:gd name="connsiteY8" fmla="*/ 1567813 h 2502215"/>
                  <a:gd name="connsiteX9" fmla="*/ 855343 w 2565081"/>
                  <a:gd name="connsiteY9" fmla="*/ 467677 h 2502215"/>
                  <a:gd name="connsiteX10" fmla="*/ 855343 w 2565081"/>
                  <a:gd name="connsiteY10" fmla="*/ 467675 h 2502215"/>
                  <a:gd name="connsiteX11" fmla="*/ 855345 w 2565081"/>
                  <a:gd name="connsiteY11" fmla="*/ 467676 h 2502215"/>
                  <a:gd name="connsiteX12" fmla="*/ 1709736 w 2565081"/>
                  <a:gd name="connsiteY12" fmla="*/ 0 h 2502215"/>
                  <a:gd name="connsiteX0" fmla="*/ 2565081 w 2565081"/>
                  <a:gd name="connsiteY0" fmla="*/ 2 h 2034540"/>
                  <a:gd name="connsiteX1" fmla="*/ 1709736 w 2565081"/>
                  <a:gd name="connsiteY1" fmla="*/ 466727 h 2034540"/>
                  <a:gd name="connsiteX2" fmla="*/ 1709734 w 2565081"/>
                  <a:gd name="connsiteY2" fmla="*/ 466726 h 2034540"/>
                  <a:gd name="connsiteX3" fmla="*/ 1709734 w 2565081"/>
                  <a:gd name="connsiteY3" fmla="*/ 1567813 h 2034540"/>
                  <a:gd name="connsiteX4" fmla="*/ 1709738 w 2565081"/>
                  <a:gd name="connsiteY4" fmla="*/ 1567815 h 2034540"/>
                  <a:gd name="connsiteX5" fmla="*/ 855346 w 2565081"/>
                  <a:gd name="connsiteY5" fmla="*/ 2034540 h 2034540"/>
                  <a:gd name="connsiteX6" fmla="*/ 0 w 2565081"/>
                  <a:gd name="connsiteY6" fmla="*/ 1567815 h 2034540"/>
                  <a:gd name="connsiteX7" fmla="*/ 855345 w 2565081"/>
                  <a:gd name="connsiteY7" fmla="*/ 1100139 h 2034540"/>
                  <a:gd name="connsiteX8" fmla="*/ 855343 w 2565081"/>
                  <a:gd name="connsiteY8" fmla="*/ 1100138 h 2034540"/>
                  <a:gd name="connsiteX9" fmla="*/ 855343 w 2565081"/>
                  <a:gd name="connsiteY9" fmla="*/ 2 h 2034540"/>
                  <a:gd name="connsiteX10" fmla="*/ 855343 w 2565081"/>
                  <a:gd name="connsiteY10" fmla="*/ 0 h 2034540"/>
                  <a:gd name="connsiteX11" fmla="*/ 855345 w 2565081"/>
                  <a:gd name="connsiteY11" fmla="*/ 1 h 2034540"/>
                  <a:gd name="connsiteX0" fmla="*/ 1709736 w 1709737"/>
                  <a:gd name="connsiteY0" fmla="*/ 466727 h 2034540"/>
                  <a:gd name="connsiteX1" fmla="*/ 1709734 w 1709737"/>
                  <a:gd name="connsiteY1" fmla="*/ 466726 h 2034540"/>
                  <a:gd name="connsiteX2" fmla="*/ 1709734 w 1709737"/>
                  <a:gd name="connsiteY2" fmla="*/ 1567813 h 2034540"/>
                  <a:gd name="connsiteX3" fmla="*/ 1709738 w 1709737"/>
                  <a:gd name="connsiteY3" fmla="*/ 1567815 h 2034540"/>
                  <a:gd name="connsiteX4" fmla="*/ 855346 w 1709737"/>
                  <a:gd name="connsiteY4" fmla="*/ 2034540 h 2034540"/>
                  <a:gd name="connsiteX5" fmla="*/ 0 w 1709737"/>
                  <a:gd name="connsiteY5" fmla="*/ 1567815 h 2034540"/>
                  <a:gd name="connsiteX6" fmla="*/ 855345 w 1709737"/>
                  <a:gd name="connsiteY6" fmla="*/ 1100139 h 2034540"/>
                  <a:gd name="connsiteX7" fmla="*/ 855343 w 1709737"/>
                  <a:gd name="connsiteY7" fmla="*/ 1100138 h 2034540"/>
                  <a:gd name="connsiteX8" fmla="*/ 855343 w 1709737"/>
                  <a:gd name="connsiteY8" fmla="*/ 2 h 2034540"/>
                  <a:gd name="connsiteX9" fmla="*/ 855343 w 1709737"/>
                  <a:gd name="connsiteY9" fmla="*/ 0 h 2034540"/>
                  <a:gd name="connsiteX10" fmla="*/ 855345 w 1709737"/>
                  <a:gd name="connsiteY10" fmla="*/ 1 h 2034540"/>
                  <a:gd name="connsiteX0" fmla="*/ 1709736 w 1709738"/>
                  <a:gd name="connsiteY0" fmla="*/ 466727 h 2034540"/>
                  <a:gd name="connsiteX1" fmla="*/ 1709734 w 1709738"/>
                  <a:gd name="connsiteY1" fmla="*/ 1567813 h 2034540"/>
                  <a:gd name="connsiteX2" fmla="*/ 1709738 w 1709738"/>
                  <a:gd name="connsiteY2" fmla="*/ 1567815 h 2034540"/>
                  <a:gd name="connsiteX3" fmla="*/ 855346 w 1709738"/>
                  <a:gd name="connsiteY3" fmla="*/ 2034540 h 2034540"/>
                  <a:gd name="connsiteX4" fmla="*/ 0 w 1709738"/>
                  <a:gd name="connsiteY4" fmla="*/ 1567815 h 2034540"/>
                  <a:gd name="connsiteX5" fmla="*/ 855345 w 1709738"/>
                  <a:gd name="connsiteY5" fmla="*/ 1100139 h 2034540"/>
                  <a:gd name="connsiteX6" fmla="*/ 855343 w 1709738"/>
                  <a:gd name="connsiteY6" fmla="*/ 1100138 h 2034540"/>
                  <a:gd name="connsiteX7" fmla="*/ 855343 w 1709738"/>
                  <a:gd name="connsiteY7" fmla="*/ 2 h 2034540"/>
                  <a:gd name="connsiteX8" fmla="*/ 855343 w 1709738"/>
                  <a:gd name="connsiteY8" fmla="*/ 0 h 2034540"/>
                  <a:gd name="connsiteX9" fmla="*/ 855345 w 1709738"/>
                  <a:gd name="connsiteY9" fmla="*/ 1 h 2034540"/>
                  <a:gd name="connsiteX0" fmla="*/ 1709736 w 1709736"/>
                  <a:gd name="connsiteY0" fmla="*/ 466727 h 2034540"/>
                  <a:gd name="connsiteX1" fmla="*/ 1709734 w 1709736"/>
                  <a:gd name="connsiteY1" fmla="*/ 1567813 h 2034540"/>
                  <a:gd name="connsiteX2" fmla="*/ 855346 w 1709736"/>
                  <a:gd name="connsiteY2" fmla="*/ 2034540 h 2034540"/>
                  <a:gd name="connsiteX3" fmla="*/ 0 w 1709736"/>
                  <a:gd name="connsiteY3" fmla="*/ 1567815 h 2034540"/>
                  <a:gd name="connsiteX4" fmla="*/ 855345 w 1709736"/>
                  <a:gd name="connsiteY4" fmla="*/ 1100139 h 2034540"/>
                  <a:gd name="connsiteX5" fmla="*/ 855343 w 1709736"/>
                  <a:gd name="connsiteY5" fmla="*/ 1100138 h 2034540"/>
                  <a:gd name="connsiteX6" fmla="*/ 855343 w 1709736"/>
                  <a:gd name="connsiteY6" fmla="*/ 2 h 2034540"/>
                  <a:gd name="connsiteX7" fmla="*/ 855343 w 1709736"/>
                  <a:gd name="connsiteY7" fmla="*/ 0 h 2034540"/>
                  <a:gd name="connsiteX8" fmla="*/ 855345 w 1709736"/>
                  <a:gd name="connsiteY8" fmla="*/ 1 h 2034540"/>
                  <a:gd name="connsiteX0" fmla="*/ 1709734 w 1709734"/>
                  <a:gd name="connsiteY0" fmla="*/ 1567813 h 2034540"/>
                  <a:gd name="connsiteX1" fmla="*/ 855346 w 1709734"/>
                  <a:gd name="connsiteY1" fmla="*/ 2034540 h 2034540"/>
                  <a:gd name="connsiteX2" fmla="*/ 0 w 1709734"/>
                  <a:gd name="connsiteY2" fmla="*/ 1567815 h 2034540"/>
                  <a:gd name="connsiteX3" fmla="*/ 855345 w 1709734"/>
                  <a:gd name="connsiteY3" fmla="*/ 1100139 h 2034540"/>
                  <a:gd name="connsiteX4" fmla="*/ 855343 w 1709734"/>
                  <a:gd name="connsiteY4" fmla="*/ 1100138 h 2034540"/>
                  <a:gd name="connsiteX5" fmla="*/ 855343 w 1709734"/>
                  <a:gd name="connsiteY5" fmla="*/ 2 h 2034540"/>
                  <a:gd name="connsiteX6" fmla="*/ 855343 w 1709734"/>
                  <a:gd name="connsiteY6" fmla="*/ 0 h 2034540"/>
                  <a:gd name="connsiteX7" fmla="*/ 855345 w 1709734"/>
                  <a:gd name="connsiteY7" fmla="*/ 1 h 2034540"/>
                  <a:gd name="connsiteX0" fmla="*/ 855346 w 855346"/>
                  <a:gd name="connsiteY0" fmla="*/ 2034540 h 2034540"/>
                  <a:gd name="connsiteX1" fmla="*/ 0 w 855346"/>
                  <a:gd name="connsiteY1" fmla="*/ 1567815 h 2034540"/>
                  <a:gd name="connsiteX2" fmla="*/ 855345 w 855346"/>
                  <a:gd name="connsiteY2" fmla="*/ 1100139 h 2034540"/>
                  <a:gd name="connsiteX3" fmla="*/ 855343 w 855346"/>
                  <a:gd name="connsiteY3" fmla="*/ 1100138 h 2034540"/>
                  <a:gd name="connsiteX4" fmla="*/ 855343 w 855346"/>
                  <a:gd name="connsiteY4" fmla="*/ 2 h 2034540"/>
                  <a:gd name="connsiteX5" fmla="*/ 855343 w 855346"/>
                  <a:gd name="connsiteY5" fmla="*/ 0 h 2034540"/>
                  <a:gd name="connsiteX6" fmla="*/ 855345 w 855346"/>
                  <a:gd name="connsiteY6" fmla="*/ 1 h 20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46" h="2034540">
                    <a:moveTo>
                      <a:pt x="855346" y="2034540"/>
                    </a:moveTo>
                    <a:lnTo>
                      <a:pt x="0" y="1567815"/>
                    </a:lnTo>
                    <a:lnTo>
                      <a:pt x="855345" y="1100139"/>
                    </a:lnTo>
                    <a:cubicBezTo>
                      <a:pt x="855344" y="1100139"/>
                      <a:pt x="855344" y="1100138"/>
                      <a:pt x="855343" y="1100138"/>
                    </a:cubicBezTo>
                    <a:lnTo>
                      <a:pt x="855343" y="2"/>
                    </a:lnTo>
                    <a:lnTo>
                      <a:pt x="855343" y="0"/>
                    </a:lnTo>
                    <a:cubicBezTo>
                      <a:pt x="855344" y="0"/>
                      <a:pt x="855344" y="1"/>
                      <a:pt x="855345" y="1"/>
                    </a:cubicBez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cxnSp>
            <p:nvCxnSpPr>
              <p:cNvPr id="75" name="Straight Connector 74">
                <a:extLst>
                  <a:ext uri="{FF2B5EF4-FFF2-40B4-BE49-F238E27FC236}">
                    <a16:creationId xmlns:a16="http://schemas.microsoft.com/office/drawing/2014/main" id="{5602528A-0204-4F83-A3CC-B19E5ED41C75}"/>
                  </a:ext>
                </a:extLst>
              </p:cNvPr>
              <p:cNvCxnSpPr/>
              <p:nvPr/>
            </p:nvCxnSpPr>
            <p:spPr bwMode="ltGray">
              <a:xfrm>
                <a:off x="9981203" y="5098858"/>
                <a:ext cx="733213" cy="400531"/>
              </a:xfrm>
              <a:prstGeom prst="line">
                <a:avLst/>
              </a:pr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nvGrpSpPr>
            <p:cNvPr id="28" name="Group 27">
              <a:extLst>
                <a:ext uri="{FF2B5EF4-FFF2-40B4-BE49-F238E27FC236}">
                  <a16:creationId xmlns:a16="http://schemas.microsoft.com/office/drawing/2014/main" id="{570E694A-2FDE-4ED0-B17A-283BAEEEBC3F}"/>
                </a:ext>
              </a:extLst>
            </p:cNvPr>
            <p:cNvGrpSpPr/>
            <p:nvPr userDrawn="1"/>
          </p:nvGrpSpPr>
          <p:grpSpPr bwMode="ltGray">
            <a:xfrm>
              <a:off x="7545167" y="-21839"/>
              <a:ext cx="1192433" cy="1098538"/>
              <a:chOff x="7545167" y="-9139"/>
              <a:chExt cx="1192433" cy="1098538"/>
            </a:xfrm>
          </p:grpSpPr>
          <p:sp>
            <p:nvSpPr>
              <p:cNvPr id="33" name="Freeform: Shape 32">
                <a:extLst>
                  <a:ext uri="{FF2B5EF4-FFF2-40B4-BE49-F238E27FC236}">
                    <a16:creationId xmlns:a16="http://schemas.microsoft.com/office/drawing/2014/main" id="{3014F876-92BB-450A-A3A6-EB7B6C2CB558}"/>
                  </a:ext>
                </a:extLst>
              </p:cNvPr>
              <p:cNvSpPr/>
              <p:nvPr userDrawn="1"/>
            </p:nvSpPr>
            <p:spPr bwMode="ltGray">
              <a:xfrm>
                <a:off x="7550108" y="-9139"/>
                <a:ext cx="591604" cy="774738"/>
              </a:xfrm>
              <a:custGeom>
                <a:avLst/>
                <a:gdLst>
                  <a:gd name="connsiteX0" fmla="*/ 24121 w 591604"/>
                  <a:gd name="connsiteY0" fmla="*/ 0 h 774738"/>
                  <a:gd name="connsiteX1" fmla="*/ 591604 w 591604"/>
                  <a:gd name="connsiteY1" fmla="*/ 0 h 774738"/>
                  <a:gd name="connsiteX2" fmla="*/ 591604 w 591604"/>
                  <a:gd name="connsiteY2" fmla="*/ 451265 h 774738"/>
                  <a:gd name="connsiteX3" fmla="*/ 0 w 591604"/>
                  <a:gd name="connsiteY3" fmla="*/ 774738 h 774738"/>
                  <a:gd name="connsiteX4" fmla="*/ 0 w 591604"/>
                  <a:gd name="connsiteY4" fmla="*/ 13162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604" h="774738">
                    <a:moveTo>
                      <a:pt x="24121" y="0"/>
                    </a:moveTo>
                    <a:lnTo>
                      <a:pt x="591604" y="0"/>
                    </a:lnTo>
                    <a:lnTo>
                      <a:pt x="591604" y="451265"/>
                    </a:lnTo>
                    <a:lnTo>
                      <a:pt x="0" y="774738"/>
                    </a:lnTo>
                    <a:lnTo>
                      <a:pt x="0" y="13162"/>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34" name="Freeform: Shape 33">
                <a:extLst>
                  <a:ext uri="{FF2B5EF4-FFF2-40B4-BE49-F238E27FC236}">
                    <a16:creationId xmlns:a16="http://schemas.microsoft.com/office/drawing/2014/main" id="{1AFE4E51-6693-4C7C-9EE7-633EA9AAA2AC}"/>
                  </a:ext>
                </a:extLst>
              </p:cNvPr>
              <p:cNvSpPr/>
              <p:nvPr userDrawn="1"/>
            </p:nvSpPr>
            <p:spPr bwMode="ltGray">
              <a:xfrm>
                <a:off x="8141712" y="-9139"/>
                <a:ext cx="590944" cy="774738"/>
              </a:xfrm>
              <a:custGeom>
                <a:avLst/>
                <a:gdLst>
                  <a:gd name="connsiteX0" fmla="*/ 0 w 590944"/>
                  <a:gd name="connsiteY0" fmla="*/ 0 h 774738"/>
                  <a:gd name="connsiteX1" fmla="*/ 566850 w 590944"/>
                  <a:gd name="connsiteY1" fmla="*/ 0 h 774738"/>
                  <a:gd name="connsiteX2" fmla="*/ 590944 w 590944"/>
                  <a:gd name="connsiteY2" fmla="*/ 13162 h 774738"/>
                  <a:gd name="connsiteX3" fmla="*/ 590944 w 590944"/>
                  <a:gd name="connsiteY3" fmla="*/ 774738 h 774738"/>
                  <a:gd name="connsiteX4" fmla="*/ 0 w 590944"/>
                  <a:gd name="connsiteY4" fmla="*/ 451265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44" h="774738">
                    <a:moveTo>
                      <a:pt x="0" y="0"/>
                    </a:moveTo>
                    <a:lnTo>
                      <a:pt x="566850" y="0"/>
                    </a:lnTo>
                    <a:lnTo>
                      <a:pt x="590944" y="13162"/>
                    </a:lnTo>
                    <a:lnTo>
                      <a:pt x="590944" y="774738"/>
                    </a:lnTo>
                    <a:lnTo>
                      <a:pt x="0" y="451265"/>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58" name="Freeform: Shape 57">
                <a:extLst>
                  <a:ext uri="{FF2B5EF4-FFF2-40B4-BE49-F238E27FC236}">
                    <a16:creationId xmlns:a16="http://schemas.microsoft.com/office/drawing/2014/main" id="{522550D5-A578-4C33-B405-092D50801565}"/>
                  </a:ext>
                </a:extLst>
              </p:cNvPr>
              <p:cNvSpPr/>
              <p:nvPr userDrawn="1"/>
            </p:nvSpPr>
            <p:spPr bwMode="ltGray">
              <a:xfrm>
                <a:off x="7545167" y="437185"/>
                <a:ext cx="1192433" cy="65221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grpSp>
        <p:grpSp>
          <p:nvGrpSpPr>
            <p:cNvPr id="29" name="Group 28">
              <a:extLst>
                <a:ext uri="{FF2B5EF4-FFF2-40B4-BE49-F238E27FC236}">
                  <a16:creationId xmlns:a16="http://schemas.microsoft.com/office/drawing/2014/main" id="{6A5C88A0-A89F-42B9-B5E5-623E0E0D7555}"/>
                </a:ext>
              </a:extLst>
            </p:cNvPr>
            <p:cNvGrpSpPr/>
            <p:nvPr userDrawn="1"/>
          </p:nvGrpSpPr>
          <p:grpSpPr bwMode="ltGray">
            <a:xfrm>
              <a:off x="6256117" y="5896894"/>
              <a:ext cx="1057910" cy="971314"/>
              <a:chOff x="6256117" y="5896894"/>
              <a:chExt cx="1057910" cy="971314"/>
            </a:xfrm>
          </p:grpSpPr>
          <p:sp>
            <p:nvSpPr>
              <p:cNvPr id="30" name="Freeform: Shape 29">
                <a:extLst>
                  <a:ext uri="{FF2B5EF4-FFF2-40B4-BE49-F238E27FC236}">
                    <a16:creationId xmlns:a16="http://schemas.microsoft.com/office/drawing/2014/main" id="{C4AD7328-AEE6-43BE-8744-DE52D5F8CC2E}"/>
                  </a:ext>
                </a:extLst>
              </p:cNvPr>
              <p:cNvSpPr/>
              <p:nvPr userDrawn="1"/>
            </p:nvSpPr>
            <p:spPr bwMode="ltGray">
              <a:xfrm>
                <a:off x="6256117" y="5896894"/>
                <a:ext cx="532466" cy="971314"/>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31" name="Freeform: Shape 30">
                <a:extLst>
                  <a:ext uri="{FF2B5EF4-FFF2-40B4-BE49-F238E27FC236}">
                    <a16:creationId xmlns:a16="http://schemas.microsoft.com/office/drawing/2014/main" id="{90DC1356-0D84-4394-B0FF-A91903B8585E}"/>
                  </a:ext>
                </a:extLst>
              </p:cNvPr>
              <p:cNvSpPr/>
              <p:nvPr userDrawn="1"/>
            </p:nvSpPr>
            <p:spPr bwMode="ltGray">
              <a:xfrm>
                <a:off x="6781561" y="5896894"/>
                <a:ext cx="532466" cy="971314"/>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32" name="Freeform: Shape 31">
                <a:extLst>
                  <a:ext uri="{FF2B5EF4-FFF2-40B4-BE49-F238E27FC236}">
                    <a16:creationId xmlns:a16="http://schemas.microsoft.com/office/drawing/2014/main" id="{5CA4391C-EE34-4D39-AC03-6D3272F213DC}"/>
                  </a:ext>
                </a:extLst>
              </p:cNvPr>
              <p:cNvSpPr/>
              <p:nvPr userDrawn="1"/>
            </p:nvSpPr>
            <p:spPr bwMode="ltGray">
              <a:xfrm>
                <a:off x="6260506" y="6577107"/>
                <a:ext cx="1050305" cy="287297"/>
              </a:xfrm>
              <a:custGeom>
                <a:avLst/>
                <a:gdLst>
                  <a:gd name="connsiteX0" fmla="*/ 855344 w 1709736"/>
                  <a:gd name="connsiteY0" fmla="*/ 934401 h 1083252"/>
                  <a:gd name="connsiteX1" fmla="*/ 1709736 w 1709736"/>
                  <a:gd name="connsiteY1" fmla="*/ 467676 h 1083252"/>
                  <a:gd name="connsiteX2" fmla="*/ 855344 w 1709736"/>
                  <a:gd name="connsiteY2" fmla="*/ -1 h 1083252"/>
                  <a:gd name="connsiteX3" fmla="*/ -1 w 1709736"/>
                  <a:gd name="connsiteY3" fmla="*/ 467676 h 1083252"/>
                  <a:gd name="connsiteX4" fmla="*/ 1004194 w 1709736"/>
                  <a:gd name="connsiteY4" fmla="*/ 1083251 h 1083252"/>
                  <a:gd name="connsiteX0" fmla="*/ 855346 w 1709738"/>
                  <a:gd name="connsiteY0" fmla="*/ 934403 h 934403"/>
                  <a:gd name="connsiteX1" fmla="*/ 1709738 w 1709738"/>
                  <a:gd name="connsiteY1" fmla="*/ 467678 h 934403"/>
                  <a:gd name="connsiteX2" fmla="*/ 855346 w 1709738"/>
                  <a:gd name="connsiteY2" fmla="*/ 1 h 934403"/>
                  <a:gd name="connsiteX3" fmla="*/ 1 w 1709738"/>
                  <a:gd name="connsiteY3" fmla="*/ 467678 h 934403"/>
                  <a:gd name="connsiteX0" fmla="*/ 1709736 w 1709736"/>
                  <a:gd name="connsiteY0" fmla="*/ 467676 h 467676"/>
                  <a:gd name="connsiteX1" fmla="*/ 855344 w 1709736"/>
                  <a:gd name="connsiteY1" fmla="*/ -1 h 467676"/>
                  <a:gd name="connsiteX2" fmla="*/ -1 w 1709736"/>
                  <a:gd name="connsiteY2" fmla="*/ 467676 h 467676"/>
                </a:gdLst>
                <a:ahLst/>
                <a:cxnLst>
                  <a:cxn ang="0">
                    <a:pos x="connsiteX0" y="connsiteY0"/>
                  </a:cxn>
                  <a:cxn ang="0">
                    <a:pos x="connsiteX1" y="connsiteY1"/>
                  </a:cxn>
                  <a:cxn ang="0">
                    <a:pos x="connsiteX2" y="connsiteY2"/>
                  </a:cxn>
                </a:cxnLst>
                <a:rect l="l" t="t" r="r" b="b"/>
                <a:pathLst>
                  <a:path w="1709736" h="467676">
                    <a:moveTo>
                      <a:pt x="1709736" y="467676"/>
                    </a:moveTo>
                    <a:lnTo>
                      <a:pt x="855344" y="-1"/>
                    </a:lnTo>
                    <a:lnTo>
                      <a:pt x="-1" y="467676"/>
                    </a:ln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grpSp>
      </p:grpSp>
    </p:spTree>
    <p:extLst>
      <p:ext uri="{BB962C8B-B14F-4D97-AF65-F5344CB8AC3E}">
        <p14:creationId xmlns:p14="http://schemas.microsoft.com/office/powerpoint/2010/main" val="135114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179219"/>
      </p:ext>
    </p:extLst>
  </p:cSld>
  <p:clrMapOvr>
    <a:masterClrMapping/>
  </p:clrMapOvr>
  <p:transition>
    <p:fade/>
  </p:transition>
  <p:extLst mod="1">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1475630"/>
      </p:ext>
    </p:extLst>
  </p:cSld>
  <p:clrMapOvr>
    <a:masterClrMapping/>
  </p:clrMapOvr>
  <p:transition>
    <p:fade/>
  </p:transition>
  <p:extLst mod="1">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E6E6E6"/>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MS logo gray - EMF" descr="Microsoft logo, gray text version">
            <a:extLst>
              <a:ext uri="{FF2B5EF4-FFF2-40B4-BE49-F238E27FC236}">
                <a16:creationId xmlns:a16="http://schemas.microsoft.com/office/drawing/2014/main" id="{C2F26819-B90F-4C18-ACFE-2E5E212772D1}"/>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1572448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676586304"/>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6000" y="620433"/>
            <a:ext cx="11306469" cy="403137"/>
          </a:xfrm>
        </p:spPr>
        <p:txBody>
          <a:bodyPr wrap="square" lIns="0" tIns="0" rIns="0" bIns="0">
            <a:spAutoFit/>
          </a:bodyPr>
          <a:lstStyle>
            <a:lvl1pPr>
              <a:lnSpc>
                <a:spcPts val="3073"/>
              </a:lnSpc>
              <a:defRPr sz="2745" strike="noStrike">
                <a:solidFill>
                  <a:srgbClr val="2F2F2F"/>
                </a:solidFill>
              </a:defRPr>
            </a:lvl1pPr>
          </a:lstStyle>
          <a:p>
            <a:r>
              <a:rPr lang="en-US"/>
              <a:t>Title</a:t>
            </a:r>
          </a:p>
        </p:txBody>
      </p:sp>
    </p:spTree>
    <p:extLst>
      <p:ext uri="{BB962C8B-B14F-4D97-AF65-F5344CB8AC3E}">
        <p14:creationId xmlns:p14="http://schemas.microsoft.com/office/powerpoint/2010/main" val="127778260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2" y="2979539"/>
            <a:ext cx="5943600" cy="553998"/>
          </a:xfrm>
        </p:spPr>
        <p:txBody>
          <a:bodyPr anchor="b" anchorCtr="0">
            <a:spAutoFit/>
          </a:bodyPr>
          <a:lstStyle>
            <a:lvl1pPr>
              <a:defRPr/>
            </a:lvl1pPr>
          </a:lstStyle>
          <a:p>
            <a:r>
              <a:rPr lang="en-US"/>
              <a:t>Presentation title </a:t>
            </a:r>
          </a:p>
        </p:txBody>
      </p:sp>
      <p:sp>
        <p:nvSpPr>
          <p:cNvPr id="5" name="Text Placeholder 4"/>
          <p:cNvSpPr>
            <a:spLocks noGrp="1"/>
          </p:cNvSpPr>
          <p:nvPr>
            <p:ph type="body" sz="quarter" idx="12" hasCustomPrompt="1"/>
          </p:nvPr>
        </p:nvSpPr>
        <p:spPr>
          <a:xfrm>
            <a:off x="582041" y="3962400"/>
            <a:ext cx="59436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sp>
        <p:nvSpPr>
          <p:cNvPr id="4" name="Text Placeholder 3">
            <a:extLst>
              <a:ext uri="{FF2B5EF4-FFF2-40B4-BE49-F238E27FC236}">
                <a16:creationId xmlns:a16="http://schemas.microsoft.com/office/drawing/2014/main" id="{829F4249-981E-4054-9F37-C6C7DFAB38F6}"/>
              </a:ext>
            </a:extLst>
          </p:cNvPr>
          <p:cNvSpPr>
            <a:spLocks noGrp="1"/>
          </p:cNvSpPr>
          <p:nvPr>
            <p:ph type="body" sz="quarter" idx="13" hasCustomPrompt="1"/>
          </p:nvPr>
        </p:nvSpPr>
        <p:spPr>
          <a:xfrm>
            <a:off x="8917757" y="585788"/>
            <a:ext cx="2691631" cy="276999"/>
          </a:xfrm>
          <a:solidFill>
            <a:srgbClr val="E6E6E6">
              <a:alpha val="75000"/>
            </a:srgbClr>
          </a:solidFill>
        </p:spPr>
        <p:txBody>
          <a:bodyPr/>
          <a:lstStyle>
            <a:lvl1pPr marL="0" marR="0" indent="0" algn="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800" kern="1200" spc="0" baseline="0" dirty="0">
                <a:gradFill>
                  <a:gsLst>
                    <a:gs pos="23466">
                      <a:schemeClr val="bg2">
                        <a:lumMod val="50000"/>
                      </a:schemeClr>
                    </a:gs>
                    <a:gs pos="56000">
                      <a:schemeClr val="bg2">
                        <a:lumMod val="50000"/>
                      </a:schemeClr>
                    </a:gs>
                  </a:gsLst>
                  <a:lin ang="5400000" scaled="0"/>
                </a:gradFill>
                <a:latin typeface="+mj-lt"/>
                <a:ea typeface="+mn-ea"/>
                <a:cs typeface="Segoe UI Semilight" panose="020B0402040204020203" pitchFamily="34" charset="0"/>
              </a:defRPr>
            </a:lvl1pPr>
          </a:lstStyle>
          <a:p>
            <a:pPr lvl="0"/>
            <a:r>
              <a:rPr lang="en-US">
                <a:latin typeface="+mj-lt"/>
              </a:rPr>
              <a:t>Session code here</a:t>
            </a:r>
            <a:endParaRPr lang="en-US"/>
          </a:p>
        </p:txBody>
      </p:sp>
      <p:grpSp>
        <p:nvGrpSpPr>
          <p:cNvPr id="9" name="Group 8">
            <a:extLst>
              <a:ext uri="{FF2B5EF4-FFF2-40B4-BE49-F238E27FC236}">
                <a16:creationId xmlns:a16="http://schemas.microsoft.com/office/drawing/2014/main" id="{4DCBAFEF-FDA0-4148-B6F8-D1D9029A0218}"/>
              </a:ext>
            </a:extLst>
          </p:cNvPr>
          <p:cNvGrpSpPr/>
          <p:nvPr userDrawn="1"/>
        </p:nvGrpSpPr>
        <p:grpSpPr bwMode="ltGray">
          <a:xfrm>
            <a:off x="6256117" y="-21839"/>
            <a:ext cx="5932086" cy="6890047"/>
            <a:chOff x="6256117" y="-21839"/>
            <a:chExt cx="5932086" cy="6890047"/>
          </a:xfrm>
        </p:grpSpPr>
        <p:grpSp>
          <p:nvGrpSpPr>
            <p:cNvPr id="30" name="Group 29">
              <a:extLst>
                <a:ext uri="{FF2B5EF4-FFF2-40B4-BE49-F238E27FC236}">
                  <a16:creationId xmlns:a16="http://schemas.microsoft.com/office/drawing/2014/main" id="{89BE868E-A240-4959-BD66-6BC44EE5A4AF}"/>
                </a:ext>
              </a:extLst>
            </p:cNvPr>
            <p:cNvGrpSpPr/>
            <p:nvPr userDrawn="1"/>
          </p:nvGrpSpPr>
          <p:grpSpPr bwMode="ltGray">
            <a:xfrm>
              <a:off x="8507413" y="1457714"/>
              <a:ext cx="3680790" cy="5392441"/>
              <a:chOff x="8507413" y="1457714"/>
              <a:chExt cx="3680790" cy="5392441"/>
            </a:xfrm>
          </p:grpSpPr>
          <p:sp>
            <p:nvSpPr>
              <p:cNvPr id="38" name="Freeform: Shape 37">
                <a:extLst>
                  <a:ext uri="{FF2B5EF4-FFF2-40B4-BE49-F238E27FC236}">
                    <a16:creationId xmlns:a16="http://schemas.microsoft.com/office/drawing/2014/main" id="{1DDB4654-32A2-47CE-B324-C597C756E402}"/>
                  </a:ext>
                </a:extLst>
              </p:cNvPr>
              <p:cNvSpPr/>
              <p:nvPr/>
            </p:nvSpPr>
            <p:spPr bwMode="ltGray">
              <a:xfrm>
                <a:off x="8507413"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39" name="Freeform: Shape 38">
                <a:extLst>
                  <a:ext uri="{FF2B5EF4-FFF2-40B4-BE49-F238E27FC236}">
                    <a16:creationId xmlns:a16="http://schemas.microsoft.com/office/drawing/2014/main" id="{218BE353-242E-4429-9D4C-1D50CEEC277C}"/>
                  </a:ext>
                </a:extLst>
              </p:cNvPr>
              <p:cNvSpPr/>
              <p:nvPr/>
            </p:nvSpPr>
            <p:spPr bwMode="ltGray">
              <a:xfrm>
                <a:off x="9241444" y="2803166"/>
                <a:ext cx="743840" cy="1356898"/>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40" name="Freeform: Shape 39">
                <a:extLst>
                  <a:ext uri="{FF2B5EF4-FFF2-40B4-BE49-F238E27FC236}">
                    <a16:creationId xmlns:a16="http://schemas.microsoft.com/office/drawing/2014/main" id="{B2B25198-469F-44A8-946B-689A24DC3C72}"/>
                  </a:ext>
                </a:extLst>
              </p:cNvPr>
              <p:cNvSpPr/>
              <p:nvPr/>
            </p:nvSpPr>
            <p:spPr bwMode="ltGray">
              <a:xfrm>
                <a:off x="8507413" y="3747272"/>
                <a:ext cx="1479509" cy="80923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41" name="Freeform: Shape 40">
                <a:extLst>
                  <a:ext uri="{FF2B5EF4-FFF2-40B4-BE49-F238E27FC236}">
                    <a16:creationId xmlns:a16="http://schemas.microsoft.com/office/drawing/2014/main" id="{E5460766-0EE4-4C99-BD2E-1BAD7FD9C3AC}"/>
                  </a:ext>
                </a:extLst>
              </p:cNvPr>
              <p:cNvSpPr/>
              <p:nvPr/>
            </p:nvSpPr>
            <p:spPr bwMode="ltGray">
              <a:xfrm>
                <a:off x="8507413" y="5493257"/>
                <a:ext cx="743840" cy="1356898"/>
              </a:xfrm>
              <a:custGeom>
                <a:avLst/>
                <a:gdLst/>
                <a:ahLst/>
                <a:cxnLst/>
                <a:rect l="0" t="0" r="0" b="0"/>
                <a:pathLst>
                  <a:path w="866775" h="1581150">
                    <a:moveTo>
                      <a:pt x="862489" y="1108234"/>
                    </a:moveTo>
                    <a:lnTo>
                      <a:pt x="7144" y="1574959"/>
                    </a:lnTo>
                    <a:lnTo>
                      <a:pt x="7144" y="474821"/>
                    </a:lnTo>
                    <a:lnTo>
                      <a:pt x="862489"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42" name="Freeform: Shape 41">
                <a:extLst>
                  <a:ext uri="{FF2B5EF4-FFF2-40B4-BE49-F238E27FC236}">
                    <a16:creationId xmlns:a16="http://schemas.microsoft.com/office/drawing/2014/main" id="{EFBC909F-DC50-4DDC-91C9-2509E0F5633F}"/>
                  </a:ext>
                </a:extLst>
              </p:cNvPr>
              <p:cNvSpPr/>
              <p:nvPr/>
            </p:nvSpPr>
            <p:spPr bwMode="ltGray">
              <a:xfrm>
                <a:off x="9241444" y="5493257"/>
                <a:ext cx="743840" cy="1356898"/>
              </a:xfrm>
              <a:custGeom>
                <a:avLst/>
                <a:gdLst/>
                <a:ahLst/>
                <a:cxnLst/>
                <a:rect l="0" t="0" r="0" b="0"/>
                <a:pathLst>
                  <a:path w="866775" h="1581150">
                    <a:moveTo>
                      <a:pt x="7144" y="1108234"/>
                    </a:moveTo>
                    <a:lnTo>
                      <a:pt x="861536" y="1574959"/>
                    </a:lnTo>
                    <a:lnTo>
                      <a:pt x="861536" y="474821"/>
                    </a:lnTo>
                    <a:lnTo>
                      <a:pt x="7144"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43" name="Freeform: Shape 42">
                <a:extLst>
                  <a:ext uri="{FF2B5EF4-FFF2-40B4-BE49-F238E27FC236}">
                    <a16:creationId xmlns:a16="http://schemas.microsoft.com/office/drawing/2014/main" id="{E0DC1718-52A4-4705-AE14-45A352ACBC29}"/>
                  </a:ext>
                </a:extLst>
              </p:cNvPr>
              <p:cNvSpPr/>
              <p:nvPr/>
            </p:nvSpPr>
            <p:spPr bwMode="ltGray">
              <a:xfrm>
                <a:off x="8513545" y="6444311"/>
                <a:ext cx="1467248" cy="400530"/>
              </a:xfrm>
              <a:custGeom>
                <a:avLst/>
                <a:gdLst>
                  <a:gd name="connsiteX0" fmla="*/ 855345 w 1709736"/>
                  <a:gd name="connsiteY0" fmla="*/ 934403 h 1040954"/>
                  <a:gd name="connsiteX1" fmla="*/ 1709737 w 1709736"/>
                  <a:gd name="connsiteY1" fmla="*/ 466725 h 1040954"/>
                  <a:gd name="connsiteX2" fmla="*/ 855345 w 1709736"/>
                  <a:gd name="connsiteY2" fmla="*/ 0 h 1040954"/>
                  <a:gd name="connsiteX3" fmla="*/ 0 w 1709736"/>
                  <a:gd name="connsiteY3" fmla="*/ 466725 h 1040954"/>
                  <a:gd name="connsiteX4" fmla="*/ 961897 w 1709736"/>
                  <a:gd name="connsiteY4" fmla="*/ 1040955 h 1040954"/>
                  <a:gd name="connsiteX0" fmla="*/ 855345 w 1709737"/>
                  <a:gd name="connsiteY0" fmla="*/ 934403 h 934403"/>
                  <a:gd name="connsiteX1" fmla="*/ 1709737 w 1709737"/>
                  <a:gd name="connsiteY1" fmla="*/ 466725 h 934403"/>
                  <a:gd name="connsiteX2" fmla="*/ 855345 w 1709737"/>
                  <a:gd name="connsiteY2" fmla="*/ 0 h 934403"/>
                  <a:gd name="connsiteX3" fmla="*/ 0 w 1709737"/>
                  <a:gd name="connsiteY3" fmla="*/ 466725 h 934403"/>
                  <a:gd name="connsiteX0" fmla="*/ 1709737 w 1709737"/>
                  <a:gd name="connsiteY0" fmla="*/ 466725 h 466725"/>
                  <a:gd name="connsiteX1" fmla="*/ 855345 w 1709737"/>
                  <a:gd name="connsiteY1" fmla="*/ 0 h 466725"/>
                  <a:gd name="connsiteX2" fmla="*/ 0 w 1709737"/>
                  <a:gd name="connsiteY2" fmla="*/ 466725 h 466725"/>
                </a:gdLst>
                <a:ahLst/>
                <a:cxnLst>
                  <a:cxn ang="0">
                    <a:pos x="connsiteX0" y="connsiteY0"/>
                  </a:cxn>
                  <a:cxn ang="0">
                    <a:pos x="connsiteX1" y="connsiteY1"/>
                  </a:cxn>
                  <a:cxn ang="0">
                    <a:pos x="connsiteX2" y="connsiteY2"/>
                  </a:cxn>
                </a:cxnLst>
                <a:rect l="l" t="t" r="r" b="b"/>
                <a:pathLst>
                  <a:path w="1709737" h="466725">
                    <a:moveTo>
                      <a:pt x="1709737" y="466725"/>
                    </a:moveTo>
                    <a:lnTo>
                      <a:pt x="855345" y="0"/>
                    </a:lnTo>
                    <a:lnTo>
                      <a:pt x="0" y="466725"/>
                    </a:lnTo>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44" name="Freeform: Shape 43">
                <a:extLst>
                  <a:ext uri="{FF2B5EF4-FFF2-40B4-BE49-F238E27FC236}">
                    <a16:creationId xmlns:a16="http://schemas.microsoft.com/office/drawing/2014/main" id="{D51C16AF-F6FA-4CD2-B0A5-3663CD027991}"/>
                  </a:ext>
                </a:extLst>
              </p:cNvPr>
              <p:cNvSpPr/>
              <p:nvPr/>
            </p:nvSpPr>
            <p:spPr bwMode="ltGray">
              <a:xfrm>
                <a:off x="9241444" y="4148621"/>
                <a:ext cx="743840" cy="1356898"/>
              </a:xfrm>
              <a:custGeom>
                <a:avLst/>
                <a:gdLst/>
                <a:ahLst/>
                <a:cxnLst/>
                <a:rect l="0" t="0" r="0" b="0"/>
                <a:pathLst>
                  <a:path w="866775" h="1581150">
                    <a:moveTo>
                      <a:pt x="861536" y="1107281"/>
                    </a:moveTo>
                    <a:lnTo>
                      <a:pt x="7144" y="1574006"/>
                    </a:lnTo>
                    <a:lnTo>
                      <a:pt x="7144" y="473869"/>
                    </a:lnTo>
                    <a:lnTo>
                      <a:pt x="861536"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45" name="Freeform: Shape 44">
                <a:extLst>
                  <a:ext uri="{FF2B5EF4-FFF2-40B4-BE49-F238E27FC236}">
                    <a16:creationId xmlns:a16="http://schemas.microsoft.com/office/drawing/2014/main" id="{3A105041-F999-49D6-BE4B-7630F1204F6C}"/>
                  </a:ext>
                </a:extLst>
              </p:cNvPr>
              <p:cNvSpPr/>
              <p:nvPr/>
            </p:nvSpPr>
            <p:spPr bwMode="ltGray">
              <a:xfrm>
                <a:off x="9974659"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46" name="Freeform: Shape 45">
                <a:extLst>
                  <a:ext uri="{FF2B5EF4-FFF2-40B4-BE49-F238E27FC236}">
                    <a16:creationId xmlns:a16="http://schemas.microsoft.com/office/drawing/2014/main" id="{C190B08C-67D4-4DAD-8158-2B4D4A1318F0}"/>
                  </a:ext>
                </a:extLst>
              </p:cNvPr>
              <p:cNvSpPr/>
              <p:nvPr/>
            </p:nvSpPr>
            <p:spPr bwMode="ltGray">
              <a:xfrm>
                <a:off x="9247573" y="3753404"/>
                <a:ext cx="2200463" cy="2147333"/>
              </a:xfrm>
              <a:custGeom>
                <a:avLst/>
                <a:gdLst>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646487 w 2564131"/>
                  <a:gd name="connsiteY7" fmla="*/ 2000030 h 2502221"/>
                  <a:gd name="connsiteX8" fmla="*/ 854393 w 2564131"/>
                  <a:gd name="connsiteY8" fmla="*/ 1567818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1139551 w 2564131"/>
                  <a:gd name="connsiteY8" fmla="*/ 1721386 h 2502221"/>
                  <a:gd name="connsiteX9" fmla="*/ 854393 w 2564131"/>
                  <a:gd name="connsiteY9" fmla="*/ 1567818 h 2502221"/>
                  <a:gd name="connsiteX10" fmla="*/ 854393 w 2564131"/>
                  <a:gd name="connsiteY10" fmla="*/ 467680 h 2502221"/>
                  <a:gd name="connsiteX11" fmla="*/ 1709739 w 2564131"/>
                  <a:gd name="connsiteY11" fmla="*/ 0 h 2502221"/>
                  <a:gd name="connsiteX12" fmla="*/ 2564131 w 2564131"/>
                  <a:gd name="connsiteY12" fmla="*/ 467677 h 2502221"/>
                  <a:gd name="connsiteX13" fmla="*/ 1709739 w 2564131"/>
                  <a:gd name="connsiteY13" fmla="*/ 934402 h 2502221"/>
                  <a:gd name="connsiteX14" fmla="*/ 854393 w 2564131"/>
                  <a:gd name="connsiteY14" fmla="*/ 467677 h 2502221"/>
                  <a:gd name="connsiteX15" fmla="*/ 1709739 w 2564131"/>
                  <a:gd name="connsiteY15"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139551 w 2564131"/>
                  <a:gd name="connsiteY7" fmla="*/ 1721386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854393 w 2564131"/>
                  <a:gd name="connsiteY7" fmla="*/ 1567818 h 2502221"/>
                  <a:gd name="connsiteX8" fmla="*/ 854393 w 2564131"/>
                  <a:gd name="connsiteY8" fmla="*/ 467680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13" fmla="*/ 1709739 w 2564131"/>
                  <a:gd name="connsiteY13" fmla="*/ 0 h 250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131" h="2502221">
                    <a:moveTo>
                      <a:pt x="854393" y="467680"/>
                    </a:moveTo>
                    <a:lnTo>
                      <a:pt x="1709737" y="934405"/>
                    </a:lnTo>
                    <a:lnTo>
                      <a:pt x="1709737" y="2034543"/>
                    </a:lnTo>
                    <a:cubicBezTo>
                      <a:pt x="1709738" y="2034543"/>
                      <a:pt x="1709738" y="2034544"/>
                      <a:pt x="1709739" y="2034544"/>
                    </a:cubicBezTo>
                    <a:lnTo>
                      <a:pt x="854393" y="2502221"/>
                    </a:lnTo>
                    <a:lnTo>
                      <a:pt x="0" y="2034544"/>
                    </a:lnTo>
                    <a:lnTo>
                      <a:pt x="854393" y="1567819"/>
                    </a:lnTo>
                    <a:lnTo>
                      <a:pt x="854393" y="1567818"/>
                    </a:lnTo>
                    <a:lnTo>
                      <a:pt x="854393" y="467680"/>
                    </a:lnTo>
                    <a:close/>
                    <a:moveTo>
                      <a:pt x="1709739" y="0"/>
                    </a:moveTo>
                    <a:lnTo>
                      <a:pt x="2564131" y="467677"/>
                    </a:lnTo>
                    <a:lnTo>
                      <a:pt x="1709739" y="934402"/>
                    </a:lnTo>
                    <a:lnTo>
                      <a:pt x="854393" y="467677"/>
                    </a:lnTo>
                    <a:lnTo>
                      <a:pt x="1709739" y="0"/>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47" name="Freeform: Shape 46">
                <a:extLst>
                  <a:ext uri="{FF2B5EF4-FFF2-40B4-BE49-F238E27FC236}">
                    <a16:creationId xmlns:a16="http://schemas.microsoft.com/office/drawing/2014/main" id="{743F7B37-FD03-4D73-932B-77D49AB6A515}"/>
                  </a:ext>
                </a:extLst>
              </p:cNvPr>
              <p:cNvSpPr/>
              <p:nvPr/>
            </p:nvSpPr>
            <p:spPr bwMode="ltGray">
              <a:xfrm>
                <a:off x="10708694" y="5092729"/>
                <a:ext cx="743840" cy="1356898"/>
              </a:xfrm>
              <a:custGeom>
                <a:avLst/>
                <a:gdLst/>
                <a:ahLst/>
                <a:cxnLst/>
                <a:rect l="0" t="0" r="0" b="0"/>
                <a:pathLst>
                  <a:path w="866775" h="1581150">
                    <a:moveTo>
                      <a:pt x="861536" y="1107281"/>
                    </a:moveTo>
                    <a:lnTo>
                      <a:pt x="7144" y="1574959"/>
                    </a:lnTo>
                    <a:lnTo>
                      <a:pt x="7144" y="473869"/>
                    </a:lnTo>
                    <a:lnTo>
                      <a:pt x="861536"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48" name="Freeform: Shape 47">
                <a:extLst>
                  <a:ext uri="{FF2B5EF4-FFF2-40B4-BE49-F238E27FC236}">
                    <a16:creationId xmlns:a16="http://schemas.microsoft.com/office/drawing/2014/main" id="{8F01A60D-F904-4399-87EA-23E33C45969F}"/>
                  </a:ext>
                </a:extLst>
              </p:cNvPr>
              <p:cNvSpPr/>
              <p:nvPr/>
            </p:nvSpPr>
            <p:spPr bwMode="ltGray">
              <a:xfrm>
                <a:off x="11441908" y="5092729"/>
                <a:ext cx="743840" cy="1356898"/>
              </a:xfrm>
              <a:custGeom>
                <a:avLst/>
                <a:gdLst/>
                <a:ahLst/>
                <a:cxnLst/>
                <a:rect l="0" t="0" r="0" b="0"/>
                <a:pathLst>
                  <a:path w="866775" h="1581150">
                    <a:moveTo>
                      <a:pt x="7144" y="1107281"/>
                    </a:moveTo>
                    <a:lnTo>
                      <a:pt x="862489" y="1574959"/>
                    </a:lnTo>
                    <a:lnTo>
                      <a:pt x="862489" y="473869"/>
                    </a:lnTo>
                    <a:lnTo>
                      <a:pt x="7144"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49" name="Freeform: Shape 48">
                <a:extLst>
                  <a:ext uri="{FF2B5EF4-FFF2-40B4-BE49-F238E27FC236}">
                    <a16:creationId xmlns:a16="http://schemas.microsoft.com/office/drawing/2014/main" id="{D450C50C-26FC-42C5-BA39-AE97627B772A}"/>
                  </a:ext>
                </a:extLst>
              </p:cNvPr>
              <p:cNvSpPr/>
              <p:nvPr/>
            </p:nvSpPr>
            <p:spPr bwMode="ltGray">
              <a:xfrm>
                <a:off x="10708694" y="6036831"/>
                <a:ext cx="1479509" cy="809234"/>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50" name="Freeform: Shape 49">
                <a:extLst>
                  <a:ext uri="{FF2B5EF4-FFF2-40B4-BE49-F238E27FC236}">
                    <a16:creationId xmlns:a16="http://schemas.microsoft.com/office/drawing/2014/main" id="{B88924B0-E78A-4770-AF30-C78056E7AAAB}"/>
                  </a:ext>
                </a:extLst>
              </p:cNvPr>
              <p:cNvSpPr/>
              <p:nvPr/>
            </p:nvSpPr>
            <p:spPr bwMode="ltGray">
              <a:xfrm>
                <a:off x="10708694" y="1457714"/>
                <a:ext cx="743840" cy="1356898"/>
              </a:xfrm>
              <a:custGeom>
                <a:avLst/>
                <a:gdLst/>
                <a:ahLst/>
                <a:cxnLst/>
                <a:rect l="0" t="0" r="0" b="0"/>
                <a:pathLst>
                  <a:path w="866775" h="1581150">
                    <a:moveTo>
                      <a:pt x="861536" y="1107281"/>
                    </a:moveTo>
                    <a:lnTo>
                      <a:pt x="7144" y="1574959"/>
                    </a:lnTo>
                    <a:lnTo>
                      <a:pt x="7144" y="474821"/>
                    </a:lnTo>
                    <a:lnTo>
                      <a:pt x="861536"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51" name="Freeform: Shape 50">
                <a:extLst>
                  <a:ext uri="{FF2B5EF4-FFF2-40B4-BE49-F238E27FC236}">
                    <a16:creationId xmlns:a16="http://schemas.microsoft.com/office/drawing/2014/main" id="{D8AB0228-AC44-413D-A029-1BBF7B18CBCC}"/>
                  </a:ext>
                </a:extLst>
              </p:cNvPr>
              <p:cNvSpPr/>
              <p:nvPr/>
            </p:nvSpPr>
            <p:spPr bwMode="ltGray">
              <a:xfrm>
                <a:off x="11441908" y="1457714"/>
                <a:ext cx="743840" cy="1356898"/>
              </a:xfrm>
              <a:custGeom>
                <a:avLst/>
                <a:gdLst/>
                <a:ahLst/>
                <a:cxnLst/>
                <a:rect l="0" t="0" r="0" b="0"/>
                <a:pathLst>
                  <a:path w="866775" h="1581150">
                    <a:moveTo>
                      <a:pt x="7144" y="1107281"/>
                    </a:moveTo>
                    <a:lnTo>
                      <a:pt x="862489" y="1574959"/>
                    </a:lnTo>
                    <a:lnTo>
                      <a:pt x="862489" y="474821"/>
                    </a:lnTo>
                    <a:lnTo>
                      <a:pt x="7144"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52" name="Freeform: Shape 51">
                <a:extLst>
                  <a:ext uri="{FF2B5EF4-FFF2-40B4-BE49-F238E27FC236}">
                    <a16:creationId xmlns:a16="http://schemas.microsoft.com/office/drawing/2014/main" id="{89C067BE-7550-4D8F-9A42-B78AB594CD54}"/>
                  </a:ext>
                </a:extLst>
              </p:cNvPr>
              <p:cNvSpPr/>
              <p:nvPr/>
            </p:nvSpPr>
            <p:spPr bwMode="ltGray">
              <a:xfrm>
                <a:off x="10708694" y="2401820"/>
                <a:ext cx="1479509" cy="809235"/>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53" name="Freeform: Shape 52">
                <a:extLst>
                  <a:ext uri="{FF2B5EF4-FFF2-40B4-BE49-F238E27FC236}">
                    <a16:creationId xmlns:a16="http://schemas.microsoft.com/office/drawing/2014/main" id="{54D97435-6932-4E2A-A217-DEA06FDA510A}"/>
                  </a:ext>
                </a:extLst>
              </p:cNvPr>
              <p:cNvSpPr/>
              <p:nvPr/>
            </p:nvSpPr>
            <p:spPr bwMode="ltGray">
              <a:xfrm>
                <a:off x="11451715" y="2809296"/>
                <a:ext cx="734033" cy="1745983"/>
              </a:xfrm>
              <a:custGeom>
                <a:avLst/>
                <a:gdLst>
                  <a:gd name="connsiteX0" fmla="*/ 1709736 w 2565081"/>
                  <a:gd name="connsiteY0" fmla="*/ 0 h 2502215"/>
                  <a:gd name="connsiteX1" fmla="*/ 2565081 w 2565081"/>
                  <a:gd name="connsiteY1" fmla="*/ 467677 h 2502215"/>
                  <a:gd name="connsiteX2" fmla="*/ 1709736 w 2565081"/>
                  <a:gd name="connsiteY2" fmla="*/ 934402 h 2502215"/>
                  <a:gd name="connsiteX3" fmla="*/ 1709734 w 2565081"/>
                  <a:gd name="connsiteY3" fmla="*/ 934401 h 2502215"/>
                  <a:gd name="connsiteX4" fmla="*/ 1709734 w 2565081"/>
                  <a:gd name="connsiteY4" fmla="*/ 2035488 h 2502215"/>
                  <a:gd name="connsiteX5" fmla="*/ 1709738 w 2565081"/>
                  <a:gd name="connsiteY5" fmla="*/ 2035490 h 2502215"/>
                  <a:gd name="connsiteX6" fmla="*/ 855346 w 2565081"/>
                  <a:gd name="connsiteY6" fmla="*/ 2502215 h 2502215"/>
                  <a:gd name="connsiteX7" fmla="*/ 0 w 2565081"/>
                  <a:gd name="connsiteY7" fmla="*/ 2035490 h 2502215"/>
                  <a:gd name="connsiteX8" fmla="*/ 855345 w 2565081"/>
                  <a:gd name="connsiteY8" fmla="*/ 1567814 h 2502215"/>
                  <a:gd name="connsiteX9" fmla="*/ 855343 w 2565081"/>
                  <a:gd name="connsiteY9" fmla="*/ 1567813 h 2502215"/>
                  <a:gd name="connsiteX10" fmla="*/ 855343 w 2565081"/>
                  <a:gd name="connsiteY10" fmla="*/ 467677 h 2502215"/>
                  <a:gd name="connsiteX11" fmla="*/ 855343 w 2565081"/>
                  <a:gd name="connsiteY11" fmla="*/ 467675 h 2502215"/>
                  <a:gd name="connsiteX12" fmla="*/ 855345 w 2565081"/>
                  <a:gd name="connsiteY12" fmla="*/ 467676 h 2502215"/>
                  <a:gd name="connsiteX0" fmla="*/ 2565081 w 2671633"/>
                  <a:gd name="connsiteY0" fmla="*/ 467677 h 2502215"/>
                  <a:gd name="connsiteX1" fmla="*/ 1709736 w 2671633"/>
                  <a:gd name="connsiteY1" fmla="*/ 934402 h 2502215"/>
                  <a:gd name="connsiteX2" fmla="*/ 1709734 w 2671633"/>
                  <a:gd name="connsiteY2" fmla="*/ 934401 h 2502215"/>
                  <a:gd name="connsiteX3" fmla="*/ 1709734 w 2671633"/>
                  <a:gd name="connsiteY3" fmla="*/ 2035488 h 2502215"/>
                  <a:gd name="connsiteX4" fmla="*/ 1709738 w 2671633"/>
                  <a:gd name="connsiteY4" fmla="*/ 2035490 h 2502215"/>
                  <a:gd name="connsiteX5" fmla="*/ 855346 w 2671633"/>
                  <a:gd name="connsiteY5" fmla="*/ 2502215 h 2502215"/>
                  <a:gd name="connsiteX6" fmla="*/ 0 w 2671633"/>
                  <a:gd name="connsiteY6" fmla="*/ 2035490 h 2502215"/>
                  <a:gd name="connsiteX7" fmla="*/ 855345 w 2671633"/>
                  <a:gd name="connsiteY7" fmla="*/ 1567814 h 2502215"/>
                  <a:gd name="connsiteX8" fmla="*/ 855343 w 2671633"/>
                  <a:gd name="connsiteY8" fmla="*/ 1567813 h 2502215"/>
                  <a:gd name="connsiteX9" fmla="*/ 855343 w 2671633"/>
                  <a:gd name="connsiteY9" fmla="*/ 467677 h 2502215"/>
                  <a:gd name="connsiteX10" fmla="*/ 855343 w 2671633"/>
                  <a:gd name="connsiteY10" fmla="*/ 467675 h 2502215"/>
                  <a:gd name="connsiteX11" fmla="*/ 855345 w 2671633"/>
                  <a:gd name="connsiteY11" fmla="*/ 467676 h 2502215"/>
                  <a:gd name="connsiteX12" fmla="*/ 1709736 w 2671633"/>
                  <a:gd name="connsiteY12" fmla="*/ 0 h 2502215"/>
                  <a:gd name="connsiteX13" fmla="*/ 2671633 w 2671633"/>
                  <a:gd name="connsiteY13" fmla="*/ 574229 h 2502215"/>
                  <a:gd name="connsiteX0" fmla="*/ 2565081 w 2565081"/>
                  <a:gd name="connsiteY0" fmla="*/ 467677 h 2502215"/>
                  <a:gd name="connsiteX1" fmla="*/ 1709736 w 2565081"/>
                  <a:gd name="connsiteY1" fmla="*/ 934402 h 2502215"/>
                  <a:gd name="connsiteX2" fmla="*/ 1709734 w 2565081"/>
                  <a:gd name="connsiteY2" fmla="*/ 934401 h 2502215"/>
                  <a:gd name="connsiteX3" fmla="*/ 1709734 w 2565081"/>
                  <a:gd name="connsiteY3" fmla="*/ 2035488 h 2502215"/>
                  <a:gd name="connsiteX4" fmla="*/ 1709738 w 2565081"/>
                  <a:gd name="connsiteY4" fmla="*/ 2035490 h 2502215"/>
                  <a:gd name="connsiteX5" fmla="*/ 855346 w 2565081"/>
                  <a:gd name="connsiteY5" fmla="*/ 2502215 h 2502215"/>
                  <a:gd name="connsiteX6" fmla="*/ 0 w 2565081"/>
                  <a:gd name="connsiteY6" fmla="*/ 2035490 h 2502215"/>
                  <a:gd name="connsiteX7" fmla="*/ 855345 w 2565081"/>
                  <a:gd name="connsiteY7" fmla="*/ 1567814 h 2502215"/>
                  <a:gd name="connsiteX8" fmla="*/ 855343 w 2565081"/>
                  <a:gd name="connsiteY8" fmla="*/ 1567813 h 2502215"/>
                  <a:gd name="connsiteX9" fmla="*/ 855343 w 2565081"/>
                  <a:gd name="connsiteY9" fmla="*/ 467677 h 2502215"/>
                  <a:gd name="connsiteX10" fmla="*/ 855343 w 2565081"/>
                  <a:gd name="connsiteY10" fmla="*/ 467675 h 2502215"/>
                  <a:gd name="connsiteX11" fmla="*/ 855345 w 2565081"/>
                  <a:gd name="connsiteY11" fmla="*/ 467676 h 2502215"/>
                  <a:gd name="connsiteX12" fmla="*/ 1709736 w 2565081"/>
                  <a:gd name="connsiteY12" fmla="*/ 0 h 2502215"/>
                  <a:gd name="connsiteX0" fmla="*/ 2565081 w 2565081"/>
                  <a:gd name="connsiteY0" fmla="*/ 2 h 2034540"/>
                  <a:gd name="connsiteX1" fmla="*/ 1709736 w 2565081"/>
                  <a:gd name="connsiteY1" fmla="*/ 466727 h 2034540"/>
                  <a:gd name="connsiteX2" fmla="*/ 1709734 w 2565081"/>
                  <a:gd name="connsiteY2" fmla="*/ 466726 h 2034540"/>
                  <a:gd name="connsiteX3" fmla="*/ 1709734 w 2565081"/>
                  <a:gd name="connsiteY3" fmla="*/ 1567813 h 2034540"/>
                  <a:gd name="connsiteX4" fmla="*/ 1709738 w 2565081"/>
                  <a:gd name="connsiteY4" fmla="*/ 1567815 h 2034540"/>
                  <a:gd name="connsiteX5" fmla="*/ 855346 w 2565081"/>
                  <a:gd name="connsiteY5" fmla="*/ 2034540 h 2034540"/>
                  <a:gd name="connsiteX6" fmla="*/ 0 w 2565081"/>
                  <a:gd name="connsiteY6" fmla="*/ 1567815 h 2034540"/>
                  <a:gd name="connsiteX7" fmla="*/ 855345 w 2565081"/>
                  <a:gd name="connsiteY7" fmla="*/ 1100139 h 2034540"/>
                  <a:gd name="connsiteX8" fmla="*/ 855343 w 2565081"/>
                  <a:gd name="connsiteY8" fmla="*/ 1100138 h 2034540"/>
                  <a:gd name="connsiteX9" fmla="*/ 855343 w 2565081"/>
                  <a:gd name="connsiteY9" fmla="*/ 2 h 2034540"/>
                  <a:gd name="connsiteX10" fmla="*/ 855343 w 2565081"/>
                  <a:gd name="connsiteY10" fmla="*/ 0 h 2034540"/>
                  <a:gd name="connsiteX11" fmla="*/ 855345 w 2565081"/>
                  <a:gd name="connsiteY11" fmla="*/ 1 h 2034540"/>
                  <a:gd name="connsiteX0" fmla="*/ 1709736 w 1709737"/>
                  <a:gd name="connsiteY0" fmla="*/ 466727 h 2034540"/>
                  <a:gd name="connsiteX1" fmla="*/ 1709734 w 1709737"/>
                  <a:gd name="connsiteY1" fmla="*/ 466726 h 2034540"/>
                  <a:gd name="connsiteX2" fmla="*/ 1709734 w 1709737"/>
                  <a:gd name="connsiteY2" fmla="*/ 1567813 h 2034540"/>
                  <a:gd name="connsiteX3" fmla="*/ 1709738 w 1709737"/>
                  <a:gd name="connsiteY3" fmla="*/ 1567815 h 2034540"/>
                  <a:gd name="connsiteX4" fmla="*/ 855346 w 1709737"/>
                  <a:gd name="connsiteY4" fmla="*/ 2034540 h 2034540"/>
                  <a:gd name="connsiteX5" fmla="*/ 0 w 1709737"/>
                  <a:gd name="connsiteY5" fmla="*/ 1567815 h 2034540"/>
                  <a:gd name="connsiteX6" fmla="*/ 855345 w 1709737"/>
                  <a:gd name="connsiteY6" fmla="*/ 1100139 h 2034540"/>
                  <a:gd name="connsiteX7" fmla="*/ 855343 w 1709737"/>
                  <a:gd name="connsiteY7" fmla="*/ 1100138 h 2034540"/>
                  <a:gd name="connsiteX8" fmla="*/ 855343 w 1709737"/>
                  <a:gd name="connsiteY8" fmla="*/ 2 h 2034540"/>
                  <a:gd name="connsiteX9" fmla="*/ 855343 w 1709737"/>
                  <a:gd name="connsiteY9" fmla="*/ 0 h 2034540"/>
                  <a:gd name="connsiteX10" fmla="*/ 855345 w 1709737"/>
                  <a:gd name="connsiteY10" fmla="*/ 1 h 2034540"/>
                  <a:gd name="connsiteX0" fmla="*/ 1709736 w 1709738"/>
                  <a:gd name="connsiteY0" fmla="*/ 466727 h 2034540"/>
                  <a:gd name="connsiteX1" fmla="*/ 1709734 w 1709738"/>
                  <a:gd name="connsiteY1" fmla="*/ 1567813 h 2034540"/>
                  <a:gd name="connsiteX2" fmla="*/ 1709738 w 1709738"/>
                  <a:gd name="connsiteY2" fmla="*/ 1567815 h 2034540"/>
                  <a:gd name="connsiteX3" fmla="*/ 855346 w 1709738"/>
                  <a:gd name="connsiteY3" fmla="*/ 2034540 h 2034540"/>
                  <a:gd name="connsiteX4" fmla="*/ 0 w 1709738"/>
                  <a:gd name="connsiteY4" fmla="*/ 1567815 h 2034540"/>
                  <a:gd name="connsiteX5" fmla="*/ 855345 w 1709738"/>
                  <a:gd name="connsiteY5" fmla="*/ 1100139 h 2034540"/>
                  <a:gd name="connsiteX6" fmla="*/ 855343 w 1709738"/>
                  <a:gd name="connsiteY6" fmla="*/ 1100138 h 2034540"/>
                  <a:gd name="connsiteX7" fmla="*/ 855343 w 1709738"/>
                  <a:gd name="connsiteY7" fmla="*/ 2 h 2034540"/>
                  <a:gd name="connsiteX8" fmla="*/ 855343 w 1709738"/>
                  <a:gd name="connsiteY8" fmla="*/ 0 h 2034540"/>
                  <a:gd name="connsiteX9" fmla="*/ 855345 w 1709738"/>
                  <a:gd name="connsiteY9" fmla="*/ 1 h 2034540"/>
                  <a:gd name="connsiteX0" fmla="*/ 1709736 w 1709736"/>
                  <a:gd name="connsiteY0" fmla="*/ 466727 h 2034540"/>
                  <a:gd name="connsiteX1" fmla="*/ 1709734 w 1709736"/>
                  <a:gd name="connsiteY1" fmla="*/ 1567813 h 2034540"/>
                  <a:gd name="connsiteX2" fmla="*/ 855346 w 1709736"/>
                  <a:gd name="connsiteY2" fmla="*/ 2034540 h 2034540"/>
                  <a:gd name="connsiteX3" fmla="*/ 0 w 1709736"/>
                  <a:gd name="connsiteY3" fmla="*/ 1567815 h 2034540"/>
                  <a:gd name="connsiteX4" fmla="*/ 855345 w 1709736"/>
                  <a:gd name="connsiteY4" fmla="*/ 1100139 h 2034540"/>
                  <a:gd name="connsiteX5" fmla="*/ 855343 w 1709736"/>
                  <a:gd name="connsiteY5" fmla="*/ 1100138 h 2034540"/>
                  <a:gd name="connsiteX6" fmla="*/ 855343 w 1709736"/>
                  <a:gd name="connsiteY6" fmla="*/ 2 h 2034540"/>
                  <a:gd name="connsiteX7" fmla="*/ 855343 w 1709736"/>
                  <a:gd name="connsiteY7" fmla="*/ 0 h 2034540"/>
                  <a:gd name="connsiteX8" fmla="*/ 855345 w 1709736"/>
                  <a:gd name="connsiteY8" fmla="*/ 1 h 2034540"/>
                  <a:gd name="connsiteX0" fmla="*/ 1709734 w 1709734"/>
                  <a:gd name="connsiteY0" fmla="*/ 1567813 h 2034540"/>
                  <a:gd name="connsiteX1" fmla="*/ 855346 w 1709734"/>
                  <a:gd name="connsiteY1" fmla="*/ 2034540 h 2034540"/>
                  <a:gd name="connsiteX2" fmla="*/ 0 w 1709734"/>
                  <a:gd name="connsiteY2" fmla="*/ 1567815 h 2034540"/>
                  <a:gd name="connsiteX3" fmla="*/ 855345 w 1709734"/>
                  <a:gd name="connsiteY3" fmla="*/ 1100139 h 2034540"/>
                  <a:gd name="connsiteX4" fmla="*/ 855343 w 1709734"/>
                  <a:gd name="connsiteY4" fmla="*/ 1100138 h 2034540"/>
                  <a:gd name="connsiteX5" fmla="*/ 855343 w 1709734"/>
                  <a:gd name="connsiteY5" fmla="*/ 2 h 2034540"/>
                  <a:gd name="connsiteX6" fmla="*/ 855343 w 1709734"/>
                  <a:gd name="connsiteY6" fmla="*/ 0 h 2034540"/>
                  <a:gd name="connsiteX7" fmla="*/ 855345 w 1709734"/>
                  <a:gd name="connsiteY7" fmla="*/ 1 h 2034540"/>
                  <a:gd name="connsiteX0" fmla="*/ 855346 w 855346"/>
                  <a:gd name="connsiteY0" fmla="*/ 2034540 h 2034540"/>
                  <a:gd name="connsiteX1" fmla="*/ 0 w 855346"/>
                  <a:gd name="connsiteY1" fmla="*/ 1567815 h 2034540"/>
                  <a:gd name="connsiteX2" fmla="*/ 855345 w 855346"/>
                  <a:gd name="connsiteY2" fmla="*/ 1100139 h 2034540"/>
                  <a:gd name="connsiteX3" fmla="*/ 855343 w 855346"/>
                  <a:gd name="connsiteY3" fmla="*/ 1100138 h 2034540"/>
                  <a:gd name="connsiteX4" fmla="*/ 855343 w 855346"/>
                  <a:gd name="connsiteY4" fmla="*/ 2 h 2034540"/>
                  <a:gd name="connsiteX5" fmla="*/ 855343 w 855346"/>
                  <a:gd name="connsiteY5" fmla="*/ 0 h 2034540"/>
                  <a:gd name="connsiteX6" fmla="*/ 855345 w 855346"/>
                  <a:gd name="connsiteY6" fmla="*/ 1 h 20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46" h="2034540">
                    <a:moveTo>
                      <a:pt x="855346" y="2034540"/>
                    </a:moveTo>
                    <a:lnTo>
                      <a:pt x="0" y="1567815"/>
                    </a:lnTo>
                    <a:lnTo>
                      <a:pt x="855345" y="1100139"/>
                    </a:lnTo>
                    <a:cubicBezTo>
                      <a:pt x="855344" y="1100139"/>
                      <a:pt x="855344" y="1100138"/>
                      <a:pt x="855343" y="1100138"/>
                    </a:cubicBezTo>
                    <a:lnTo>
                      <a:pt x="855343" y="2"/>
                    </a:lnTo>
                    <a:lnTo>
                      <a:pt x="855343" y="0"/>
                    </a:lnTo>
                    <a:cubicBezTo>
                      <a:pt x="855344" y="0"/>
                      <a:pt x="855344" y="1"/>
                      <a:pt x="855345" y="1"/>
                    </a:cubicBezTo>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cxnSp>
            <p:nvCxnSpPr>
              <p:cNvPr id="54" name="Straight Connector 53">
                <a:extLst>
                  <a:ext uri="{FF2B5EF4-FFF2-40B4-BE49-F238E27FC236}">
                    <a16:creationId xmlns:a16="http://schemas.microsoft.com/office/drawing/2014/main" id="{FF9C9FB6-79F2-41F1-872D-2184B91C8E00}"/>
                  </a:ext>
                </a:extLst>
              </p:cNvPr>
              <p:cNvCxnSpPr/>
              <p:nvPr/>
            </p:nvCxnSpPr>
            <p:spPr bwMode="ltGray">
              <a:xfrm>
                <a:off x="9981203" y="5098858"/>
                <a:ext cx="733213" cy="400531"/>
              </a:xfrm>
              <a:prstGeom prst="line">
                <a:avLst/>
              </a:pr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nvGrpSpPr>
            <p:cNvPr id="6" name="Group 5">
              <a:extLst>
                <a:ext uri="{FF2B5EF4-FFF2-40B4-BE49-F238E27FC236}">
                  <a16:creationId xmlns:a16="http://schemas.microsoft.com/office/drawing/2014/main" id="{4577AEC4-9502-4D2D-B373-2F1CB4EFF9B8}"/>
                </a:ext>
              </a:extLst>
            </p:cNvPr>
            <p:cNvGrpSpPr/>
            <p:nvPr userDrawn="1"/>
          </p:nvGrpSpPr>
          <p:grpSpPr bwMode="ltGray">
            <a:xfrm>
              <a:off x="7545167" y="-21839"/>
              <a:ext cx="1192433" cy="1098538"/>
              <a:chOff x="7545167" y="-9139"/>
              <a:chExt cx="1192433" cy="1098538"/>
            </a:xfrm>
          </p:grpSpPr>
          <p:sp>
            <p:nvSpPr>
              <p:cNvPr id="59" name="Freeform: Shape 58">
                <a:extLst>
                  <a:ext uri="{FF2B5EF4-FFF2-40B4-BE49-F238E27FC236}">
                    <a16:creationId xmlns:a16="http://schemas.microsoft.com/office/drawing/2014/main" id="{713EA48F-163A-410A-8C97-A08AA1B2EE50}"/>
                  </a:ext>
                </a:extLst>
              </p:cNvPr>
              <p:cNvSpPr/>
              <p:nvPr userDrawn="1"/>
            </p:nvSpPr>
            <p:spPr bwMode="ltGray">
              <a:xfrm>
                <a:off x="7550108" y="-9139"/>
                <a:ext cx="591604" cy="774738"/>
              </a:xfrm>
              <a:custGeom>
                <a:avLst/>
                <a:gdLst>
                  <a:gd name="connsiteX0" fmla="*/ 24121 w 591604"/>
                  <a:gd name="connsiteY0" fmla="*/ 0 h 774738"/>
                  <a:gd name="connsiteX1" fmla="*/ 591604 w 591604"/>
                  <a:gd name="connsiteY1" fmla="*/ 0 h 774738"/>
                  <a:gd name="connsiteX2" fmla="*/ 591604 w 591604"/>
                  <a:gd name="connsiteY2" fmla="*/ 451265 h 774738"/>
                  <a:gd name="connsiteX3" fmla="*/ 0 w 591604"/>
                  <a:gd name="connsiteY3" fmla="*/ 774738 h 774738"/>
                  <a:gd name="connsiteX4" fmla="*/ 0 w 591604"/>
                  <a:gd name="connsiteY4" fmla="*/ 13162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604" h="774738">
                    <a:moveTo>
                      <a:pt x="24121" y="0"/>
                    </a:moveTo>
                    <a:lnTo>
                      <a:pt x="591604" y="0"/>
                    </a:lnTo>
                    <a:lnTo>
                      <a:pt x="591604" y="451265"/>
                    </a:lnTo>
                    <a:lnTo>
                      <a:pt x="0" y="774738"/>
                    </a:lnTo>
                    <a:lnTo>
                      <a:pt x="0" y="13162"/>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57" name="Freeform: Shape 56">
                <a:extLst>
                  <a:ext uri="{FF2B5EF4-FFF2-40B4-BE49-F238E27FC236}">
                    <a16:creationId xmlns:a16="http://schemas.microsoft.com/office/drawing/2014/main" id="{3E1E199B-B230-4884-9F60-9B781B11B8FF}"/>
                  </a:ext>
                </a:extLst>
              </p:cNvPr>
              <p:cNvSpPr/>
              <p:nvPr userDrawn="1"/>
            </p:nvSpPr>
            <p:spPr bwMode="ltGray">
              <a:xfrm>
                <a:off x="8141712" y="-9139"/>
                <a:ext cx="590944" cy="774738"/>
              </a:xfrm>
              <a:custGeom>
                <a:avLst/>
                <a:gdLst>
                  <a:gd name="connsiteX0" fmla="*/ 0 w 590944"/>
                  <a:gd name="connsiteY0" fmla="*/ 0 h 774738"/>
                  <a:gd name="connsiteX1" fmla="*/ 566850 w 590944"/>
                  <a:gd name="connsiteY1" fmla="*/ 0 h 774738"/>
                  <a:gd name="connsiteX2" fmla="*/ 590944 w 590944"/>
                  <a:gd name="connsiteY2" fmla="*/ 13162 h 774738"/>
                  <a:gd name="connsiteX3" fmla="*/ 590944 w 590944"/>
                  <a:gd name="connsiteY3" fmla="*/ 774738 h 774738"/>
                  <a:gd name="connsiteX4" fmla="*/ 0 w 590944"/>
                  <a:gd name="connsiteY4" fmla="*/ 451265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44" h="774738">
                    <a:moveTo>
                      <a:pt x="0" y="0"/>
                    </a:moveTo>
                    <a:lnTo>
                      <a:pt x="566850" y="0"/>
                    </a:lnTo>
                    <a:lnTo>
                      <a:pt x="590944" y="13162"/>
                    </a:lnTo>
                    <a:lnTo>
                      <a:pt x="590944" y="774738"/>
                    </a:lnTo>
                    <a:lnTo>
                      <a:pt x="0" y="451265"/>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37" name="Freeform: Shape 36">
                <a:extLst>
                  <a:ext uri="{FF2B5EF4-FFF2-40B4-BE49-F238E27FC236}">
                    <a16:creationId xmlns:a16="http://schemas.microsoft.com/office/drawing/2014/main" id="{FB98E4A3-2599-4DEB-8ECC-F004500FBF6A}"/>
                  </a:ext>
                </a:extLst>
              </p:cNvPr>
              <p:cNvSpPr/>
              <p:nvPr userDrawn="1"/>
            </p:nvSpPr>
            <p:spPr bwMode="ltGray">
              <a:xfrm>
                <a:off x="7545167" y="437185"/>
                <a:ext cx="1192433" cy="65221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grpSp>
        <p:grpSp>
          <p:nvGrpSpPr>
            <p:cNvPr id="8" name="Group 7">
              <a:extLst>
                <a:ext uri="{FF2B5EF4-FFF2-40B4-BE49-F238E27FC236}">
                  <a16:creationId xmlns:a16="http://schemas.microsoft.com/office/drawing/2014/main" id="{D6B74F55-4583-4B26-A4E0-71C00B14AFF6}"/>
                </a:ext>
              </a:extLst>
            </p:cNvPr>
            <p:cNvGrpSpPr/>
            <p:nvPr userDrawn="1"/>
          </p:nvGrpSpPr>
          <p:grpSpPr bwMode="ltGray">
            <a:xfrm>
              <a:off x="6256117" y="5896894"/>
              <a:ext cx="1057910" cy="971314"/>
              <a:chOff x="6256117" y="5896894"/>
              <a:chExt cx="1057910" cy="971314"/>
            </a:xfrm>
          </p:grpSpPr>
          <p:sp>
            <p:nvSpPr>
              <p:cNvPr id="32" name="Freeform: Shape 31">
                <a:extLst>
                  <a:ext uri="{FF2B5EF4-FFF2-40B4-BE49-F238E27FC236}">
                    <a16:creationId xmlns:a16="http://schemas.microsoft.com/office/drawing/2014/main" id="{FC4D1900-D812-4B27-AC50-B2795AD953C3}"/>
                  </a:ext>
                </a:extLst>
              </p:cNvPr>
              <p:cNvSpPr/>
              <p:nvPr userDrawn="1"/>
            </p:nvSpPr>
            <p:spPr bwMode="ltGray">
              <a:xfrm>
                <a:off x="6256117" y="5896894"/>
                <a:ext cx="532466" cy="971314"/>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33" name="Freeform: Shape 32">
                <a:extLst>
                  <a:ext uri="{FF2B5EF4-FFF2-40B4-BE49-F238E27FC236}">
                    <a16:creationId xmlns:a16="http://schemas.microsoft.com/office/drawing/2014/main" id="{483ECFC2-9749-4525-973B-EAA0BC0FC62B}"/>
                  </a:ext>
                </a:extLst>
              </p:cNvPr>
              <p:cNvSpPr/>
              <p:nvPr userDrawn="1"/>
            </p:nvSpPr>
            <p:spPr bwMode="ltGray">
              <a:xfrm>
                <a:off x="6781561" y="5896894"/>
                <a:ext cx="532466" cy="971314"/>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34" name="Freeform: Shape 33">
                <a:extLst>
                  <a:ext uri="{FF2B5EF4-FFF2-40B4-BE49-F238E27FC236}">
                    <a16:creationId xmlns:a16="http://schemas.microsoft.com/office/drawing/2014/main" id="{0A3ABF7E-B2D4-4B7A-9B6E-0EB3223E4EE4}"/>
                  </a:ext>
                </a:extLst>
              </p:cNvPr>
              <p:cNvSpPr/>
              <p:nvPr userDrawn="1"/>
            </p:nvSpPr>
            <p:spPr bwMode="ltGray">
              <a:xfrm>
                <a:off x="6260506" y="6577107"/>
                <a:ext cx="1050305" cy="287297"/>
              </a:xfrm>
              <a:custGeom>
                <a:avLst/>
                <a:gdLst>
                  <a:gd name="connsiteX0" fmla="*/ 855344 w 1709736"/>
                  <a:gd name="connsiteY0" fmla="*/ 934401 h 1083252"/>
                  <a:gd name="connsiteX1" fmla="*/ 1709736 w 1709736"/>
                  <a:gd name="connsiteY1" fmla="*/ 467676 h 1083252"/>
                  <a:gd name="connsiteX2" fmla="*/ 855344 w 1709736"/>
                  <a:gd name="connsiteY2" fmla="*/ -1 h 1083252"/>
                  <a:gd name="connsiteX3" fmla="*/ -1 w 1709736"/>
                  <a:gd name="connsiteY3" fmla="*/ 467676 h 1083252"/>
                  <a:gd name="connsiteX4" fmla="*/ 1004194 w 1709736"/>
                  <a:gd name="connsiteY4" fmla="*/ 1083251 h 1083252"/>
                  <a:gd name="connsiteX0" fmla="*/ 855346 w 1709738"/>
                  <a:gd name="connsiteY0" fmla="*/ 934403 h 934403"/>
                  <a:gd name="connsiteX1" fmla="*/ 1709738 w 1709738"/>
                  <a:gd name="connsiteY1" fmla="*/ 467678 h 934403"/>
                  <a:gd name="connsiteX2" fmla="*/ 855346 w 1709738"/>
                  <a:gd name="connsiteY2" fmla="*/ 1 h 934403"/>
                  <a:gd name="connsiteX3" fmla="*/ 1 w 1709738"/>
                  <a:gd name="connsiteY3" fmla="*/ 467678 h 934403"/>
                  <a:gd name="connsiteX0" fmla="*/ 1709736 w 1709736"/>
                  <a:gd name="connsiteY0" fmla="*/ 467676 h 467676"/>
                  <a:gd name="connsiteX1" fmla="*/ 855344 w 1709736"/>
                  <a:gd name="connsiteY1" fmla="*/ -1 h 467676"/>
                  <a:gd name="connsiteX2" fmla="*/ -1 w 1709736"/>
                  <a:gd name="connsiteY2" fmla="*/ 467676 h 467676"/>
                </a:gdLst>
                <a:ahLst/>
                <a:cxnLst>
                  <a:cxn ang="0">
                    <a:pos x="connsiteX0" y="connsiteY0"/>
                  </a:cxn>
                  <a:cxn ang="0">
                    <a:pos x="connsiteX1" y="connsiteY1"/>
                  </a:cxn>
                  <a:cxn ang="0">
                    <a:pos x="connsiteX2" y="connsiteY2"/>
                  </a:cxn>
                </a:cxnLst>
                <a:rect l="l" t="t" r="r" b="b"/>
                <a:pathLst>
                  <a:path w="1709736" h="467676">
                    <a:moveTo>
                      <a:pt x="1709736" y="467676"/>
                    </a:moveTo>
                    <a:lnTo>
                      <a:pt x="855344" y="-1"/>
                    </a:lnTo>
                    <a:lnTo>
                      <a:pt x="-1" y="467676"/>
                    </a:lnTo>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grpSp>
      </p:grpSp>
    </p:spTree>
    <p:extLst>
      <p:ext uri="{BB962C8B-B14F-4D97-AF65-F5344CB8AC3E}">
        <p14:creationId xmlns:p14="http://schemas.microsoft.com/office/powerpoint/2010/main" val="4227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orient="horz" pos="2496">
          <p15:clr>
            <a:srgbClr val="5ACBF0"/>
          </p15:clr>
        </p15:guide>
        <p15:guide id="3" pos="3384" userDrawn="1">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title 1">
    <p:bg>
      <p:bgPr>
        <a:solidFill>
          <a:schemeClr val="tx2"/>
        </a:solidFill>
        <a:effectLst/>
      </p:bgPr>
    </p:bg>
    <p:spTree>
      <p:nvGrpSpPr>
        <p:cNvPr id="1" name=""/>
        <p:cNvGrpSpPr/>
        <p:nvPr/>
      </p:nvGrpSpPr>
      <p:grpSpPr>
        <a:xfrm>
          <a:off x="0" y="0"/>
          <a:ext cx="0" cy="0"/>
          <a:chOff x="0" y="0"/>
          <a:chExt cx="0" cy="0"/>
        </a:xfrm>
      </p:grpSpPr>
      <p:sp>
        <p:nvSpPr>
          <p:cNvPr id="36" name="Title 35"/>
          <p:cNvSpPr>
            <a:spLocks noGrp="1"/>
          </p:cNvSpPr>
          <p:nvPr>
            <p:ph type="title" hasCustomPrompt="1"/>
          </p:nvPr>
        </p:nvSpPr>
        <p:spPr>
          <a:xfrm>
            <a:off x="455994" y="881922"/>
            <a:ext cx="7454643" cy="3558191"/>
          </a:xfrm>
          <a:noFill/>
        </p:spPr>
        <p:txBody>
          <a:bodyPr vert="horz" wrap="square" lIns="0" tIns="0" rIns="0" bIns="0" rtlCol="0" anchor="t" anchorCtr="0">
            <a:noAutofit/>
          </a:bodyPr>
          <a:lstStyle>
            <a:lvl1pPr>
              <a:defRPr lang="en-US" sz="5293" spc="-147" dirty="0">
                <a:solidFill>
                  <a:schemeClr val="bg1"/>
                </a:solidFill>
              </a:defRPr>
            </a:lvl1pPr>
          </a:lstStyle>
          <a:p>
            <a:pPr marL="0" lvl="0">
              <a:lnSpc>
                <a:spcPts val="5489"/>
              </a:lnSpc>
            </a:pPr>
            <a:r>
              <a:rPr lang="en-US"/>
              <a:t>Section title</a:t>
            </a:r>
          </a:p>
        </p:txBody>
      </p:sp>
    </p:spTree>
    <p:extLst>
      <p:ext uri="{BB962C8B-B14F-4D97-AF65-F5344CB8AC3E}">
        <p14:creationId xmlns:p14="http://schemas.microsoft.com/office/powerpoint/2010/main" val="28374820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9241" y="289513"/>
            <a:ext cx="11655840" cy="553998"/>
          </a:xfrm>
        </p:spPr>
        <p:txBody>
          <a:bodyPr/>
          <a:lstStyle/>
          <a:p>
            <a:r>
              <a:rPr lang="en-US"/>
              <a:t>Click to edit Master title style</a:t>
            </a:r>
          </a:p>
        </p:txBody>
      </p:sp>
      <p:sp>
        <p:nvSpPr>
          <p:cNvPr id="7" name="Text Placeholder 6"/>
          <p:cNvSpPr>
            <a:spLocks noGrp="1"/>
          </p:cNvSpPr>
          <p:nvPr>
            <p:ph type="body" sz="quarter" idx="10"/>
          </p:nvPr>
        </p:nvSpPr>
        <p:spPr>
          <a:xfrm>
            <a:off x="270004" y="990378"/>
            <a:ext cx="11655077" cy="325858"/>
          </a:xfrm>
        </p:spPr>
        <p:txBody>
          <a:bodyPr/>
          <a:lstStyle>
            <a:lvl1pPr marL="0" indent="0" algn="l" defTabSz="914192" rtl="0" eaLnBrk="1" latinLnBrk="0" hangingPunct="1">
              <a:lnSpc>
                <a:spcPct val="90000"/>
              </a:lnSpc>
              <a:spcBef>
                <a:spcPct val="0"/>
              </a:spcBef>
              <a:buNone/>
              <a:defRPr lang="en-US" sz="2353" b="0" i="0" kern="1200" cap="none" spc="0" baseline="0" dirty="0" smtClean="0">
                <a:ln w="3175">
                  <a:noFill/>
                </a:ln>
                <a:solidFill>
                  <a:schemeClr val="tx1">
                    <a:lumMod val="50000"/>
                  </a:schemeClr>
                </a:solidFill>
                <a:effectLst/>
                <a:latin typeface="+mn-lt"/>
                <a:ea typeface="+mn-ea"/>
                <a:cs typeface="Segoe UI" pitchFamily="34" charset="0"/>
              </a:defRPr>
            </a:lvl1pPr>
            <a:lvl2pPr marL="0" indent="0" algn="l" defTabSz="914192" rtl="0" eaLnBrk="1" latinLnBrk="0" hangingPunct="1">
              <a:lnSpc>
                <a:spcPct val="90000"/>
              </a:lnSpc>
              <a:spcBef>
                <a:spcPct val="0"/>
              </a:spcBef>
              <a:buNone/>
              <a:defRPr lang="en-US" sz="2353" b="0" kern="1200" cap="none" spc="-100" baseline="0" dirty="0" smtClean="0">
                <a:ln w="3175">
                  <a:noFill/>
                </a:ln>
                <a:solidFill>
                  <a:schemeClr val="bg2"/>
                </a:solidFill>
                <a:effectLst/>
                <a:latin typeface="+mj-lt"/>
                <a:ea typeface="+mn-ea"/>
                <a:cs typeface="Segoe UI" pitchFamily="34" charset="0"/>
              </a:defRPr>
            </a:lvl2pPr>
            <a:lvl3pPr marL="0" indent="0" algn="l" defTabSz="914192" rtl="0" eaLnBrk="1" latinLnBrk="0" hangingPunct="1">
              <a:lnSpc>
                <a:spcPct val="90000"/>
              </a:lnSpc>
              <a:spcBef>
                <a:spcPct val="0"/>
              </a:spcBef>
              <a:buNone/>
              <a:defRPr lang="en-US" sz="2353" b="0" kern="1200" cap="none" spc="-100" baseline="0" dirty="0" smtClean="0">
                <a:ln w="3175">
                  <a:noFill/>
                </a:ln>
                <a:solidFill>
                  <a:schemeClr val="bg2"/>
                </a:solidFill>
                <a:effectLst/>
                <a:latin typeface="+mj-lt"/>
                <a:ea typeface="+mn-ea"/>
                <a:cs typeface="Segoe UI" pitchFamily="34" charset="0"/>
              </a:defRPr>
            </a:lvl3pPr>
            <a:lvl4pPr marL="0" indent="0" algn="l" defTabSz="914192" rtl="0" eaLnBrk="1" latinLnBrk="0" hangingPunct="1">
              <a:lnSpc>
                <a:spcPct val="90000"/>
              </a:lnSpc>
              <a:spcBef>
                <a:spcPct val="0"/>
              </a:spcBef>
              <a:buNone/>
              <a:defRPr lang="en-US" sz="2353" b="0" kern="1200" cap="none" spc="-100" baseline="0" dirty="0" smtClean="0">
                <a:ln w="3175">
                  <a:noFill/>
                </a:ln>
                <a:solidFill>
                  <a:schemeClr val="bg2"/>
                </a:solidFill>
                <a:effectLst/>
                <a:latin typeface="+mj-lt"/>
                <a:ea typeface="+mn-ea"/>
                <a:cs typeface="Segoe UI" pitchFamily="34" charset="0"/>
              </a:defRPr>
            </a:lvl4pPr>
            <a:lvl5pPr marL="0" indent="0" algn="l" defTabSz="914192" rtl="0" eaLnBrk="1" latinLnBrk="0" hangingPunct="1">
              <a:lnSpc>
                <a:spcPct val="90000"/>
              </a:lnSpc>
              <a:spcBef>
                <a:spcPct val="0"/>
              </a:spcBef>
              <a:buNone/>
              <a:defRPr lang="en-US" sz="2353" b="0" kern="1200" cap="none" spc="-100" baseline="0" dirty="0" smtClean="0">
                <a:ln w="3175">
                  <a:noFill/>
                </a:ln>
                <a:solidFill>
                  <a:schemeClr val="bg2"/>
                </a:solidFill>
                <a:effectLst/>
                <a:latin typeface="+mj-lt"/>
                <a:ea typeface="+mn-ea"/>
                <a:cs typeface="Segoe UI" pitchFamily="34" charset="0"/>
              </a:defRPr>
            </a:lvl5pPr>
          </a:lstStyle>
          <a:p>
            <a:pPr lvl="0"/>
            <a:r>
              <a:rPr lang="en-US"/>
              <a:t>Edit Master text styles</a:t>
            </a:r>
          </a:p>
        </p:txBody>
      </p:sp>
    </p:spTree>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2"/>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C20C272-8E66-429C-A9F7-1C4E612DB65F}"/>
              </a:ext>
            </a:extLst>
          </p:cNvPr>
          <p:cNvCxnSpPr>
            <a:cxnSpLocks/>
          </p:cNvCxnSpPr>
          <p:nvPr userDrawn="1"/>
        </p:nvCxnSpPr>
        <p:spPr>
          <a:xfrm>
            <a:off x="11895763" y="1817370"/>
            <a:ext cx="0" cy="710565"/>
          </a:xfrm>
          <a:prstGeom prst="line">
            <a:avLst/>
          </a:prstGeom>
          <a:ln>
            <a:solidFill>
              <a:srgbClr val="D83B0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29" name="MS logo gray - EMF" descr="Microsoft logo, gray text version">
            <a:extLst>
              <a:ext uri="{FF2B5EF4-FFF2-40B4-BE49-F238E27FC236}">
                <a16:creationId xmlns:a16="http://schemas.microsoft.com/office/drawing/2014/main" id="{8804C2B3-3878-4889-940D-3F3386B9455D}"/>
              </a:ext>
            </a:extLst>
          </p:cNvPr>
          <p:cNvPicPr>
            <a:picLocks noChangeAspect="1"/>
          </p:cNvPicPr>
          <p:nvPr userDrawn="1"/>
        </p:nvPicPr>
        <p:blipFill>
          <a:blip r:embed="rId2"/>
          <a:stretch>
            <a:fillRect/>
          </a:stretch>
        </p:blipFill>
        <p:spPr bwMode="black">
          <a:xfrm>
            <a:off x="584200" y="586080"/>
            <a:ext cx="1366440" cy="292608"/>
          </a:xfrm>
          <a:prstGeom prst="rect">
            <a:avLst/>
          </a:prstGeom>
        </p:spPr>
      </p:pic>
      <p:sp>
        <p:nvSpPr>
          <p:cNvPr id="30" name="Rectangle 29">
            <a:extLst>
              <a:ext uri="{FF2B5EF4-FFF2-40B4-BE49-F238E27FC236}">
                <a16:creationId xmlns:a16="http://schemas.microsoft.com/office/drawing/2014/main" id="{8B2E4F62-54DC-4435-AA29-18599C177284}"/>
              </a:ext>
            </a:extLst>
          </p:cNvPr>
          <p:cNvSpPr/>
          <p:nvPr userDrawn="1"/>
        </p:nvSpPr>
        <p:spPr bwMode="gray">
          <a:xfrm>
            <a:off x="293044" y="1170431"/>
            <a:ext cx="11604624" cy="5393881"/>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54" name="Rectangle 53">
            <a:extLst>
              <a:ext uri="{FF2B5EF4-FFF2-40B4-BE49-F238E27FC236}">
                <a16:creationId xmlns:a16="http://schemas.microsoft.com/office/drawing/2014/main" id="{4899085C-4B16-41A5-A2CB-5D4798A0322E}"/>
              </a:ext>
            </a:extLst>
          </p:cNvPr>
          <p:cNvSpPr/>
          <p:nvPr userDrawn="1"/>
        </p:nvSpPr>
        <p:spPr bwMode="white">
          <a:xfrm>
            <a:off x="5791479" y="3074916"/>
            <a:ext cx="2321486" cy="1405513"/>
          </a:xfrm>
          <a:prstGeom prst="rect">
            <a:avLst/>
          </a:prstGeom>
        </p:spPr>
        <p:txBody>
          <a:bodyPr wrap="square" lIns="0" tIns="0" rIns="0" bIns="0">
            <a:spAutoFit/>
          </a:bodyPr>
          <a:lstStyle/>
          <a:p>
            <a:pPr marL="0" marR="0" lvl="0" indent="0" algn="l" defTabSz="932742" rtl="0" eaLnBrk="1" fontAlgn="auto" latinLnBrk="0" hangingPunct="1">
              <a:lnSpc>
                <a:spcPct val="100000"/>
              </a:lnSpc>
              <a:spcBef>
                <a:spcPts val="800"/>
              </a:spcBef>
              <a:spcAft>
                <a:spcPts val="0"/>
              </a:spcAft>
              <a:buClrTx/>
              <a:buSzTx/>
              <a:buFontTx/>
              <a:buNone/>
              <a:tabLst/>
              <a:defRPr/>
            </a:pPr>
            <a:r>
              <a:rPr kumimoji="0" lang="en-US" sz="2600" b="0" i="0" u="none" strike="noStrike" kern="1200" cap="none" normalizeH="0" baseline="0" noProof="0" dirty="0">
                <a:ln w="3175">
                  <a:noFill/>
                </a:ln>
                <a:gradFill>
                  <a:gsLst>
                    <a:gs pos="14801">
                      <a:schemeClr val="bg1"/>
                    </a:gs>
                    <a:gs pos="75000">
                      <a:schemeClr val="bg1"/>
                    </a:gs>
                  </a:gsLst>
                  <a:lin ang="5400000" scaled="1"/>
                </a:gradFill>
                <a:effectLst/>
                <a:uLnTx/>
                <a:uFillTx/>
                <a:latin typeface="Segoe UI Semibold"/>
                <a:ea typeface="+mn-ea"/>
                <a:cs typeface="Segoe UI" pitchFamily="34" charset="0"/>
              </a:rPr>
              <a:t>Learn.</a:t>
            </a:r>
          </a:p>
          <a:p>
            <a:pPr marL="0" marR="0" lvl="0" indent="0" algn="l" defTabSz="932742" rtl="0" eaLnBrk="1" fontAlgn="auto" latinLnBrk="0" hangingPunct="1">
              <a:lnSpc>
                <a:spcPct val="100000"/>
              </a:lnSpc>
              <a:spcBef>
                <a:spcPts val="800"/>
              </a:spcBef>
              <a:spcAft>
                <a:spcPts val="0"/>
              </a:spcAft>
              <a:buClrTx/>
              <a:buSzTx/>
              <a:buFontTx/>
              <a:buNone/>
              <a:tabLst/>
              <a:defRPr/>
            </a:pPr>
            <a:r>
              <a:rPr kumimoji="0" lang="en-US" sz="2600" b="0" i="0" u="none" strike="noStrike" kern="1200" cap="none" normalizeH="0" baseline="0" noProof="0" dirty="0">
                <a:ln w="3175">
                  <a:noFill/>
                </a:ln>
                <a:gradFill>
                  <a:gsLst>
                    <a:gs pos="14801">
                      <a:schemeClr val="bg1"/>
                    </a:gs>
                    <a:gs pos="75000">
                      <a:schemeClr val="bg1"/>
                    </a:gs>
                  </a:gsLst>
                  <a:lin ang="5400000" scaled="1"/>
                </a:gradFill>
                <a:effectLst/>
                <a:uLnTx/>
                <a:uFillTx/>
                <a:latin typeface="Segoe UI Semibold"/>
                <a:ea typeface="+mn-ea"/>
                <a:cs typeface="Segoe UI" pitchFamily="34" charset="0"/>
              </a:rPr>
              <a:t>Connect.</a:t>
            </a:r>
          </a:p>
          <a:p>
            <a:pPr marL="0" marR="0" lvl="0" indent="0" algn="l" defTabSz="932742" rtl="0" eaLnBrk="1" fontAlgn="auto" latinLnBrk="0" hangingPunct="1">
              <a:lnSpc>
                <a:spcPct val="100000"/>
              </a:lnSpc>
              <a:spcBef>
                <a:spcPts val="800"/>
              </a:spcBef>
              <a:spcAft>
                <a:spcPts val="0"/>
              </a:spcAft>
              <a:buClrTx/>
              <a:buSzTx/>
              <a:buFontTx/>
              <a:buNone/>
              <a:tabLst/>
              <a:defRPr/>
            </a:pPr>
            <a:r>
              <a:rPr kumimoji="0" lang="en-US" sz="2600" b="0" i="0" u="none" strike="noStrike" kern="1200" cap="none" normalizeH="0" baseline="0" noProof="0" dirty="0">
                <a:ln w="3175">
                  <a:noFill/>
                </a:ln>
                <a:gradFill>
                  <a:gsLst>
                    <a:gs pos="14801">
                      <a:schemeClr val="bg1"/>
                    </a:gs>
                    <a:gs pos="75000">
                      <a:schemeClr val="bg1"/>
                    </a:gs>
                  </a:gsLst>
                  <a:lin ang="5400000" scaled="1"/>
                </a:gradFill>
                <a:effectLst/>
                <a:uLnTx/>
                <a:uFillTx/>
                <a:latin typeface="Segoe UI Semibold"/>
                <a:ea typeface="+mn-ea"/>
                <a:cs typeface="Segoe UI" pitchFamily="34" charset="0"/>
              </a:rPr>
              <a:t>Explore.</a:t>
            </a:r>
          </a:p>
        </p:txBody>
      </p:sp>
      <p:pic>
        <p:nvPicPr>
          <p:cNvPr id="55" name="Graphic 54">
            <a:extLst>
              <a:ext uri="{FF2B5EF4-FFF2-40B4-BE49-F238E27FC236}">
                <a16:creationId xmlns:a16="http://schemas.microsoft.com/office/drawing/2014/main" id="{CF5E403F-D2DC-4030-8392-9E3E0A38A1D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white">
          <a:xfrm>
            <a:off x="1174192" y="3183752"/>
            <a:ext cx="2712307" cy="1367241"/>
          </a:xfrm>
          <a:prstGeom prst="rect">
            <a:avLst/>
          </a:prstGeom>
          <a:effectLst/>
        </p:spPr>
      </p:pic>
      <p:pic>
        <p:nvPicPr>
          <p:cNvPr id="31" name="Picture 30">
            <a:extLst>
              <a:ext uri="{FF2B5EF4-FFF2-40B4-BE49-F238E27FC236}">
                <a16:creationId xmlns:a16="http://schemas.microsoft.com/office/drawing/2014/main" id="{786210CF-A0F8-409C-A4D3-027E8C0B2F2F}"/>
              </a:ext>
            </a:extLst>
          </p:cNvPr>
          <p:cNvPicPr>
            <a:picLocks noChangeAspect="1"/>
          </p:cNvPicPr>
          <p:nvPr userDrawn="1"/>
        </p:nvPicPr>
        <p:blipFill rotWithShape="1">
          <a:blip r:embed="rId5"/>
          <a:srcRect r="6311"/>
          <a:stretch/>
        </p:blipFill>
        <p:spPr>
          <a:xfrm>
            <a:off x="8717519" y="1816159"/>
            <a:ext cx="3474481" cy="4149241"/>
          </a:xfrm>
          <a:prstGeom prst="rect">
            <a:avLst/>
          </a:prstGeom>
        </p:spPr>
      </p:pic>
    </p:spTree>
    <p:extLst>
      <p:ext uri="{BB962C8B-B14F-4D97-AF65-F5344CB8AC3E}">
        <p14:creationId xmlns:p14="http://schemas.microsoft.com/office/powerpoint/2010/main" val="36864822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36EA2AC-FEA2-4901-8495-272A5FA7FC20}"/>
              </a:ext>
            </a:extLst>
          </p:cNvPr>
          <p:cNvGrpSpPr/>
          <p:nvPr userDrawn="1"/>
        </p:nvGrpSpPr>
        <p:grpSpPr>
          <a:xfrm>
            <a:off x="6194603" y="-1"/>
            <a:ext cx="5997398" cy="6858001"/>
            <a:chOff x="6194603" y="-1"/>
            <a:chExt cx="5997398" cy="6858001"/>
          </a:xfrm>
        </p:grpSpPr>
        <p:pic>
          <p:nvPicPr>
            <p:cNvPr id="35" name="Picture 34">
              <a:extLst>
                <a:ext uri="{FF2B5EF4-FFF2-40B4-BE49-F238E27FC236}">
                  <a16:creationId xmlns:a16="http://schemas.microsoft.com/office/drawing/2014/main" id="{A096FE2B-3270-4E2C-AD0E-3AB4FD1B86FA}"/>
                </a:ext>
              </a:extLst>
            </p:cNvPr>
            <p:cNvPicPr>
              <a:picLocks noChangeAspect="1"/>
            </p:cNvPicPr>
            <p:nvPr userDrawn="1"/>
          </p:nvPicPr>
          <p:blipFill rotWithShape="1">
            <a:blip r:embed="rId2"/>
            <a:srcRect r="28473" b="6474"/>
            <a:stretch/>
          </p:blipFill>
          <p:spPr>
            <a:xfrm>
              <a:off x="8502819" y="1461694"/>
              <a:ext cx="3689182" cy="5396306"/>
            </a:xfrm>
            <a:prstGeom prst="rect">
              <a:avLst/>
            </a:prstGeom>
          </p:spPr>
        </p:pic>
        <p:pic>
          <p:nvPicPr>
            <p:cNvPr id="36" name="Picture 35">
              <a:extLst>
                <a:ext uri="{FF2B5EF4-FFF2-40B4-BE49-F238E27FC236}">
                  <a16:creationId xmlns:a16="http://schemas.microsoft.com/office/drawing/2014/main" id="{94A5D7CE-1FED-4CEA-810D-4198E9924290}"/>
                </a:ext>
              </a:extLst>
            </p:cNvPr>
            <p:cNvPicPr>
              <a:picLocks noChangeAspect="1"/>
            </p:cNvPicPr>
            <p:nvPr userDrawn="1"/>
          </p:nvPicPr>
          <p:blipFill rotWithShape="1">
            <a:blip r:embed="rId3"/>
            <a:srcRect t="21821"/>
            <a:stretch/>
          </p:blipFill>
          <p:spPr>
            <a:xfrm>
              <a:off x="7548652" y="-1"/>
              <a:ext cx="1182753" cy="1076699"/>
            </a:xfrm>
            <a:prstGeom prst="rect">
              <a:avLst/>
            </a:prstGeom>
          </p:spPr>
        </p:pic>
        <p:pic>
          <p:nvPicPr>
            <p:cNvPr id="55" name="Picture 54">
              <a:extLst>
                <a:ext uri="{FF2B5EF4-FFF2-40B4-BE49-F238E27FC236}">
                  <a16:creationId xmlns:a16="http://schemas.microsoft.com/office/drawing/2014/main" id="{9BF408BE-3FB0-4FA0-B683-0E647B7E04BF}"/>
                </a:ext>
              </a:extLst>
            </p:cNvPr>
            <p:cNvPicPr>
              <a:picLocks noChangeAspect="1"/>
            </p:cNvPicPr>
            <p:nvPr userDrawn="1"/>
          </p:nvPicPr>
          <p:blipFill rotWithShape="1">
            <a:blip r:embed="rId3"/>
            <a:srcRect b="30214"/>
            <a:stretch/>
          </p:blipFill>
          <p:spPr>
            <a:xfrm>
              <a:off x="6194603" y="5896894"/>
              <a:ext cx="1182753" cy="961106"/>
            </a:xfrm>
            <a:prstGeom prst="rect">
              <a:avLst/>
            </a:prstGeom>
          </p:spPr>
        </p:pic>
      </p:gr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4"/>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2" y="2979539"/>
            <a:ext cx="5943600" cy="553998"/>
          </a:xfrm>
        </p:spPr>
        <p:txBody>
          <a:bodyPr anchor="b" anchorCtr="0">
            <a:spAutoFit/>
          </a:bodyPr>
          <a:lstStyle>
            <a:lvl1pPr>
              <a:defRPr/>
            </a:lvl1pPr>
          </a:lstStyle>
          <a:p>
            <a:r>
              <a:rPr lang="en-US" dirty="0"/>
              <a:t>Presentation title </a:t>
            </a:r>
          </a:p>
        </p:txBody>
      </p:sp>
      <p:sp>
        <p:nvSpPr>
          <p:cNvPr id="5" name="Text Placeholder 4"/>
          <p:cNvSpPr>
            <a:spLocks noGrp="1"/>
          </p:cNvSpPr>
          <p:nvPr>
            <p:ph type="body" sz="quarter" idx="12" hasCustomPrompt="1"/>
          </p:nvPr>
        </p:nvSpPr>
        <p:spPr>
          <a:xfrm>
            <a:off x="582041" y="3962400"/>
            <a:ext cx="59436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sp>
        <p:nvSpPr>
          <p:cNvPr id="4" name="Text Placeholder 3">
            <a:extLst>
              <a:ext uri="{FF2B5EF4-FFF2-40B4-BE49-F238E27FC236}">
                <a16:creationId xmlns:a16="http://schemas.microsoft.com/office/drawing/2014/main" id="{829F4249-981E-4054-9F37-C6C7DFAB38F6}"/>
              </a:ext>
            </a:extLst>
          </p:cNvPr>
          <p:cNvSpPr>
            <a:spLocks noGrp="1"/>
          </p:cNvSpPr>
          <p:nvPr>
            <p:ph type="body" sz="quarter" idx="13" hasCustomPrompt="1"/>
          </p:nvPr>
        </p:nvSpPr>
        <p:spPr>
          <a:xfrm>
            <a:off x="8917757" y="585788"/>
            <a:ext cx="2691631" cy="276999"/>
          </a:xfrm>
          <a:solidFill>
            <a:srgbClr val="E6E6E6">
              <a:alpha val="75000"/>
            </a:srgbClr>
          </a:solidFill>
        </p:spPr>
        <p:txBody>
          <a:bodyPr/>
          <a:lstStyle>
            <a:lvl1pPr marL="0" marR="0" indent="0" algn="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800" kern="1200" spc="0" baseline="0" dirty="0">
                <a:gradFill>
                  <a:gsLst>
                    <a:gs pos="23466">
                      <a:schemeClr val="bg2">
                        <a:lumMod val="50000"/>
                      </a:schemeClr>
                    </a:gs>
                    <a:gs pos="56000">
                      <a:schemeClr val="bg2">
                        <a:lumMod val="50000"/>
                      </a:schemeClr>
                    </a:gs>
                  </a:gsLst>
                  <a:lin ang="5400000" scaled="0"/>
                </a:gradFill>
                <a:latin typeface="+mj-lt"/>
                <a:ea typeface="+mn-ea"/>
                <a:cs typeface="Segoe UI Semilight" panose="020B0402040204020203" pitchFamily="34" charset="0"/>
              </a:defRPr>
            </a:lvl1pPr>
          </a:lstStyle>
          <a:p>
            <a:pPr lvl="0"/>
            <a:r>
              <a:rPr lang="en-US" dirty="0">
                <a:latin typeface="+mj-lt"/>
              </a:rPr>
              <a:t>Session code here</a:t>
            </a:r>
            <a:endParaRPr lang="en-US" dirty="0"/>
          </a:p>
        </p:txBody>
      </p:sp>
    </p:spTree>
    <p:extLst>
      <p:ext uri="{BB962C8B-B14F-4D97-AF65-F5344CB8AC3E}">
        <p14:creationId xmlns:p14="http://schemas.microsoft.com/office/powerpoint/2010/main" val="310887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orient="horz" pos="2496">
          <p15:clr>
            <a:srgbClr val="5ACBF0"/>
          </p15:clr>
        </p15:guide>
        <p15:guide id="3" pos="3384">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1051629"/>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17348520"/>
      </p:ext>
    </p:extLst>
  </p:cSld>
  <p:clrMapOvr>
    <a:masterClrMapping/>
  </p:clrMapOvr>
  <p:transition>
    <p:fade/>
  </p:transition>
  <p:extLst mod="1">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5698333"/>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4084561"/>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2571438"/>
      </p:ext>
    </p:extLst>
  </p:cSld>
  <p:clrMapOvr>
    <a:masterClrMapping/>
  </p:clrMapOvr>
  <p:transition>
    <p:fade/>
  </p:transition>
  <p:extLst mod="1">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06585852"/>
      </p:ext>
    </p:extLst>
  </p:cSld>
  <p:clrMapOvr>
    <a:masterClrMapping/>
  </p:clrMapOvr>
  <p:transition>
    <p:fade/>
  </p:transition>
  <p:extLst mod="1">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7759392"/>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1660735"/>
      </p:ext>
    </p:extLst>
  </p:cSld>
  <p:clrMapOvr>
    <a:masterClrMapping/>
  </p:clrMapOvr>
  <p:transition>
    <p:fade/>
  </p:transition>
  <p:extLst mod="1">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Square Photo">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9E07265-7E47-481D-9C2B-6C8BF221FAA5}"/>
              </a:ext>
            </a:extLst>
          </p:cNvPr>
          <p:cNvGrpSpPr/>
          <p:nvPr userDrawn="1"/>
        </p:nvGrpSpPr>
        <p:grpSpPr>
          <a:xfrm>
            <a:off x="6194603" y="-1"/>
            <a:ext cx="5997398" cy="6858001"/>
            <a:chOff x="6194603" y="-1"/>
            <a:chExt cx="5997398" cy="6858001"/>
          </a:xfrm>
        </p:grpSpPr>
        <p:pic>
          <p:nvPicPr>
            <p:cNvPr id="32" name="Picture 31">
              <a:extLst>
                <a:ext uri="{FF2B5EF4-FFF2-40B4-BE49-F238E27FC236}">
                  <a16:creationId xmlns:a16="http://schemas.microsoft.com/office/drawing/2014/main" id="{A5AE405F-E300-4B3D-9110-B06B75841503}"/>
                </a:ext>
              </a:extLst>
            </p:cNvPr>
            <p:cNvPicPr>
              <a:picLocks noChangeAspect="1"/>
            </p:cNvPicPr>
            <p:nvPr userDrawn="1"/>
          </p:nvPicPr>
          <p:blipFill rotWithShape="1">
            <a:blip r:embed="rId2"/>
            <a:srcRect r="28473" b="6474"/>
            <a:stretch/>
          </p:blipFill>
          <p:spPr>
            <a:xfrm>
              <a:off x="8502819" y="1461694"/>
              <a:ext cx="3689182" cy="5396306"/>
            </a:xfrm>
            <a:prstGeom prst="rect">
              <a:avLst/>
            </a:prstGeom>
          </p:spPr>
        </p:pic>
        <p:pic>
          <p:nvPicPr>
            <p:cNvPr id="33" name="Picture 32">
              <a:extLst>
                <a:ext uri="{FF2B5EF4-FFF2-40B4-BE49-F238E27FC236}">
                  <a16:creationId xmlns:a16="http://schemas.microsoft.com/office/drawing/2014/main" id="{38D0436A-7978-419B-9760-5EFC6747DD72}"/>
                </a:ext>
              </a:extLst>
            </p:cNvPr>
            <p:cNvPicPr>
              <a:picLocks noChangeAspect="1"/>
            </p:cNvPicPr>
            <p:nvPr userDrawn="1"/>
          </p:nvPicPr>
          <p:blipFill rotWithShape="1">
            <a:blip r:embed="rId3"/>
            <a:srcRect t="21821"/>
            <a:stretch/>
          </p:blipFill>
          <p:spPr>
            <a:xfrm>
              <a:off x="7548652" y="-1"/>
              <a:ext cx="1182753" cy="1076699"/>
            </a:xfrm>
            <a:prstGeom prst="rect">
              <a:avLst/>
            </a:prstGeom>
          </p:spPr>
        </p:pic>
        <p:pic>
          <p:nvPicPr>
            <p:cNvPr id="34" name="Picture 33">
              <a:extLst>
                <a:ext uri="{FF2B5EF4-FFF2-40B4-BE49-F238E27FC236}">
                  <a16:creationId xmlns:a16="http://schemas.microsoft.com/office/drawing/2014/main" id="{77C68831-B0BD-42C1-AB2F-BEAC8CFD1FD5}"/>
                </a:ext>
              </a:extLst>
            </p:cNvPr>
            <p:cNvPicPr>
              <a:picLocks noChangeAspect="1"/>
            </p:cNvPicPr>
            <p:nvPr userDrawn="1"/>
          </p:nvPicPr>
          <p:blipFill rotWithShape="1">
            <a:blip r:embed="rId3"/>
            <a:srcRect b="30214"/>
            <a:stretch/>
          </p:blipFill>
          <p:spPr>
            <a:xfrm>
              <a:off x="6194603" y="5896894"/>
              <a:ext cx="1182753" cy="961106"/>
            </a:xfrm>
            <a:prstGeom prst="rect">
              <a:avLst/>
            </a:prstGeom>
          </p:spPr>
        </p:pic>
      </p:grpSp>
      <p:sp>
        <p:nvSpPr>
          <p:cNvPr id="5" name="Picture Placeholder 4">
            <a:extLst>
              <a:ext uri="{FF2B5EF4-FFF2-40B4-BE49-F238E27FC236}">
                <a16:creationId xmlns:a16="http://schemas.microsoft.com/office/drawing/2014/main" id="{6DF5D6DE-2629-4577-9B98-7A1666013D0A}"/>
              </a:ext>
            </a:extLst>
          </p:cNvPr>
          <p:cNvSpPr>
            <a:spLocks noGrp="1"/>
          </p:cNvSpPr>
          <p:nvPr>
            <p:ph type="pic" sz="quarter" idx="11" hasCustomPrompt="1"/>
          </p:nvPr>
        </p:nvSpPr>
        <p:spPr bwMode="gray">
          <a:xfrm>
            <a:off x="5016500" y="292100"/>
            <a:ext cx="6881813" cy="6272213"/>
          </a:xfrm>
          <a:blipFill>
            <a:blip r:embed="rId4"/>
            <a:stretch>
              <a:fillRect/>
            </a:stretch>
          </a:blipFill>
          <a:ln w="9525" cap="flat">
            <a:noFill/>
            <a:prstDash val="solid"/>
            <a:miter/>
          </a:ln>
          <a:effectLst>
            <a:outerShdw blurRad="508000" dist="63500" dir="2700000" sx="101000" sy="101000" algn="tl" rotWithShape="0">
              <a:prstClr val="black">
                <a:alpha val="33000"/>
              </a:prstClr>
            </a:outerShdw>
          </a:effectLst>
        </p:spPr>
        <p:txBody>
          <a:bodyPr tIns="1188720" anchor="ctr">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400" b="1" kern="1200" spc="0" baseline="0" dirty="0">
                <a:solidFill>
                  <a:srgbClr val="FFFFFF"/>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2" name="Title 1"/>
          <p:cNvSpPr>
            <a:spLocks noGrp="1"/>
          </p:cNvSpPr>
          <p:nvPr>
            <p:ph type="title" hasCustomPrompt="1"/>
          </p:nvPr>
        </p:nvSpPr>
        <p:spPr>
          <a:xfrm>
            <a:off x="584201" y="2579648"/>
            <a:ext cx="3768898" cy="553998"/>
          </a:xfrm>
        </p:spPr>
        <p:txBody>
          <a:bodyPr wrap="square" rIns="0" anchor="b">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dirty="0"/>
              <a:t>Enter title text</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1" y="3535541"/>
            <a:ext cx="3769300" cy="307777"/>
          </a:xfrm>
        </p:spPr>
        <p:txBody>
          <a:bodyPr/>
          <a:lstStyle>
            <a:lvl1pPr marL="0" indent="0">
              <a:buNone/>
              <a:defRPr sz="20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Edit Master text styles</a:t>
            </a:r>
          </a:p>
        </p:txBody>
      </p:sp>
    </p:spTree>
    <p:extLst>
      <p:ext uri="{BB962C8B-B14F-4D97-AF65-F5344CB8AC3E}">
        <p14:creationId xmlns:p14="http://schemas.microsoft.com/office/powerpoint/2010/main" val="3054565113"/>
      </p:ext>
    </p:extLst>
  </p:cSld>
  <p:clrMapOvr>
    <a:masterClrMapping/>
  </p:clrMapOvr>
  <p:transition>
    <p:fade/>
  </p:transition>
  <p:extLst mod="1">
    <p:ext uri="{DCECCB84-F9BA-43D5-87BE-67443E8EF086}">
      <p15:sldGuideLst xmlns:p15="http://schemas.microsoft.com/office/powerpoint/2012/main">
        <p15:guide id="2" pos="3359">
          <p15:clr>
            <a:srgbClr val="FBAE40"/>
          </p15:clr>
        </p15:guide>
        <p15:guide id="6" orient="horz" pos="904">
          <p15:clr>
            <a:srgbClr val="5ACBF0"/>
          </p15:clr>
        </p15:guide>
        <p15:guide id="7" orient="horz" pos="1276">
          <p15:clr>
            <a:srgbClr val="5ACBF0"/>
          </p15:clr>
        </p15:guide>
        <p15:guide id="8" orient="horz" pos="2226">
          <p15:clr>
            <a:srgbClr val="5ACBF0"/>
          </p15:clr>
        </p15:guide>
        <p15:guide id="9" pos="2993">
          <p15:clr>
            <a:srgbClr val="C35E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quare Photo body text">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2B071B18-AE3E-4C1A-8C40-38A79DBA86AA}"/>
              </a:ext>
            </a:extLst>
          </p:cNvPr>
          <p:cNvGrpSpPr/>
          <p:nvPr userDrawn="1"/>
        </p:nvGrpSpPr>
        <p:grpSpPr>
          <a:xfrm>
            <a:off x="6194603" y="0"/>
            <a:ext cx="5997398" cy="6858001"/>
            <a:chOff x="6194603" y="0"/>
            <a:chExt cx="5997398" cy="6858001"/>
          </a:xfrm>
        </p:grpSpPr>
        <p:pic>
          <p:nvPicPr>
            <p:cNvPr id="38" name="Picture 37">
              <a:extLst>
                <a:ext uri="{FF2B5EF4-FFF2-40B4-BE49-F238E27FC236}">
                  <a16:creationId xmlns:a16="http://schemas.microsoft.com/office/drawing/2014/main" id="{A874D211-CD8A-4B0E-B9C0-C2FF7D72BEE7}"/>
                </a:ext>
              </a:extLst>
            </p:cNvPr>
            <p:cNvPicPr>
              <a:picLocks noChangeAspect="1"/>
            </p:cNvPicPr>
            <p:nvPr userDrawn="1"/>
          </p:nvPicPr>
          <p:blipFill rotWithShape="1">
            <a:blip r:embed="rId2"/>
            <a:srcRect r="28458" b="6473"/>
            <a:stretch/>
          </p:blipFill>
          <p:spPr>
            <a:xfrm>
              <a:off x="8501387" y="1460680"/>
              <a:ext cx="3690614" cy="5397320"/>
            </a:xfrm>
            <a:prstGeom prst="rect">
              <a:avLst/>
            </a:prstGeom>
          </p:spPr>
        </p:pic>
        <p:pic>
          <p:nvPicPr>
            <p:cNvPr id="39" name="Picture 38">
              <a:extLst>
                <a:ext uri="{FF2B5EF4-FFF2-40B4-BE49-F238E27FC236}">
                  <a16:creationId xmlns:a16="http://schemas.microsoft.com/office/drawing/2014/main" id="{471513C0-489E-4E2E-9C12-D1DC6B98AB21}"/>
                </a:ext>
              </a:extLst>
            </p:cNvPr>
            <p:cNvPicPr>
              <a:picLocks noChangeAspect="1"/>
            </p:cNvPicPr>
            <p:nvPr userDrawn="1"/>
          </p:nvPicPr>
          <p:blipFill rotWithShape="1">
            <a:blip r:embed="rId3"/>
            <a:srcRect t="21645"/>
            <a:stretch/>
          </p:blipFill>
          <p:spPr>
            <a:xfrm>
              <a:off x="7548652" y="0"/>
              <a:ext cx="1179576" cy="1076231"/>
            </a:xfrm>
            <a:prstGeom prst="rect">
              <a:avLst/>
            </a:prstGeom>
          </p:spPr>
        </p:pic>
        <p:pic>
          <p:nvPicPr>
            <p:cNvPr id="40" name="Picture 39">
              <a:extLst>
                <a:ext uri="{FF2B5EF4-FFF2-40B4-BE49-F238E27FC236}">
                  <a16:creationId xmlns:a16="http://schemas.microsoft.com/office/drawing/2014/main" id="{984DC410-B12F-4706-B9C8-EBBBA766DAC2}"/>
                </a:ext>
              </a:extLst>
            </p:cNvPr>
            <p:cNvPicPr>
              <a:picLocks noChangeAspect="1"/>
            </p:cNvPicPr>
            <p:nvPr userDrawn="1"/>
          </p:nvPicPr>
          <p:blipFill rotWithShape="1">
            <a:blip r:embed="rId3"/>
            <a:srcRect b="30060"/>
            <a:stretch/>
          </p:blipFill>
          <p:spPr>
            <a:xfrm>
              <a:off x="6194603" y="5897361"/>
              <a:ext cx="1179576" cy="960640"/>
            </a:xfrm>
            <a:prstGeom prst="rect">
              <a:avLst/>
            </a:prstGeom>
          </p:spPr>
        </p:pic>
      </p:grpSp>
      <p:sp>
        <p:nvSpPr>
          <p:cNvPr id="2" name="Title 1"/>
          <p:cNvSpPr>
            <a:spLocks noGrp="1"/>
          </p:cNvSpPr>
          <p:nvPr>
            <p:ph type="title" hasCustomPrompt="1"/>
          </p:nvPr>
        </p:nvSpPr>
        <p:spPr>
          <a:xfrm>
            <a:off x="584200" y="2981637"/>
            <a:ext cx="3769475" cy="861774"/>
          </a:xfrm>
        </p:spPr>
        <p:txBody>
          <a:bodyPr wrap="square" anchor="t">
            <a:spAutoFit/>
          </a:bodyPr>
          <a:lstStyle>
            <a:lvl1pPr>
              <a:lnSpc>
                <a:spcPct val="100000"/>
              </a:lnSpc>
              <a:defRPr sz="2800" b="0" spc="0" baseline="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defRPr>
            </a:lvl1pPr>
          </a:lstStyle>
          <a:p>
            <a:r>
              <a:rPr lang="en-US" dirty="0"/>
              <a:t>Square photo layout with body text</a:t>
            </a:r>
          </a:p>
        </p:txBody>
      </p:sp>
      <p:sp>
        <p:nvSpPr>
          <p:cNvPr id="60" name="Picture Placeholder 4">
            <a:extLst>
              <a:ext uri="{FF2B5EF4-FFF2-40B4-BE49-F238E27FC236}">
                <a16:creationId xmlns:a16="http://schemas.microsoft.com/office/drawing/2014/main" id="{D9BE8EAA-F7ED-46CD-A31F-E4299C08F5AD}"/>
              </a:ext>
            </a:extLst>
          </p:cNvPr>
          <p:cNvSpPr>
            <a:spLocks noGrp="1"/>
          </p:cNvSpPr>
          <p:nvPr>
            <p:ph type="pic" sz="quarter" idx="11" hasCustomPrompt="1"/>
          </p:nvPr>
        </p:nvSpPr>
        <p:spPr bwMode="gray">
          <a:xfrm>
            <a:off x="5016500" y="292100"/>
            <a:ext cx="6881813" cy="6272213"/>
          </a:xfrm>
          <a:blipFill>
            <a:blip r:embed="rId4"/>
            <a:stretch>
              <a:fillRect/>
            </a:stretch>
          </a:blipFill>
          <a:ln w="9525" cap="flat">
            <a:noFill/>
            <a:prstDash val="solid"/>
            <a:miter/>
          </a:ln>
          <a:effectLst>
            <a:outerShdw blurRad="508000" dist="63500" dir="2700000" sx="101000" sy="101000" algn="tl" rotWithShape="0">
              <a:prstClr val="black">
                <a:alpha val="33000"/>
              </a:prstClr>
            </a:outerShdw>
          </a:effectLst>
        </p:spPr>
        <p:txBody>
          <a:bodyPr tIns="1188720" anchor="ctr">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400" b="1" kern="1200" spc="0" baseline="0" dirty="0">
                <a:solidFill>
                  <a:srgbClr val="FFFFFF"/>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656453177"/>
      </p:ext>
    </p:extLst>
  </p:cSld>
  <p:clrMapOvr>
    <a:masterClrMapping/>
  </p:clrMapOvr>
  <p:transition>
    <p:fade/>
  </p:transition>
  <p:extLst mod="1">
    <p:ext uri="{DCECCB84-F9BA-43D5-87BE-67443E8EF086}">
      <p15:sldGuideLst xmlns:p15="http://schemas.microsoft.com/office/powerpoint/2012/main">
        <p15:guide id="2" pos="3360">
          <p15:clr>
            <a:srgbClr val="FBAE40"/>
          </p15:clr>
        </p15:guide>
        <p15:guide id="3" orient="horz" pos="216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3765DB89-7B31-44F9-9B76-2E06E7805A5E}"/>
              </a:ext>
            </a:extLst>
          </p:cNvPr>
          <p:cNvGrpSpPr/>
          <p:nvPr userDrawn="1"/>
        </p:nvGrpSpPr>
        <p:grpSpPr>
          <a:xfrm>
            <a:off x="6194603" y="0"/>
            <a:ext cx="5997398" cy="6858001"/>
            <a:chOff x="6194603" y="0"/>
            <a:chExt cx="5997398" cy="6858001"/>
          </a:xfrm>
        </p:grpSpPr>
        <p:pic>
          <p:nvPicPr>
            <p:cNvPr id="38" name="Picture 37">
              <a:extLst>
                <a:ext uri="{FF2B5EF4-FFF2-40B4-BE49-F238E27FC236}">
                  <a16:creationId xmlns:a16="http://schemas.microsoft.com/office/drawing/2014/main" id="{58E8D605-B082-4C02-839C-9C18EA6541D2}"/>
                </a:ext>
              </a:extLst>
            </p:cNvPr>
            <p:cNvPicPr>
              <a:picLocks noChangeAspect="1"/>
            </p:cNvPicPr>
            <p:nvPr userDrawn="1"/>
          </p:nvPicPr>
          <p:blipFill rotWithShape="1">
            <a:blip r:embed="rId2"/>
            <a:srcRect r="28458" b="6473"/>
            <a:stretch/>
          </p:blipFill>
          <p:spPr>
            <a:xfrm>
              <a:off x="8501387" y="1460680"/>
              <a:ext cx="3690614" cy="5397320"/>
            </a:xfrm>
            <a:prstGeom prst="rect">
              <a:avLst/>
            </a:prstGeom>
          </p:spPr>
        </p:pic>
        <p:pic>
          <p:nvPicPr>
            <p:cNvPr id="39" name="Picture 38">
              <a:extLst>
                <a:ext uri="{FF2B5EF4-FFF2-40B4-BE49-F238E27FC236}">
                  <a16:creationId xmlns:a16="http://schemas.microsoft.com/office/drawing/2014/main" id="{3E9382F8-B3AE-4F98-8782-19AA597713F7}"/>
                </a:ext>
              </a:extLst>
            </p:cNvPr>
            <p:cNvPicPr>
              <a:picLocks noChangeAspect="1"/>
            </p:cNvPicPr>
            <p:nvPr userDrawn="1"/>
          </p:nvPicPr>
          <p:blipFill rotWithShape="1">
            <a:blip r:embed="rId3"/>
            <a:srcRect t="21645"/>
            <a:stretch/>
          </p:blipFill>
          <p:spPr>
            <a:xfrm>
              <a:off x="7548652" y="0"/>
              <a:ext cx="1179576" cy="1076231"/>
            </a:xfrm>
            <a:prstGeom prst="rect">
              <a:avLst/>
            </a:prstGeom>
          </p:spPr>
        </p:pic>
        <p:pic>
          <p:nvPicPr>
            <p:cNvPr id="40" name="Picture 39">
              <a:extLst>
                <a:ext uri="{FF2B5EF4-FFF2-40B4-BE49-F238E27FC236}">
                  <a16:creationId xmlns:a16="http://schemas.microsoft.com/office/drawing/2014/main" id="{3D3278C9-22EA-4588-8125-8F64C455E538}"/>
                </a:ext>
              </a:extLst>
            </p:cNvPr>
            <p:cNvPicPr>
              <a:picLocks noChangeAspect="1"/>
            </p:cNvPicPr>
            <p:nvPr userDrawn="1"/>
          </p:nvPicPr>
          <p:blipFill rotWithShape="1">
            <a:blip r:embed="rId3"/>
            <a:srcRect b="30060"/>
            <a:stretch/>
          </p:blipFill>
          <p:spPr>
            <a:xfrm>
              <a:off x="6194603" y="5897361"/>
              <a:ext cx="1179576" cy="960640"/>
            </a:xfrm>
            <a:prstGeom prst="rect">
              <a:avLst/>
            </a:prstGeom>
          </p:spPr>
        </p:pic>
      </p:grpSp>
      <p:sp>
        <p:nvSpPr>
          <p:cNvPr id="2" name="Title 1"/>
          <p:cNvSpPr>
            <a:spLocks noGrp="1"/>
          </p:cNvSpPr>
          <p:nvPr>
            <p:ph type="title" hasCustomPrompt="1"/>
          </p:nvPr>
        </p:nvSpPr>
        <p:spPr>
          <a:xfrm>
            <a:off x="585216" y="3033223"/>
            <a:ext cx="6400800"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6400800" cy="307777"/>
          </a:xfrm>
          <a:noFill/>
        </p:spPr>
        <p:txBody>
          <a:bodyPr wrap="square"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87102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ideo slide 2">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9ECE3688-F7FF-4D8A-BE15-6CEE4046B621}"/>
              </a:ext>
            </a:extLst>
          </p:cNvPr>
          <p:cNvGrpSpPr/>
          <p:nvPr userDrawn="1"/>
        </p:nvGrpSpPr>
        <p:grpSpPr>
          <a:xfrm>
            <a:off x="6194603" y="0"/>
            <a:ext cx="5997398" cy="6858001"/>
            <a:chOff x="6194603" y="0"/>
            <a:chExt cx="5997398" cy="6858001"/>
          </a:xfrm>
        </p:grpSpPr>
        <p:pic>
          <p:nvPicPr>
            <p:cNvPr id="36" name="Picture 35">
              <a:extLst>
                <a:ext uri="{FF2B5EF4-FFF2-40B4-BE49-F238E27FC236}">
                  <a16:creationId xmlns:a16="http://schemas.microsoft.com/office/drawing/2014/main" id="{CDA126B3-3793-49DF-951A-6BEC5934FFCE}"/>
                </a:ext>
              </a:extLst>
            </p:cNvPr>
            <p:cNvPicPr>
              <a:picLocks noChangeAspect="1"/>
            </p:cNvPicPr>
            <p:nvPr userDrawn="1"/>
          </p:nvPicPr>
          <p:blipFill rotWithShape="1">
            <a:blip r:embed="rId2"/>
            <a:srcRect r="28458" b="6473"/>
            <a:stretch/>
          </p:blipFill>
          <p:spPr>
            <a:xfrm>
              <a:off x="8501387" y="1460680"/>
              <a:ext cx="3690614" cy="5397320"/>
            </a:xfrm>
            <a:prstGeom prst="rect">
              <a:avLst/>
            </a:prstGeom>
          </p:spPr>
        </p:pic>
        <p:pic>
          <p:nvPicPr>
            <p:cNvPr id="37" name="Picture 36">
              <a:extLst>
                <a:ext uri="{FF2B5EF4-FFF2-40B4-BE49-F238E27FC236}">
                  <a16:creationId xmlns:a16="http://schemas.microsoft.com/office/drawing/2014/main" id="{7DE8673A-798E-4BFA-88EE-4BCCF0BF217C}"/>
                </a:ext>
              </a:extLst>
            </p:cNvPr>
            <p:cNvPicPr>
              <a:picLocks noChangeAspect="1"/>
            </p:cNvPicPr>
            <p:nvPr userDrawn="1"/>
          </p:nvPicPr>
          <p:blipFill rotWithShape="1">
            <a:blip r:embed="rId3"/>
            <a:srcRect t="21645"/>
            <a:stretch/>
          </p:blipFill>
          <p:spPr>
            <a:xfrm>
              <a:off x="7548652" y="0"/>
              <a:ext cx="1179576" cy="1076231"/>
            </a:xfrm>
            <a:prstGeom prst="rect">
              <a:avLst/>
            </a:prstGeom>
          </p:spPr>
        </p:pic>
        <p:pic>
          <p:nvPicPr>
            <p:cNvPr id="38" name="Picture 37">
              <a:extLst>
                <a:ext uri="{FF2B5EF4-FFF2-40B4-BE49-F238E27FC236}">
                  <a16:creationId xmlns:a16="http://schemas.microsoft.com/office/drawing/2014/main" id="{05970F2A-65AD-4C60-92A1-97326C8B6109}"/>
                </a:ext>
              </a:extLst>
            </p:cNvPr>
            <p:cNvPicPr>
              <a:picLocks noChangeAspect="1"/>
            </p:cNvPicPr>
            <p:nvPr userDrawn="1"/>
          </p:nvPicPr>
          <p:blipFill rotWithShape="1">
            <a:blip r:embed="rId3"/>
            <a:srcRect b="30060"/>
            <a:stretch/>
          </p:blipFill>
          <p:spPr>
            <a:xfrm>
              <a:off x="6194603" y="5897361"/>
              <a:ext cx="1179576" cy="960640"/>
            </a:xfrm>
            <a:prstGeom prst="rect">
              <a:avLst/>
            </a:prstGeom>
          </p:spPr>
        </p:pic>
      </p:grpSp>
      <p:sp>
        <p:nvSpPr>
          <p:cNvPr id="2" name="Title 1"/>
          <p:cNvSpPr>
            <a:spLocks noGrp="1"/>
          </p:cNvSpPr>
          <p:nvPr>
            <p:ph type="title" hasCustomPrompt="1"/>
          </p:nvPr>
        </p:nvSpPr>
        <p:spPr>
          <a:xfrm>
            <a:off x="585216" y="3035808"/>
            <a:ext cx="64008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Video</a:t>
            </a:r>
          </a:p>
        </p:txBody>
      </p:sp>
    </p:spTree>
    <p:extLst>
      <p:ext uri="{BB962C8B-B14F-4D97-AF65-F5344CB8AC3E}">
        <p14:creationId xmlns:p14="http://schemas.microsoft.com/office/powerpoint/2010/main" val="238523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A8E8A28C-CBDE-4C67-825F-C47808C9BDD6}"/>
              </a:ext>
            </a:extLst>
          </p:cNvPr>
          <p:cNvGrpSpPr/>
          <p:nvPr userDrawn="1"/>
        </p:nvGrpSpPr>
        <p:grpSpPr>
          <a:xfrm>
            <a:off x="6194603" y="0"/>
            <a:ext cx="5997398" cy="6858001"/>
            <a:chOff x="6194603" y="0"/>
            <a:chExt cx="5997398" cy="6858001"/>
          </a:xfrm>
        </p:grpSpPr>
        <p:pic>
          <p:nvPicPr>
            <p:cNvPr id="36" name="Picture 35">
              <a:extLst>
                <a:ext uri="{FF2B5EF4-FFF2-40B4-BE49-F238E27FC236}">
                  <a16:creationId xmlns:a16="http://schemas.microsoft.com/office/drawing/2014/main" id="{E6ED7E4A-DB81-4ED7-82E1-34B79F3FF4A1}"/>
                </a:ext>
              </a:extLst>
            </p:cNvPr>
            <p:cNvPicPr>
              <a:picLocks noChangeAspect="1"/>
            </p:cNvPicPr>
            <p:nvPr userDrawn="1"/>
          </p:nvPicPr>
          <p:blipFill rotWithShape="1">
            <a:blip r:embed="rId2"/>
            <a:srcRect r="28458" b="6473"/>
            <a:stretch/>
          </p:blipFill>
          <p:spPr>
            <a:xfrm>
              <a:off x="8501387" y="1460680"/>
              <a:ext cx="3690614" cy="5397320"/>
            </a:xfrm>
            <a:prstGeom prst="rect">
              <a:avLst/>
            </a:prstGeom>
          </p:spPr>
        </p:pic>
        <p:pic>
          <p:nvPicPr>
            <p:cNvPr id="37" name="Picture 36">
              <a:extLst>
                <a:ext uri="{FF2B5EF4-FFF2-40B4-BE49-F238E27FC236}">
                  <a16:creationId xmlns:a16="http://schemas.microsoft.com/office/drawing/2014/main" id="{11E4BCF2-710C-4869-A4C5-C1345D5F2E6F}"/>
                </a:ext>
              </a:extLst>
            </p:cNvPr>
            <p:cNvPicPr>
              <a:picLocks noChangeAspect="1"/>
            </p:cNvPicPr>
            <p:nvPr userDrawn="1"/>
          </p:nvPicPr>
          <p:blipFill rotWithShape="1">
            <a:blip r:embed="rId3"/>
            <a:srcRect t="21645"/>
            <a:stretch/>
          </p:blipFill>
          <p:spPr>
            <a:xfrm>
              <a:off x="7548652" y="0"/>
              <a:ext cx="1179576" cy="1076231"/>
            </a:xfrm>
            <a:prstGeom prst="rect">
              <a:avLst/>
            </a:prstGeom>
          </p:spPr>
        </p:pic>
        <p:pic>
          <p:nvPicPr>
            <p:cNvPr id="38" name="Picture 37">
              <a:extLst>
                <a:ext uri="{FF2B5EF4-FFF2-40B4-BE49-F238E27FC236}">
                  <a16:creationId xmlns:a16="http://schemas.microsoft.com/office/drawing/2014/main" id="{7B7B7A20-BA31-44FA-9F1C-298649B34CF8}"/>
                </a:ext>
              </a:extLst>
            </p:cNvPr>
            <p:cNvPicPr>
              <a:picLocks noChangeAspect="1"/>
            </p:cNvPicPr>
            <p:nvPr userDrawn="1"/>
          </p:nvPicPr>
          <p:blipFill rotWithShape="1">
            <a:blip r:embed="rId3"/>
            <a:srcRect b="30060"/>
            <a:stretch/>
          </p:blipFill>
          <p:spPr>
            <a:xfrm>
              <a:off x="6194603" y="5897361"/>
              <a:ext cx="1179576" cy="960640"/>
            </a:xfrm>
            <a:prstGeom prst="rect">
              <a:avLst/>
            </a:prstGeom>
          </p:spPr>
        </p:pic>
      </p:grpSp>
      <p:sp>
        <p:nvSpPr>
          <p:cNvPr id="2" name="Title 1"/>
          <p:cNvSpPr>
            <a:spLocks noGrp="1"/>
          </p:cNvSpPr>
          <p:nvPr>
            <p:ph type="title" hasCustomPrompt="1"/>
          </p:nvPr>
        </p:nvSpPr>
        <p:spPr>
          <a:xfrm>
            <a:off x="585216" y="3035808"/>
            <a:ext cx="64008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159483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140807"/>
      </p:ext>
    </p:extLst>
  </p:cSld>
  <p:clrMapOvr>
    <a:masterClrMapping/>
  </p:clrMapOvr>
  <p:transition>
    <p:fade/>
  </p:transition>
  <p:extLst mod="1">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9700541"/>
      </p:ext>
    </p:extLst>
  </p:cSld>
  <p:clrMapOvr>
    <a:masterClrMapping/>
  </p:clrMapOvr>
  <p:transition>
    <p:fade/>
  </p:transition>
  <p:extLst mod="1">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E6E6E6"/>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MS logo gray - EMF" descr="Microsoft logo, gray text version">
            <a:extLst>
              <a:ext uri="{FF2B5EF4-FFF2-40B4-BE49-F238E27FC236}">
                <a16:creationId xmlns:a16="http://schemas.microsoft.com/office/drawing/2014/main" id="{C2F26819-B90F-4C18-ACFE-2E5E212772D1}"/>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87611615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2555037796"/>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9849772"/>
      </p:ext>
    </p:extLst>
  </p:cSld>
  <p:clrMapOvr>
    <a:masterClrMapping/>
  </p:clrMapOvr>
  <p:transition>
    <p:fade/>
  </p:transition>
  <p:extLst mod="1">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Evaluation Slide">
    <p:spTree>
      <p:nvGrpSpPr>
        <p:cNvPr id="1" name=""/>
        <p:cNvGrpSpPr/>
        <p:nvPr/>
      </p:nvGrpSpPr>
      <p:grpSpPr>
        <a:xfrm>
          <a:off x="0" y="0"/>
          <a:ext cx="0" cy="0"/>
          <a:chOff x="0" y="0"/>
          <a:chExt cx="0" cy="0"/>
        </a:xfrm>
      </p:grpSpPr>
      <p:sp>
        <p:nvSpPr>
          <p:cNvPr id="2" name="Title 1"/>
          <p:cNvSpPr>
            <a:spLocks noGrp="1"/>
          </p:cNvSpPr>
          <p:nvPr>
            <p:ph type="title"/>
          </p:nvPr>
        </p:nvSpPr>
        <p:spPr>
          <a:xfrm>
            <a:off x="5129268" y="291068"/>
            <a:ext cx="6769045" cy="553998"/>
          </a:xfrm>
        </p:spPr>
        <p:txBody>
          <a:bodyPr/>
          <a:lstStyle>
            <a:lvl1pPr>
              <a:defRPr sz="3600"/>
            </a:lvl1pPr>
          </a:lstStyle>
          <a:p>
            <a:r>
              <a:rPr lang="en-US"/>
              <a:t>Click to edit Master title style</a:t>
            </a:r>
            <a:endParaRPr lang="en-US" dirty="0"/>
          </a:p>
        </p:txBody>
      </p:sp>
      <p:sp>
        <p:nvSpPr>
          <p:cNvPr id="4" name="Text Placeholder 3"/>
          <p:cNvSpPr>
            <a:spLocks noGrp="1"/>
          </p:cNvSpPr>
          <p:nvPr>
            <p:ph type="body" sz="quarter" idx="10"/>
          </p:nvPr>
        </p:nvSpPr>
        <p:spPr>
          <a:xfrm>
            <a:off x="5129267" y="4773828"/>
            <a:ext cx="6769045" cy="1793104"/>
          </a:xfrm>
        </p:spPr>
        <p:txBody>
          <a:bodyPr wrap="square">
            <a:noAutofit/>
          </a:bodyPr>
          <a:lstStyle>
            <a:lvl1pPr marL="0" indent="0">
              <a:spcBef>
                <a:spcPts val="1765"/>
              </a:spcBef>
              <a:buNone/>
              <a:defRPr sz="2000">
                <a:latin typeface="+mn-lt"/>
              </a:defRPr>
            </a:lvl1pPr>
            <a:lvl2pPr marL="224097" indent="0">
              <a:buNone/>
              <a:defRPr/>
            </a:lvl2pPr>
            <a:lvl3pPr marL="448193" indent="0">
              <a:buNone/>
              <a:defRPr/>
            </a:lvl3pPr>
            <a:lvl4pPr marL="672290" indent="0">
              <a:buNone/>
              <a:defRPr/>
            </a:lvl4pPr>
            <a:lvl5pPr marL="896386" indent="0">
              <a:buNone/>
              <a:defRPr/>
            </a:lvl5pPr>
          </a:lstStyle>
          <a:p>
            <a:pPr lvl="0"/>
            <a:r>
              <a:rPr lang="en-US"/>
              <a:t>Edit Master text styles</a:t>
            </a:r>
          </a:p>
        </p:txBody>
      </p:sp>
      <p:pic>
        <p:nvPicPr>
          <p:cNvPr id="5" name="Picture 4" descr="Image of Ignite app on a Windows Device." title="Ignite event image">
            <a:extLst>
              <a:ext uri="{FF2B5EF4-FFF2-40B4-BE49-F238E27FC236}">
                <a16:creationId xmlns:a16="http://schemas.microsoft.com/office/drawing/2014/main" id="{E803C22C-E970-4ADA-A60C-5127C1C2C1DE}"/>
              </a:ext>
            </a:extLst>
          </p:cNvPr>
          <p:cNvPicPr>
            <a:picLocks noChangeAspect="1"/>
          </p:cNvPicPr>
          <p:nvPr userDrawn="1"/>
        </p:nvPicPr>
        <p:blipFill rotWithShape="1">
          <a:blip r:embed="rId2"/>
          <a:srcRect l="17119" r="5881"/>
          <a:stretch/>
        </p:blipFill>
        <p:spPr>
          <a:xfrm>
            <a:off x="0" y="-1"/>
            <a:ext cx="4828867" cy="6858623"/>
          </a:xfrm>
          <a:prstGeom prst="rect">
            <a:avLst/>
          </a:prstGeom>
        </p:spPr>
      </p:pic>
    </p:spTree>
    <p:extLst>
      <p:ext uri="{BB962C8B-B14F-4D97-AF65-F5344CB8AC3E}">
        <p14:creationId xmlns:p14="http://schemas.microsoft.com/office/powerpoint/2010/main" val="419877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5001211"/>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978123"/>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28182801"/>
      </p:ext>
    </p:extLst>
  </p:cSld>
  <p:clrMapOvr>
    <a:masterClrMapping/>
  </p:clrMapOvr>
  <p:transition>
    <p:fade/>
  </p:transition>
  <p:extLst mod="1">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0235523"/>
      </p:ext>
    </p:extLst>
  </p:cSld>
  <p:clrMapOvr>
    <a:masterClrMapping/>
  </p:clrMapOvr>
  <p:transition>
    <p:fade/>
  </p:transition>
  <p:extLst mod="1">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123109232"/>
      </p:ext>
    </p:extLst>
  </p:cSld>
  <p:clrMapOvr>
    <a:masterClrMapping/>
  </p:clrMapOvr>
  <p:transition>
    <p:fade/>
  </p:transition>
  <p:extLst mod="1">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1.emf"/><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23">
            <a:extLst>
              <a:ext uri="{28A0092B-C50C-407E-A947-70E740481C1C}">
                <a14:useLocalDpi xmlns:a14="http://schemas.microsoft.com/office/drawing/2010/main"/>
              </a:ext>
            </a:extLst>
          </a:blip>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137626204"/>
      </p:ext>
    </p:extLst>
  </p:cSld>
  <p:clrMap bg1="lt1" tx1="dk1" bg2="lt2" tx2="dk2" accent1="accent1" accent2="accent2" accent3="accent3" accent4="accent4" accent5="accent5" accent6="accent6" hlink="hlink" folHlink="folHlink"/>
  <p:sldLayoutIdLst>
    <p:sldLayoutId id="2147484715" r:id="rId1"/>
    <p:sldLayoutId id="2147484673" r:id="rId2"/>
    <p:sldLayoutId id="2147484679" r:id="rId3"/>
    <p:sldLayoutId id="2147484680" r:id="rId4"/>
    <p:sldLayoutId id="2147484681" r:id="rId5"/>
    <p:sldLayoutId id="2147484682" r:id="rId6"/>
    <p:sldLayoutId id="2147484683" r:id="rId7"/>
    <p:sldLayoutId id="2147484684" r:id="rId8"/>
    <p:sldLayoutId id="2147484685" r:id="rId9"/>
    <p:sldLayoutId id="2147484717" r:id="rId10"/>
    <p:sldLayoutId id="2147484728" r:id="rId11"/>
    <p:sldLayoutId id="2147484690" r:id="rId12"/>
    <p:sldLayoutId id="2147484692" r:id="rId13"/>
    <p:sldLayoutId id="2147484694" r:id="rId14"/>
    <p:sldLayoutId id="2147484695" r:id="rId15"/>
    <p:sldLayoutId id="2147484697" r:id="rId16"/>
    <p:sldLayoutId id="2147484698" r:id="rId17"/>
    <p:sldLayoutId id="2147484699" r:id="rId18"/>
    <p:sldLayoutId id="2147484731" r:id="rId19"/>
    <p:sldLayoutId id="2147484732" r:id="rId20"/>
    <p:sldLayoutId id="2147484733" r:id="rId21"/>
  </p:sldLayoutIdLst>
  <p:transition>
    <p:fade/>
  </p:transition>
  <p:hf sldNum="0" hdr="0" ftr="0" dt="0"/>
  <p:txStyles>
    <p:title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21">
            <a:extLst>
              <a:ext uri="{28A0092B-C50C-407E-A947-70E740481C1C}">
                <a14:useLocalDpi xmlns:a14="http://schemas.microsoft.com/office/drawing/2010/main"/>
              </a:ext>
            </a:extLst>
          </a:blip>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40643625"/>
      </p:ext>
    </p:extLst>
  </p:cSld>
  <p:clrMap bg1="lt1" tx1="dk1" bg2="lt2" tx2="dk2" accent1="accent1" accent2="accent2" accent3="accent3" accent4="accent4" accent5="accent5" accent6="accent6" hlink="hlink" folHlink="folHlink"/>
  <p:sldLayoutIdLst>
    <p:sldLayoutId id="2147484735" r:id="rId1"/>
    <p:sldLayoutId id="2147484736" r:id="rId2"/>
    <p:sldLayoutId id="2147484737" r:id="rId3"/>
    <p:sldLayoutId id="2147484738" r:id="rId4"/>
    <p:sldLayoutId id="2147484739" r:id="rId5"/>
    <p:sldLayoutId id="2147484740" r:id="rId6"/>
    <p:sldLayoutId id="2147484741" r:id="rId7"/>
    <p:sldLayoutId id="2147484742" r:id="rId8"/>
    <p:sldLayoutId id="2147484743" r:id="rId9"/>
    <p:sldLayoutId id="2147484744" r:id="rId10"/>
    <p:sldLayoutId id="2147484745" r:id="rId11"/>
    <p:sldLayoutId id="2147484746" r:id="rId12"/>
    <p:sldLayoutId id="2147484747" r:id="rId13"/>
    <p:sldLayoutId id="2147484748" r:id="rId14"/>
    <p:sldLayoutId id="2147484749" r:id="rId15"/>
    <p:sldLayoutId id="2147484750" r:id="rId16"/>
    <p:sldLayoutId id="2147484751" r:id="rId17"/>
    <p:sldLayoutId id="2147484752" r:id="rId18"/>
    <p:sldLayoutId id="2147484753" r:id="rId19"/>
  </p:sldLayoutIdLst>
  <p:transition>
    <p:fade/>
  </p:transition>
  <p:hf sldNum="0" hdr="0" ftr="0" dt="0"/>
  <p:txStyles>
    <p:title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customXml" Target="../../customXml/item2.xml"/><Relationship Id="rId7" Type="http://schemas.openxmlformats.org/officeDocument/2006/relationships/image" Target="../media/image13.png"/><Relationship Id="rId2" Type="http://schemas.openxmlformats.org/officeDocument/2006/relationships/customXml" Target="../../customXml/item10.xml"/><Relationship Id="rId1" Type="http://schemas.openxmlformats.org/officeDocument/2006/relationships/customXml" Target="../../customXml/item9.xml"/><Relationship Id="rId6" Type="http://schemas.openxmlformats.org/officeDocument/2006/relationships/image" Target="../media/image14.emf"/><Relationship Id="rId5" Type="http://schemas.openxmlformats.org/officeDocument/2006/relationships/notesSlide" Target="../notesSlides/notesSlide13.xml"/><Relationship Id="rId4" Type="http://schemas.openxmlformats.org/officeDocument/2006/relationships/slideLayout" Target="../slideLayouts/slideLayout6.xml"/><Relationship Id="rId9"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2.emf"/><Relationship Id="rId2" Type="http://schemas.openxmlformats.org/officeDocument/2006/relationships/slideLayout" Target="../slideLayouts/slideLayout6.xml"/><Relationship Id="rId1" Type="http://schemas.openxmlformats.org/officeDocument/2006/relationships/customXml" Target="../../customXml/item6.xml"/><Relationship Id="rId6" Type="http://schemas.openxmlformats.org/officeDocument/2006/relationships/image" Target="../media/image21.emf"/><Relationship Id="rId5" Type="http://schemas.openxmlformats.org/officeDocument/2006/relationships/image" Target="../media/image13.png"/><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customXml" Target="../../customXml/item13.xml"/><Relationship Id="rId5" Type="http://schemas.openxmlformats.org/officeDocument/2006/relationships/image" Target="../media/image22.emf"/><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6.xml"/><Relationship Id="rId7" Type="http://schemas.openxmlformats.org/officeDocument/2006/relationships/image" Target="../media/image23.emf"/><Relationship Id="rId2" Type="http://schemas.openxmlformats.org/officeDocument/2006/relationships/slideLayout" Target="../slideLayouts/slideLayout19.xml"/><Relationship Id="rId1" Type="http://schemas.openxmlformats.org/officeDocument/2006/relationships/customXml" Target="../../customXml/item7.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hyperlink" Target="https://aka.ms/identityplatformporta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6.emf"/></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3.png"/></Relationships>
</file>

<file path=ppt/slides/_rels/slide2.xml.rels>&#65279;<?xml version="1.0" encoding="utf-8"?><Relationships xmlns="http://schemas.openxmlformats.org/package/2006/relationships"><Relationship Type="http://schemas.openxmlformats.org/officeDocument/2006/relationships/notesSlide" Target="../notesSlides/notesSlide2.xml" Id="rId2" /><Relationship Type="http://schemas.openxmlformats.org/officeDocument/2006/relationships/slideLayout" Target="../slideLayouts/slideLayout2.xml" Id="rId1" /></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aka.ms/msalsurvey" TargetMode="External"/><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8.png"/><Relationship Id="rId7"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3.png"/><Relationship Id="rId9"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8.png"/><Relationship Id="rId7"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3.png"/><Relationship Id="rId9" Type="http://schemas.openxmlformats.org/officeDocument/2006/relationships/image" Target="../media/image32.png"/></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3.png"/></Relationships>
</file>

<file path=ppt/slides/_rels/slide25.x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image" Target="../media/image38.svg"/><Relationship Id="rId3" Type="http://schemas.openxmlformats.org/officeDocument/2006/relationships/customXml" Target="../../customXml/item4.xml"/><Relationship Id="rId7" Type="http://schemas.openxmlformats.org/officeDocument/2006/relationships/notesSlide" Target="../notesSlides/notesSlide25.xml"/><Relationship Id="rId12" Type="http://schemas.openxmlformats.org/officeDocument/2006/relationships/image" Target="../media/image37.png"/><Relationship Id="rId2" Type="http://schemas.openxmlformats.org/officeDocument/2006/relationships/customXml" Target="../../customXml/item14.xml"/><Relationship Id="rId16" Type="http://schemas.openxmlformats.org/officeDocument/2006/relationships/image" Target="../media/image40.svg"/><Relationship Id="rId1" Type="http://schemas.openxmlformats.org/officeDocument/2006/relationships/customXml" Target="../../customXml/item25.xml"/><Relationship Id="rId6" Type="http://schemas.openxmlformats.org/officeDocument/2006/relationships/slideLayout" Target="../slideLayouts/slideLayout3.xml"/><Relationship Id="rId11" Type="http://schemas.openxmlformats.org/officeDocument/2006/relationships/image" Target="../media/image21.emf"/><Relationship Id="rId5" Type="http://schemas.openxmlformats.org/officeDocument/2006/relationships/customXml" Target="../../customXml/item21.xml"/><Relationship Id="rId15" Type="http://schemas.openxmlformats.org/officeDocument/2006/relationships/image" Target="../media/image39.png"/><Relationship Id="rId10" Type="http://schemas.openxmlformats.org/officeDocument/2006/relationships/image" Target="../media/image36.emf"/><Relationship Id="rId4" Type="http://schemas.openxmlformats.org/officeDocument/2006/relationships/customXml" Target="../../customXml/item3.xml"/><Relationship Id="rId9" Type="http://schemas.openxmlformats.org/officeDocument/2006/relationships/image" Target="../media/image35.emf"/><Relationship Id="rId14" Type="http://schemas.openxmlformats.org/officeDocument/2006/relationships/image" Target="../media/image26.emf"/></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26.emf"/><Relationship Id="rId7"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41.emf"/></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8" Type="http://schemas.openxmlformats.org/officeDocument/2006/relationships/hyperlink" Target="http://aka.ms/msalsurvey" TargetMode="External"/><Relationship Id="rId3" Type="http://schemas.openxmlformats.org/officeDocument/2006/relationships/hyperlink" Target="https://azure.microsoft.com/en-us/trial/get-started-active-directory-b2c/" TargetMode="External"/><Relationship Id="rId7" Type="http://schemas.openxmlformats.org/officeDocument/2006/relationships/hyperlink" Target="http://aka.ms/msidhacktoberfest"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hyperlink" Target="http://aka.ms/identityplatform" TargetMode="External"/><Relationship Id="rId5" Type="http://schemas.openxmlformats.org/officeDocument/2006/relationships/hyperlink" Target="http://aka.ms/identityplatformsupport" TargetMode="External"/><Relationship Id="rId4" Type="http://schemas.openxmlformats.org/officeDocument/2006/relationships/hyperlink" Target="http://aka.ms/MsIdStackOverflow"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aka.ms/ignite.mobileApp" TargetMode="External"/><Relationship Id="rId2" Type="http://schemas.openxmlformats.org/officeDocument/2006/relationships/notesSlide" Target="../notesSlides/notesSlide35.xml"/><Relationship Id="rId1" Type="http://schemas.openxmlformats.org/officeDocument/2006/relationships/slideLayout" Target="../slideLayouts/slideLayout40.xml"/><Relationship Id="rId4" Type="http://schemas.openxmlformats.org/officeDocument/2006/relationships/hyperlink" Target="https://myignite.techcommunity.microsoft.com/evaluations"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&#65279;<?xml version="1.0" encoding="utf-8"?><Relationships xmlns="http://schemas.openxmlformats.org/package/2006/relationships"><Relationship Type="http://schemas.openxmlformats.org/officeDocument/2006/relationships/image" Target="../media/image13.png" Id="rId3" /><Relationship Type="http://schemas.openxmlformats.org/officeDocument/2006/relationships/notesSlide" Target="../notesSlides/notesSlide5.xml" Id="rId2" /><Relationship Type="http://schemas.openxmlformats.org/officeDocument/2006/relationships/slideLayout" Target="../slideLayouts/slideLayout3.xml" Id="rId1" /><Relationship Type="http://schemas.openxmlformats.org/officeDocument/2006/relationships/image" Target="../media/image14.emf" Id="rId4" /></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3294868"/>
      </p:ext>
    </p:extLst>
  </p:cSld>
  <p:clrMapOvr>
    <a:masterClrMapping/>
  </p:clrMapOvr>
  <p:transition>
    <p:fade/>
  </p:transition>
</p:sld>
</file>

<file path=ppt/slides/slide10.xml><?xml version="1.0" encoding="utf-8"?>
<p:sld xmlns:a16="http://schemas.microsoft.com/office/drawing/2014/main" xmlns:a14="http://schemas.microsoft.com/office/drawing/2010/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ctangle 148">
            <a:extLst>
              <a:ext uri="{FF2B5EF4-FFF2-40B4-BE49-F238E27FC236}">
                <a16:creationId xmlns:a16="http://schemas.microsoft.com/office/drawing/2014/main" id="{D11502D2-C73D-4ABD-A7EC-13E3626BB314}"/>
              </a:ext>
            </a:extLst>
          </p:cNvPr>
          <p:cNvSpPr/>
          <p:nvPr/>
        </p:nvSpPr>
        <p:spPr bwMode="auto">
          <a:xfrm>
            <a:off x="588263" y="4178299"/>
            <a:ext cx="3566160" cy="2057400"/>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2" name="Title 1"/>
          <p:cNvSpPr>
            <a:spLocks noGrp="1"/>
          </p:cNvSpPr>
          <p:nvPr>
            <p:ph type="title"/>
          </p:nvPr>
        </p:nvSpPr>
        <p:spPr>
          <a:xfrm>
            <a:off x="588263" y="457200"/>
            <a:ext cx="11018520" cy="553998"/>
          </a:xfrm>
        </p:spPr>
        <p:txBody>
          <a:bodyPr/>
          <a:lstStyle/>
          <a:p>
            <a:r>
              <a:rPr lang="en-US"/>
              <a:t>Ready for your business</a:t>
            </a:r>
          </a:p>
        </p:txBody>
      </p:sp>
      <p:sp>
        <p:nvSpPr>
          <p:cNvPr id="126" name="Rectangle 125">
            <a:extLst>
              <a:ext uri="{FF2B5EF4-FFF2-40B4-BE49-F238E27FC236}">
                <a16:creationId xmlns:a16="http://schemas.microsoft.com/office/drawing/2014/main" id="{F12C88D2-8923-4F11-986E-7127E3D9C4F7}"/>
              </a:ext>
            </a:extLst>
          </p:cNvPr>
          <p:cNvSpPr/>
          <p:nvPr/>
        </p:nvSpPr>
        <p:spPr>
          <a:xfrm>
            <a:off x="486210" y="1095603"/>
            <a:ext cx="10442281" cy="461665"/>
          </a:xfrm>
          <a:prstGeom prst="rect">
            <a:avLst/>
          </a:prstGeom>
        </p:spPr>
        <p:txBody>
          <a:bodyPr wrap="none">
            <a:spAutoFit/>
          </a:bodyPr>
          <a:lstStyle/>
          <a:p>
            <a:r>
              <a:rPr lang="en-US" sz="2400">
                <a:solidFill>
                  <a:schemeClr val="accent1"/>
                </a:solidFill>
              </a:rPr>
              <a:t>Every Office 365 and Microsoft Azure customer uses Azure Active Directory</a:t>
            </a:r>
          </a:p>
        </p:txBody>
      </p:sp>
      <p:sp>
        <p:nvSpPr>
          <p:cNvPr id="4" name="Rectangle 3">
            <a:extLst>
              <a:ext uri="{FF2B5EF4-FFF2-40B4-BE49-F238E27FC236}">
                <a16:creationId xmlns:a16="http://schemas.microsoft.com/office/drawing/2014/main" id="{FC975AA3-E1B6-4BEC-B0EA-793E7F86F936}"/>
              </a:ext>
            </a:extLst>
          </p:cNvPr>
          <p:cNvSpPr/>
          <p:nvPr/>
        </p:nvSpPr>
        <p:spPr>
          <a:xfrm>
            <a:off x="10804538" y="6400609"/>
            <a:ext cx="915635" cy="307777"/>
          </a:xfrm>
          <a:prstGeom prst="rect">
            <a:avLst/>
          </a:prstGeom>
        </p:spPr>
        <p:txBody>
          <a:bodyPr wrap="none">
            <a:spAutoFit/>
          </a:bodyPr>
          <a:lstStyle/>
          <a:p>
            <a:r>
              <a:rPr lang="en-US" sz="1400"/>
              <a:t>Sep 2018</a:t>
            </a:r>
          </a:p>
        </p:txBody>
      </p:sp>
      <p:sp>
        <p:nvSpPr>
          <p:cNvPr id="150" name="Rectangle 149">
            <a:extLst>
              <a:ext uri="{FF2B5EF4-FFF2-40B4-BE49-F238E27FC236}">
                <a16:creationId xmlns:a16="http://schemas.microsoft.com/office/drawing/2014/main" id="{1D59959C-3807-427E-BA33-16BCE2090D46}"/>
              </a:ext>
            </a:extLst>
          </p:cNvPr>
          <p:cNvSpPr/>
          <p:nvPr/>
        </p:nvSpPr>
        <p:spPr bwMode="auto">
          <a:xfrm>
            <a:off x="4312920" y="4178299"/>
            <a:ext cx="3566160" cy="2057400"/>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151" name="Rectangle 150">
            <a:extLst>
              <a:ext uri="{FF2B5EF4-FFF2-40B4-BE49-F238E27FC236}">
                <a16:creationId xmlns:a16="http://schemas.microsoft.com/office/drawing/2014/main" id="{AAB2B4AE-F8EA-46A9-9A9D-88211894DE12}"/>
              </a:ext>
            </a:extLst>
          </p:cNvPr>
          <p:cNvSpPr/>
          <p:nvPr/>
        </p:nvSpPr>
        <p:spPr bwMode="auto">
          <a:xfrm>
            <a:off x="8040623" y="4178299"/>
            <a:ext cx="3566160" cy="2057400"/>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152" name="TextBox 151">
            <a:extLst>
              <a:ext uri="{FF2B5EF4-FFF2-40B4-BE49-F238E27FC236}">
                <a16:creationId xmlns:a16="http://schemas.microsoft.com/office/drawing/2014/main" id="{17B8A6CF-A96E-4F5E-938A-346B3F550B83}"/>
              </a:ext>
            </a:extLst>
          </p:cNvPr>
          <p:cNvSpPr txBox="1"/>
          <p:nvPr/>
        </p:nvSpPr>
        <p:spPr>
          <a:xfrm>
            <a:off x="8040623" y="5373253"/>
            <a:ext cx="2286000" cy="590931"/>
          </a:xfrm>
          <a:prstGeom prst="rect">
            <a:avLst/>
          </a:prstGeom>
          <a:noFill/>
        </p:spPr>
        <p:txBody>
          <a:bodyPr wrap="square" rtlCol="0">
            <a:spAutoFit/>
          </a:bodyPr>
          <a:lstStyle/>
          <a:p>
            <a:pPr algn="ctr" defTabSz="932508">
              <a:lnSpc>
                <a:spcPct val="90000"/>
              </a:lnSpc>
              <a:defRPr/>
            </a:pPr>
            <a:r>
              <a:rPr lang="en-US" sz="1800" dirty="0">
                <a:gradFill>
                  <a:gsLst>
                    <a:gs pos="2917">
                      <a:srgbClr val="353535"/>
                    </a:gs>
                    <a:gs pos="30000">
                      <a:srgbClr val="353535"/>
                    </a:gs>
                  </a:gsLst>
                  <a:lin ang="5400000" scaled="0"/>
                </a:gradFill>
                <a:latin typeface="Segoe UI" panose="020B0502040204020203" pitchFamily="34" charset="0"/>
                <a:cs typeface="Segoe UI" panose="020B0502040204020203" pitchFamily="34" charset="0"/>
              </a:rPr>
              <a:t>of Fortune 500 data in Microsoft Graph</a:t>
            </a:r>
          </a:p>
        </p:txBody>
      </p:sp>
      <p:sp>
        <p:nvSpPr>
          <p:cNvPr id="153" name="TextBox 152">
            <a:extLst>
              <a:ext uri="{FF2B5EF4-FFF2-40B4-BE49-F238E27FC236}">
                <a16:creationId xmlns:a16="http://schemas.microsoft.com/office/drawing/2014/main" id="{7C826278-94EB-4AF0-8AF9-75ACEF7EDCB2}"/>
              </a:ext>
            </a:extLst>
          </p:cNvPr>
          <p:cNvSpPr txBox="1"/>
          <p:nvPr/>
        </p:nvSpPr>
        <p:spPr>
          <a:xfrm>
            <a:off x="8040623" y="4505609"/>
            <a:ext cx="2286000" cy="923330"/>
          </a:xfrm>
          <a:prstGeom prst="rect">
            <a:avLst/>
          </a:prstGeom>
          <a:noFill/>
        </p:spPr>
        <p:txBody>
          <a:bodyPr wrap="square" rtlCol="0">
            <a:spAutoFit/>
          </a:bodyPr>
          <a:lstStyle/>
          <a:p>
            <a:pPr lvl="0" algn="ctr" defTabSz="932508">
              <a:lnSpc>
                <a:spcPct val="90000"/>
              </a:lnSpc>
              <a:defRPr/>
            </a:pPr>
            <a:r>
              <a:rPr lang="en-US" sz="6000" kern="0" spc="-250">
                <a:ln w="3175">
                  <a:noFill/>
                </a:ln>
                <a:solidFill>
                  <a:srgbClr val="0078D7"/>
                </a:solidFill>
                <a:latin typeface="Segoe UI" panose="020B0502040204020203" pitchFamily="34" charset="0"/>
                <a:cs typeface="Segoe UI" panose="020B0502040204020203" pitchFamily="34" charset="0"/>
              </a:rPr>
              <a:t>90</a:t>
            </a:r>
            <a:r>
              <a:rPr lang="en-US" sz="2800" kern="0" spc="-250">
                <a:ln w="3175">
                  <a:noFill/>
                </a:ln>
                <a:solidFill>
                  <a:srgbClr val="0078D7"/>
                </a:solidFill>
                <a:latin typeface="Segoe UI" panose="020B0502040204020203" pitchFamily="34" charset="0"/>
                <a:cs typeface="Segoe UI" panose="020B0502040204020203" pitchFamily="34" charset="0"/>
              </a:rPr>
              <a:t> </a:t>
            </a:r>
            <a:r>
              <a:rPr lang="en-US" sz="2800" b="1" kern="0" spc="-250">
                <a:ln w="3175">
                  <a:noFill/>
                </a:ln>
                <a:solidFill>
                  <a:srgbClr val="0078D7"/>
                </a:solidFill>
                <a:latin typeface="Segoe UI" panose="020B0502040204020203" pitchFamily="34" charset="0"/>
                <a:cs typeface="Segoe UI" panose="020B0502040204020203" pitchFamily="34" charset="0"/>
              </a:rPr>
              <a:t>%</a:t>
            </a:r>
          </a:p>
        </p:txBody>
      </p:sp>
      <p:sp>
        <p:nvSpPr>
          <p:cNvPr id="154" name="TextBox 153">
            <a:extLst>
              <a:ext uri="{FF2B5EF4-FFF2-40B4-BE49-F238E27FC236}">
                <a16:creationId xmlns:a16="http://schemas.microsoft.com/office/drawing/2014/main" id="{5D459363-B555-4403-AD07-A10B9261881E}"/>
              </a:ext>
            </a:extLst>
          </p:cNvPr>
          <p:cNvSpPr txBox="1"/>
          <p:nvPr/>
        </p:nvSpPr>
        <p:spPr>
          <a:xfrm>
            <a:off x="4312920" y="5373253"/>
            <a:ext cx="2286000" cy="590931"/>
          </a:xfrm>
          <a:prstGeom prst="rect">
            <a:avLst/>
          </a:prstGeom>
          <a:noFill/>
        </p:spPr>
        <p:txBody>
          <a:bodyPr wrap="square" rtlCol="0">
            <a:spAutoFit/>
          </a:bodyPr>
          <a:lstStyle>
            <a:defPPr>
              <a:defRPr lang="en-US"/>
            </a:defPPr>
            <a:lvl1pPr algn="ctr" defTabSz="932508">
              <a:lnSpc>
                <a:spcPct val="90000"/>
              </a:lnSpc>
              <a:defRPr sz="1600">
                <a:gradFill>
                  <a:gsLst>
                    <a:gs pos="2917">
                      <a:srgbClr val="353535"/>
                    </a:gs>
                    <a:gs pos="30000">
                      <a:srgbClr val="353535"/>
                    </a:gs>
                  </a:gsLst>
                  <a:lin ang="5400000" scaled="0"/>
                </a:gradFill>
                <a:latin typeface="Segoe UI" panose="020B0502040204020203" pitchFamily="34" charset="0"/>
                <a:cs typeface="Segoe UI" panose="020B0502040204020203" pitchFamily="34" charset="0"/>
              </a:defRPr>
            </a:lvl1pPr>
          </a:lstStyle>
          <a:p>
            <a:r>
              <a:rPr lang="en-US" sz="1800" dirty="0"/>
              <a:t>daily Azure AD</a:t>
            </a:r>
          </a:p>
          <a:p>
            <a:r>
              <a:rPr lang="en-US" sz="1800" dirty="0"/>
              <a:t>authentications</a:t>
            </a:r>
          </a:p>
        </p:txBody>
      </p:sp>
      <p:sp>
        <p:nvSpPr>
          <p:cNvPr id="156" name="TextBox 155">
            <a:extLst>
              <a:ext uri="{FF2B5EF4-FFF2-40B4-BE49-F238E27FC236}">
                <a16:creationId xmlns:a16="http://schemas.microsoft.com/office/drawing/2014/main" id="{5ECE2E19-9863-475B-9251-07ED65538B7F}"/>
              </a:ext>
            </a:extLst>
          </p:cNvPr>
          <p:cNvSpPr txBox="1"/>
          <p:nvPr/>
        </p:nvSpPr>
        <p:spPr>
          <a:xfrm>
            <a:off x="588263" y="5373253"/>
            <a:ext cx="2285999" cy="590931"/>
          </a:xfrm>
          <a:prstGeom prst="rect">
            <a:avLst/>
          </a:prstGeom>
          <a:noFill/>
        </p:spPr>
        <p:txBody>
          <a:bodyPr wrap="square" rtlCol="0">
            <a:spAutoFit/>
          </a:bodyPr>
          <a:lstStyle>
            <a:defPPr>
              <a:defRPr lang="en-US"/>
            </a:defPPr>
            <a:lvl1pPr algn="ctr" defTabSz="932508">
              <a:lnSpc>
                <a:spcPct val="90000"/>
              </a:lnSpc>
              <a:defRPr sz="1600">
                <a:gradFill>
                  <a:gsLst>
                    <a:gs pos="2917">
                      <a:srgbClr val="353535"/>
                    </a:gs>
                    <a:gs pos="30000">
                      <a:srgbClr val="353535"/>
                    </a:gs>
                  </a:gsLst>
                  <a:lin ang="5400000" scaled="0"/>
                </a:gradFill>
                <a:latin typeface="Segoe UI" panose="020B0502040204020203" pitchFamily="34" charset="0"/>
                <a:cs typeface="Segoe UI" panose="020B0502040204020203" pitchFamily="34" charset="0"/>
              </a:defRPr>
            </a:lvl1pPr>
          </a:lstStyle>
          <a:p>
            <a:r>
              <a:rPr lang="en-US" sz="1800" dirty="0"/>
              <a:t>Outlook.com</a:t>
            </a:r>
          </a:p>
          <a:p>
            <a:r>
              <a:rPr lang="en-US" sz="1800" dirty="0"/>
              <a:t>active users</a:t>
            </a:r>
          </a:p>
        </p:txBody>
      </p:sp>
      <p:sp>
        <p:nvSpPr>
          <p:cNvPr id="157" name="TextBox 156">
            <a:extLst>
              <a:ext uri="{FF2B5EF4-FFF2-40B4-BE49-F238E27FC236}">
                <a16:creationId xmlns:a16="http://schemas.microsoft.com/office/drawing/2014/main" id="{CEC6C2CC-5BA8-49A0-BF19-498AF3D1EDC5}"/>
              </a:ext>
            </a:extLst>
          </p:cNvPr>
          <p:cNvSpPr txBox="1"/>
          <p:nvPr/>
        </p:nvSpPr>
        <p:spPr>
          <a:xfrm>
            <a:off x="588263" y="4505609"/>
            <a:ext cx="2285999" cy="923330"/>
          </a:xfrm>
          <a:prstGeom prst="rect">
            <a:avLst/>
          </a:prstGeom>
          <a:noFill/>
        </p:spPr>
        <p:txBody>
          <a:bodyPr wrap="square" rtlCol="0">
            <a:spAutoFit/>
          </a:bodyPr>
          <a:lstStyle/>
          <a:p>
            <a:pPr algn="ctr" defTabSz="932508">
              <a:lnSpc>
                <a:spcPct val="90000"/>
              </a:lnSpc>
              <a:defRPr/>
            </a:pPr>
            <a:r>
              <a:rPr lang="en-US" sz="6000" kern="0" spc="-250" dirty="0">
                <a:ln w="3175">
                  <a:noFill/>
                </a:ln>
                <a:solidFill>
                  <a:srgbClr val="0078D7"/>
                </a:solidFill>
                <a:latin typeface="Segoe UI" panose="020B0502040204020203" pitchFamily="34" charset="0"/>
                <a:cs typeface="Segoe UI" panose="020B0502040204020203" pitchFamily="34" charset="0"/>
              </a:rPr>
              <a:t>400</a:t>
            </a:r>
            <a:r>
              <a:rPr lang="en-US" sz="2000" kern="0" spc="-250" dirty="0">
                <a:ln w="3175">
                  <a:noFill/>
                </a:ln>
                <a:solidFill>
                  <a:srgbClr val="0078D7"/>
                </a:solidFill>
                <a:latin typeface="Segoe UI" panose="020B0502040204020203" pitchFamily="34" charset="0"/>
                <a:cs typeface="Segoe UI" panose="020B0502040204020203" pitchFamily="34" charset="0"/>
              </a:rPr>
              <a:t> </a:t>
            </a:r>
            <a:r>
              <a:rPr lang="en-US" sz="2800" b="1" kern="0" spc="-250" dirty="0">
                <a:ln w="3175">
                  <a:noFill/>
                </a:ln>
                <a:solidFill>
                  <a:srgbClr val="0078D7"/>
                </a:solidFill>
                <a:latin typeface="Segoe UI" panose="020B0502040204020203" pitchFamily="34" charset="0"/>
                <a:cs typeface="Segoe UI" panose="020B0502040204020203" pitchFamily="34" charset="0"/>
              </a:rPr>
              <a:t>M</a:t>
            </a:r>
          </a:p>
        </p:txBody>
      </p:sp>
      <p:cxnSp>
        <p:nvCxnSpPr>
          <p:cNvPr id="165" name="Straight Connector 164">
            <a:extLst>
              <a:ext uri="{FF2B5EF4-FFF2-40B4-BE49-F238E27FC236}">
                <a16:creationId xmlns:a16="http://schemas.microsoft.com/office/drawing/2014/main" id="{645934B0-8B1F-4FDF-86EF-C7800EC9DC3C}"/>
              </a:ext>
            </a:extLst>
          </p:cNvPr>
          <p:cNvCxnSpPr/>
          <p:nvPr/>
        </p:nvCxnSpPr>
        <p:spPr>
          <a:xfrm>
            <a:off x="6601972" y="4521199"/>
            <a:ext cx="0" cy="1371600"/>
          </a:xfrm>
          <a:prstGeom prst="line">
            <a:avLst/>
          </a:prstGeom>
          <a:ln w="28575">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1BECB098-FBE1-44FD-844E-38BA2FD8DA0A}"/>
              </a:ext>
            </a:extLst>
          </p:cNvPr>
          <p:cNvCxnSpPr/>
          <p:nvPr/>
        </p:nvCxnSpPr>
        <p:spPr>
          <a:xfrm>
            <a:off x="10329675" y="4521199"/>
            <a:ext cx="0" cy="1371600"/>
          </a:xfrm>
          <a:prstGeom prst="line">
            <a:avLst/>
          </a:prstGeom>
          <a:ln w="28575">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F20DD4A-38B2-4845-A7B7-59D26BD2EB85}"/>
              </a:ext>
            </a:extLst>
          </p:cNvPr>
          <p:cNvCxnSpPr/>
          <p:nvPr/>
        </p:nvCxnSpPr>
        <p:spPr>
          <a:xfrm>
            <a:off x="2877315" y="4521199"/>
            <a:ext cx="0" cy="1371600"/>
          </a:xfrm>
          <a:prstGeom prst="line">
            <a:avLst/>
          </a:prstGeom>
          <a:ln w="28575">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29CF3C90-2612-4212-9EAA-48C92676FB1A}"/>
              </a:ext>
            </a:extLst>
          </p:cNvPr>
          <p:cNvSpPr txBox="1"/>
          <p:nvPr/>
        </p:nvSpPr>
        <p:spPr>
          <a:xfrm>
            <a:off x="4312920" y="4505609"/>
            <a:ext cx="2286000" cy="923330"/>
          </a:xfrm>
          <a:prstGeom prst="rect">
            <a:avLst/>
          </a:prstGeom>
          <a:noFill/>
        </p:spPr>
        <p:txBody>
          <a:bodyPr wrap="square" rtlCol="0">
            <a:spAutoFit/>
          </a:bodyPr>
          <a:lstStyle/>
          <a:p>
            <a:pPr algn="ctr" defTabSz="932508">
              <a:lnSpc>
                <a:spcPct val="90000"/>
              </a:lnSpc>
              <a:defRPr/>
            </a:pPr>
            <a:r>
              <a:rPr lang="en-US" sz="6000" kern="0" spc="-250" dirty="0">
                <a:ln w="3175">
                  <a:noFill/>
                </a:ln>
                <a:solidFill>
                  <a:srgbClr val="0078D7"/>
                </a:solidFill>
                <a:latin typeface="Segoe UI" panose="020B0502040204020203" pitchFamily="34" charset="0"/>
                <a:cs typeface="Segoe UI" panose="020B0502040204020203" pitchFamily="34" charset="0"/>
              </a:rPr>
              <a:t>8</a:t>
            </a:r>
            <a:r>
              <a:rPr lang="en-US" sz="2800" kern="0" spc="-250" dirty="0">
                <a:ln w="3175">
                  <a:noFill/>
                </a:ln>
                <a:solidFill>
                  <a:srgbClr val="0078D7"/>
                </a:solidFill>
                <a:latin typeface="Segoe UI" panose="020B0502040204020203" pitchFamily="34" charset="0"/>
                <a:cs typeface="Segoe UI" panose="020B0502040204020203" pitchFamily="34" charset="0"/>
              </a:rPr>
              <a:t> </a:t>
            </a:r>
            <a:r>
              <a:rPr lang="en-US" sz="2800" b="1" kern="0" spc="-250" dirty="0">
                <a:ln w="3175">
                  <a:noFill/>
                </a:ln>
                <a:solidFill>
                  <a:srgbClr val="0078D7"/>
                </a:solidFill>
                <a:latin typeface="Segoe UI" panose="020B0502040204020203" pitchFamily="34" charset="0"/>
                <a:cs typeface="Segoe UI" panose="020B0502040204020203" pitchFamily="34" charset="0"/>
              </a:rPr>
              <a:t>B</a:t>
            </a:r>
          </a:p>
        </p:txBody>
      </p:sp>
      <p:sp>
        <p:nvSpPr>
          <p:cNvPr id="42" name="building_5" title="Icon of tall buildings">
            <a:extLst>
              <a:ext uri="{FF2B5EF4-FFF2-40B4-BE49-F238E27FC236}">
                <a16:creationId xmlns:a16="http://schemas.microsoft.com/office/drawing/2014/main" id="{32A81229-B62A-4689-AA9B-212A5F1C7878}"/>
              </a:ext>
            </a:extLst>
          </p:cNvPr>
          <p:cNvSpPr>
            <a:spLocks noChangeAspect="1" noEditPoints="1"/>
          </p:cNvSpPr>
          <p:nvPr/>
        </p:nvSpPr>
        <p:spPr bwMode="auto">
          <a:xfrm flipH="1">
            <a:off x="10576556" y="4784928"/>
            <a:ext cx="777240" cy="844142"/>
          </a:xfrm>
          <a:custGeom>
            <a:avLst/>
            <a:gdLst>
              <a:gd name="T0" fmla="*/ 299 w 395"/>
              <a:gd name="T1" fmla="*/ 151 h 429"/>
              <a:gd name="T2" fmla="*/ 299 w 395"/>
              <a:gd name="T3" fmla="*/ 429 h 429"/>
              <a:gd name="T4" fmla="*/ 242 w 395"/>
              <a:gd name="T5" fmla="*/ 429 h 429"/>
              <a:gd name="T6" fmla="*/ 242 w 395"/>
              <a:gd name="T7" fmla="*/ 333 h 429"/>
              <a:gd name="T8" fmla="*/ 181 w 395"/>
              <a:gd name="T9" fmla="*/ 333 h 429"/>
              <a:gd name="T10" fmla="*/ 181 w 395"/>
              <a:gd name="T11" fmla="*/ 429 h 429"/>
              <a:gd name="T12" fmla="*/ 121 w 395"/>
              <a:gd name="T13" fmla="*/ 429 h 429"/>
              <a:gd name="T14" fmla="*/ 121 w 395"/>
              <a:gd name="T15" fmla="*/ 151 h 429"/>
              <a:gd name="T16" fmla="*/ 211 w 395"/>
              <a:gd name="T17" fmla="*/ 151 h 429"/>
              <a:gd name="T18" fmla="*/ 299 w 395"/>
              <a:gd name="T19" fmla="*/ 151 h 429"/>
              <a:gd name="T20" fmla="*/ 211 w 395"/>
              <a:gd name="T21" fmla="*/ 151 h 429"/>
              <a:gd name="T22" fmla="*/ 211 w 395"/>
              <a:gd name="T23" fmla="*/ 92 h 429"/>
              <a:gd name="T24" fmla="*/ 0 w 395"/>
              <a:gd name="T25" fmla="*/ 92 h 429"/>
              <a:gd name="T26" fmla="*/ 0 w 395"/>
              <a:gd name="T27" fmla="*/ 429 h 429"/>
              <a:gd name="T28" fmla="*/ 395 w 395"/>
              <a:gd name="T29" fmla="*/ 429 h 429"/>
              <a:gd name="T30" fmla="*/ 395 w 395"/>
              <a:gd name="T31" fmla="*/ 123 h 429"/>
              <a:gd name="T32" fmla="*/ 268 w 395"/>
              <a:gd name="T33" fmla="*/ 0 h 429"/>
              <a:gd name="T34" fmla="*/ 268 w 395"/>
              <a:gd name="T35" fmla="*/ 151 h 429"/>
              <a:gd name="T36" fmla="*/ 62 w 395"/>
              <a:gd name="T37" fmla="*/ 151 h 429"/>
              <a:gd name="T38" fmla="*/ 56 w 395"/>
              <a:gd name="T39" fmla="*/ 151 h 429"/>
              <a:gd name="T40" fmla="*/ 56 w 395"/>
              <a:gd name="T41" fmla="*/ 155 h 429"/>
              <a:gd name="T42" fmla="*/ 62 w 395"/>
              <a:gd name="T43" fmla="*/ 155 h 429"/>
              <a:gd name="T44" fmla="*/ 62 w 395"/>
              <a:gd name="T45" fmla="*/ 151 h 429"/>
              <a:gd name="T46" fmla="*/ 62 w 395"/>
              <a:gd name="T47" fmla="*/ 211 h 429"/>
              <a:gd name="T48" fmla="*/ 56 w 395"/>
              <a:gd name="T49" fmla="*/ 211 h 429"/>
              <a:gd name="T50" fmla="*/ 56 w 395"/>
              <a:gd name="T51" fmla="*/ 217 h 429"/>
              <a:gd name="T52" fmla="*/ 62 w 395"/>
              <a:gd name="T53" fmla="*/ 217 h 429"/>
              <a:gd name="T54" fmla="*/ 62 w 395"/>
              <a:gd name="T55" fmla="*/ 211 h 429"/>
              <a:gd name="T56" fmla="*/ 62 w 395"/>
              <a:gd name="T57" fmla="*/ 271 h 429"/>
              <a:gd name="T58" fmla="*/ 56 w 395"/>
              <a:gd name="T59" fmla="*/ 271 h 429"/>
              <a:gd name="T60" fmla="*/ 56 w 395"/>
              <a:gd name="T61" fmla="*/ 277 h 429"/>
              <a:gd name="T62" fmla="*/ 62 w 395"/>
              <a:gd name="T63" fmla="*/ 277 h 429"/>
              <a:gd name="T64" fmla="*/ 62 w 395"/>
              <a:gd name="T65" fmla="*/ 271 h 429"/>
              <a:gd name="T66" fmla="*/ 62 w 395"/>
              <a:gd name="T67" fmla="*/ 332 h 429"/>
              <a:gd name="T68" fmla="*/ 56 w 395"/>
              <a:gd name="T69" fmla="*/ 332 h 429"/>
              <a:gd name="T70" fmla="*/ 56 w 395"/>
              <a:gd name="T71" fmla="*/ 337 h 429"/>
              <a:gd name="T72" fmla="*/ 62 w 395"/>
              <a:gd name="T73" fmla="*/ 337 h 429"/>
              <a:gd name="T74" fmla="*/ 62 w 395"/>
              <a:gd name="T75" fmla="*/ 332 h 429"/>
              <a:gd name="T76" fmla="*/ 62 w 395"/>
              <a:gd name="T77" fmla="*/ 392 h 429"/>
              <a:gd name="T78" fmla="*/ 56 w 395"/>
              <a:gd name="T79" fmla="*/ 392 h 429"/>
              <a:gd name="T80" fmla="*/ 56 w 395"/>
              <a:gd name="T81" fmla="*/ 397 h 429"/>
              <a:gd name="T82" fmla="*/ 62 w 395"/>
              <a:gd name="T83" fmla="*/ 397 h 429"/>
              <a:gd name="T84" fmla="*/ 62 w 395"/>
              <a:gd name="T85" fmla="*/ 392 h 429"/>
              <a:gd name="T86" fmla="*/ 182 w 395"/>
              <a:gd name="T87" fmla="*/ 211 h 429"/>
              <a:gd name="T88" fmla="*/ 177 w 395"/>
              <a:gd name="T89" fmla="*/ 211 h 429"/>
              <a:gd name="T90" fmla="*/ 177 w 395"/>
              <a:gd name="T91" fmla="*/ 217 h 429"/>
              <a:gd name="T92" fmla="*/ 182 w 395"/>
              <a:gd name="T93" fmla="*/ 217 h 429"/>
              <a:gd name="T94" fmla="*/ 182 w 395"/>
              <a:gd name="T95" fmla="*/ 211 h 429"/>
              <a:gd name="T96" fmla="*/ 182 w 395"/>
              <a:gd name="T97" fmla="*/ 273 h 429"/>
              <a:gd name="T98" fmla="*/ 177 w 395"/>
              <a:gd name="T99" fmla="*/ 273 h 429"/>
              <a:gd name="T100" fmla="*/ 177 w 395"/>
              <a:gd name="T101" fmla="*/ 277 h 429"/>
              <a:gd name="T102" fmla="*/ 182 w 395"/>
              <a:gd name="T103" fmla="*/ 277 h 429"/>
              <a:gd name="T104" fmla="*/ 182 w 395"/>
              <a:gd name="T105" fmla="*/ 273 h 429"/>
              <a:gd name="T106" fmla="*/ 243 w 395"/>
              <a:gd name="T107" fmla="*/ 211 h 429"/>
              <a:gd name="T108" fmla="*/ 237 w 395"/>
              <a:gd name="T109" fmla="*/ 211 h 429"/>
              <a:gd name="T110" fmla="*/ 237 w 395"/>
              <a:gd name="T111" fmla="*/ 217 h 429"/>
              <a:gd name="T112" fmla="*/ 243 w 395"/>
              <a:gd name="T113" fmla="*/ 217 h 429"/>
              <a:gd name="T114" fmla="*/ 243 w 395"/>
              <a:gd name="T115" fmla="*/ 211 h 429"/>
              <a:gd name="T116" fmla="*/ 243 w 395"/>
              <a:gd name="T117" fmla="*/ 273 h 429"/>
              <a:gd name="T118" fmla="*/ 237 w 395"/>
              <a:gd name="T119" fmla="*/ 273 h 429"/>
              <a:gd name="T120" fmla="*/ 237 w 395"/>
              <a:gd name="T121" fmla="*/ 277 h 429"/>
              <a:gd name="T122" fmla="*/ 243 w 395"/>
              <a:gd name="T123" fmla="*/ 277 h 429"/>
              <a:gd name="T124" fmla="*/ 243 w 395"/>
              <a:gd name="T125" fmla="*/ 27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5" h="429">
                <a:moveTo>
                  <a:pt x="299" y="151"/>
                </a:moveTo>
                <a:lnTo>
                  <a:pt x="299" y="429"/>
                </a:lnTo>
                <a:lnTo>
                  <a:pt x="242" y="429"/>
                </a:lnTo>
                <a:lnTo>
                  <a:pt x="242" y="333"/>
                </a:lnTo>
                <a:lnTo>
                  <a:pt x="181" y="333"/>
                </a:lnTo>
                <a:lnTo>
                  <a:pt x="181" y="429"/>
                </a:lnTo>
                <a:lnTo>
                  <a:pt x="121" y="429"/>
                </a:lnTo>
                <a:lnTo>
                  <a:pt x="121" y="151"/>
                </a:lnTo>
                <a:lnTo>
                  <a:pt x="211" y="151"/>
                </a:lnTo>
                <a:lnTo>
                  <a:pt x="299" y="151"/>
                </a:lnTo>
                <a:moveTo>
                  <a:pt x="211" y="151"/>
                </a:moveTo>
                <a:lnTo>
                  <a:pt x="211" y="92"/>
                </a:lnTo>
                <a:lnTo>
                  <a:pt x="0" y="92"/>
                </a:lnTo>
                <a:lnTo>
                  <a:pt x="0" y="429"/>
                </a:lnTo>
                <a:moveTo>
                  <a:pt x="395" y="429"/>
                </a:moveTo>
                <a:lnTo>
                  <a:pt x="395" y="123"/>
                </a:lnTo>
                <a:lnTo>
                  <a:pt x="268" y="0"/>
                </a:lnTo>
                <a:lnTo>
                  <a:pt x="268" y="151"/>
                </a:lnTo>
                <a:moveTo>
                  <a:pt x="62" y="151"/>
                </a:moveTo>
                <a:lnTo>
                  <a:pt x="56" y="151"/>
                </a:lnTo>
                <a:lnTo>
                  <a:pt x="56" y="155"/>
                </a:lnTo>
                <a:lnTo>
                  <a:pt x="62" y="155"/>
                </a:lnTo>
                <a:lnTo>
                  <a:pt x="62" y="151"/>
                </a:lnTo>
                <a:moveTo>
                  <a:pt x="62" y="211"/>
                </a:moveTo>
                <a:lnTo>
                  <a:pt x="56" y="211"/>
                </a:lnTo>
                <a:lnTo>
                  <a:pt x="56" y="217"/>
                </a:lnTo>
                <a:lnTo>
                  <a:pt x="62" y="217"/>
                </a:lnTo>
                <a:lnTo>
                  <a:pt x="62" y="211"/>
                </a:lnTo>
                <a:moveTo>
                  <a:pt x="62" y="271"/>
                </a:moveTo>
                <a:lnTo>
                  <a:pt x="56" y="271"/>
                </a:lnTo>
                <a:lnTo>
                  <a:pt x="56" y="277"/>
                </a:lnTo>
                <a:lnTo>
                  <a:pt x="62" y="277"/>
                </a:lnTo>
                <a:lnTo>
                  <a:pt x="62" y="271"/>
                </a:lnTo>
                <a:moveTo>
                  <a:pt x="62" y="332"/>
                </a:moveTo>
                <a:lnTo>
                  <a:pt x="56" y="332"/>
                </a:lnTo>
                <a:lnTo>
                  <a:pt x="56" y="337"/>
                </a:lnTo>
                <a:lnTo>
                  <a:pt x="62" y="337"/>
                </a:lnTo>
                <a:lnTo>
                  <a:pt x="62" y="332"/>
                </a:lnTo>
                <a:moveTo>
                  <a:pt x="62" y="392"/>
                </a:moveTo>
                <a:lnTo>
                  <a:pt x="56" y="392"/>
                </a:lnTo>
                <a:lnTo>
                  <a:pt x="56" y="397"/>
                </a:lnTo>
                <a:lnTo>
                  <a:pt x="62" y="397"/>
                </a:lnTo>
                <a:lnTo>
                  <a:pt x="62" y="392"/>
                </a:lnTo>
                <a:moveTo>
                  <a:pt x="182" y="211"/>
                </a:moveTo>
                <a:lnTo>
                  <a:pt x="177" y="211"/>
                </a:lnTo>
                <a:lnTo>
                  <a:pt x="177" y="217"/>
                </a:lnTo>
                <a:lnTo>
                  <a:pt x="182" y="217"/>
                </a:lnTo>
                <a:lnTo>
                  <a:pt x="182" y="211"/>
                </a:lnTo>
                <a:moveTo>
                  <a:pt x="182" y="273"/>
                </a:moveTo>
                <a:lnTo>
                  <a:pt x="177" y="273"/>
                </a:lnTo>
                <a:lnTo>
                  <a:pt x="177" y="277"/>
                </a:lnTo>
                <a:lnTo>
                  <a:pt x="182" y="277"/>
                </a:lnTo>
                <a:lnTo>
                  <a:pt x="182" y="273"/>
                </a:lnTo>
                <a:moveTo>
                  <a:pt x="243" y="211"/>
                </a:moveTo>
                <a:lnTo>
                  <a:pt x="237" y="211"/>
                </a:lnTo>
                <a:lnTo>
                  <a:pt x="237" y="217"/>
                </a:lnTo>
                <a:lnTo>
                  <a:pt x="243" y="217"/>
                </a:lnTo>
                <a:lnTo>
                  <a:pt x="243" y="211"/>
                </a:lnTo>
                <a:moveTo>
                  <a:pt x="243" y="273"/>
                </a:moveTo>
                <a:lnTo>
                  <a:pt x="237" y="273"/>
                </a:lnTo>
                <a:lnTo>
                  <a:pt x="237" y="277"/>
                </a:lnTo>
                <a:lnTo>
                  <a:pt x="243" y="277"/>
                </a:lnTo>
                <a:lnTo>
                  <a:pt x="243" y="273"/>
                </a:lnTo>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 name="Group 7">
            <a:extLst>
              <a:ext uri="{FF2B5EF4-FFF2-40B4-BE49-F238E27FC236}">
                <a16:creationId xmlns:a16="http://schemas.microsoft.com/office/drawing/2014/main" id="{028BCF33-3745-412D-8EC9-D04EB156F4C9}"/>
              </a:ext>
            </a:extLst>
          </p:cNvPr>
          <p:cNvGrpSpPr/>
          <p:nvPr/>
        </p:nvGrpSpPr>
        <p:grpSpPr>
          <a:xfrm>
            <a:off x="588263" y="1900168"/>
            <a:ext cx="3566160" cy="2057400"/>
            <a:chOff x="4312920" y="1904999"/>
            <a:chExt cx="3566160" cy="2057400"/>
          </a:xfrm>
        </p:grpSpPr>
        <p:sp>
          <p:nvSpPr>
            <p:cNvPr id="135" name="Rectangle 134">
              <a:extLst>
                <a:ext uri="{FF2B5EF4-FFF2-40B4-BE49-F238E27FC236}">
                  <a16:creationId xmlns:a16="http://schemas.microsoft.com/office/drawing/2014/main" id="{B9F876B8-21A4-4ED0-B17D-AEA65CD711C4}"/>
                </a:ext>
              </a:extLst>
            </p:cNvPr>
            <p:cNvSpPr/>
            <p:nvPr/>
          </p:nvSpPr>
          <p:spPr bwMode="auto">
            <a:xfrm>
              <a:off x="4312920" y="1904999"/>
              <a:ext cx="3566160" cy="2057400"/>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472" name="TextBox 471">
              <a:extLst>
                <a:ext uri="{FF2B5EF4-FFF2-40B4-BE49-F238E27FC236}">
                  <a16:creationId xmlns:a16="http://schemas.microsoft.com/office/drawing/2014/main" id="{AC161683-5E63-4920-8EA0-C399DF9C6ED7}"/>
                </a:ext>
              </a:extLst>
            </p:cNvPr>
            <p:cNvSpPr txBox="1"/>
            <p:nvPr/>
          </p:nvSpPr>
          <p:spPr>
            <a:xfrm>
              <a:off x="4312920" y="3099953"/>
              <a:ext cx="2286000" cy="590931"/>
            </a:xfrm>
            <a:prstGeom prst="rect">
              <a:avLst/>
            </a:prstGeom>
            <a:noFill/>
          </p:spPr>
          <p:txBody>
            <a:bodyPr wrap="square" rtlCol="0">
              <a:spAutoFit/>
            </a:bodyPr>
            <a:lstStyle>
              <a:defPPr>
                <a:defRPr lang="en-US"/>
              </a:defPPr>
              <a:lvl1pPr algn="ctr" defTabSz="932508">
                <a:lnSpc>
                  <a:spcPct val="90000"/>
                </a:lnSpc>
                <a:defRPr sz="1600">
                  <a:gradFill>
                    <a:gsLst>
                      <a:gs pos="2917">
                        <a:srgbClr val="353535"/>
                      </a:gs>
                      <a:gs pos="30000">
                        <a:srgbClr val="353535"/>
                      </a:gs>
                    </a:gsLst>
                    <a:lin ang="5400000" scaled="0"/>
                  </a:gradFill>
                  <a:latin typeface="Segoe UI" panose="020B0502040204020203" pitchFamily="34" charset="0"/>
                  <a:cs typeface="Segoe UI" panose="020B0502040204020203" pitchFamily="34" charset="0"/>
                </a:defRPr>
              </a:lvl1pPr>
            </a:lstStyle>
            <a:p>
              <a:r>
                <a:rPr lang="en-US" sz="1800" dirty="0"/>
                <a:t>identities</a:t>
              </a:r>
            </a:p>
            <a:p>
              <a:r>
                <a:rPr lang="en-US" sz="1800" dirty="0"/>
                <a:t>in Azure AD</a:t>
              </a:r>
            </a:p>
          </p:txBody>
        </p:sp>
        <p:sp>
          <p:nvSpPr>
            <p:cNvPr id="488" name="TextBox 487">
              <a:extLst>
                <a:ext uri="{FF2B5EF4-FFF2-40B4-BE49-F238E27FC236}">
                  <a16:creationId xmlns:a16="http://schemas.microsoft.com/office/drawing/2014/main" id="{2534D3C6-D325-4916-9125-A634E6E36D36}"/>
                </a:ext>
              </a:extLst>
            </p:cNvPr>
            <p:cNvSpPr txBox="1"/>
            <p:nvPr/>
          </p:nvSpPr>
          <p:spPr>
            <a:xfrm>
              <a:off x="4312920" y="2232309"/>
              <a:ext cx="2286000" cy="923330"/>
            </a:xfrm>
            <a:prstGeom prst="rect">
              <a:avLst/>
            </a:prstGeom>
            <a:noFill/>
          </p:spPr>
          <p:txBody>
            <a:bodyPr wrap="square" rtlCol="0">
              <a:spAutoFit/>
            </a:bodyPr>
            <a:lstStyle/>
            <a:p>
              <a:pPr algn="ctr" defTabSz="932508">
                <a:lnSpc>
                  <a:spcPct val="90000"/>
                </a:lnSpc>
                <a:defRPr/>
              </a:pPr>
              <a:r>
                <a:rPr lang="en-US" sz="6000" kern="0" spc="-250">
                  <a:ln w="3175">
                    <a:noFill/>
                  </a:ln>
                  <a:solidFill>
                    <a:srgbClr val="0078D7"/>
                  </a:solidFill>
                  <a:latin typeface="Segoe UI" panose="020B0502040204020203" pitchFamily="34" charset="0"/>
                  <a:cs typeface="Segoe UI" panose="020B0502040204020203" pitchFamily="34" charset="0"/>
                </a:rPr>
                <a:t>1.1</a:t>
              </a:r>
              <a:r>
                <a:rPr lang="en-US" sz="2800" b="1" kern="0" spc="-250">
                  <a:ln w="3175">
                    <a:noFill/>
                  </a:ln>
                  <a:solidFill>
                    <a:srgbClr val="0078D7"/>
                  </a:solidFill>
                  <a:latin typeface="Segoe UI" panose="020B0502040204020203" pitchFamily="34" charset="0"/>
                  <a:cs typeface="Segoe UI" panose="020B0502040204020203" pitchFamily="34" charset="0"/>
                </a:rPr>
                <a:t>B</a:t>
              </a:r>
            </a:p>
          </p:txBody>
        </p:sp>
        <p:cxnSp>
          <p:nvCxnSpPr>
            <p:cNvPr id="147" name="Straight Connector 146">
              <a:extLst>
                <a:ext uri="{FF2B5EF4-FFF2-40B4-BE49-F238E27FC236}">
                  <a16:creationId xmlns:a16="http://schemas.microsoft.com/office/drawing/2014/main" id="{948CAACB-E6C4-45E3-971E-C68CB9C61F5A}"/>
                </a:ext>
              </a:extLst>
            </p:cNvPr>
            <p:cNvCxnSpPr/>
            <p:nvPr/>
          </p:nvCxnSpPr>
          <p:spPr>
            <a:xfrm>
              <a:off x="6601972" y="2247899"/>
              <a:ext cx="0" cy="1371600"/>
            </a:xfrm>
            <a:prstGeom prst="line">
              <a:avLst/>
            </a:prstGeom>
            <a:ln w="28575">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6" name="people_4" title="Icon of a person">
              <a:extLst>
                <a:ext uri="{FF2B5EF4-FFF2-40B4-BE49-F238E27FC236}">
                  <a16:creationId xmlns:a16="http://schemas.microsoft.com/office/drawing/2014/main" id="{7AD653F3-1AB0-4A0B-9703-C44A20EF6110}"/>
                </a:ext>
              </a:extLst>
            </p:cNvPr>
            <p:cNvSpPr>
              <a:spLocks noChangeAspect="1" noEditPoints="1"/>
            </p:cNvSpPr>
            <p:nvPr/>
          </p:nvSpPr>
          <p:spPr bwMode="auto">
            <a:xfrm>
              <a:off x="6959159" y="2629926"/>
              <a:ext cx="548640" cy="613366"/>
            </a:xfrm>
            <a:custGeom>
              <a:avLst/>
              <a:gdLst>
                <a:gd name="T0" fmla="*/ 48 w 246"/>
                <a:gd name="T1" fmla="*/ 76 h 275"/>
                <a:gd name="T2" fmla="*/ 124 w 246"/>
                <a:gd name="T3" fmla="*/ 0 h 275"/>
                <a:gd name="T4" fmla="*/ 201 w 246"/>
                <a:gd name="T5" fmla="*/ 76 h 275"/>
                <a:gd name="T6" fmla="*/ 124 w 246"/>
                <a:gd name="T7" fmla="*/ 152 h 275"/>
                <a:gd name="T8" fmla="*/ 48 w 246"/>
                <a:gd name="T9" fmla="*/ 76 h 275"/>
                <a:gd name="T10" fmla="*/ 246 w 246"/>
                <a:gd name="T11" fmla="*/ 275 h 275"/>
                <a:gd name="T12" fmla="*/ 123 w 246"/>
                <a:gd name="T13" fmla="*/ 152 h 275"/>
                <a:gd name="T14" fmla="*/ 0 w 246"/>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75">
                  <a:moveTo>
                    <a:pt x="48" y="76"/>
                  </a:moveTo>
                  <a:cubicBezTo>
                    <a:pt x="48" y="34"/>
                    <a:pt x="82" y="0"/>
                    <a:pt x="124" y="0"/>
                  </a:cubicBezTo>
                  <a:cubicBezTo>
                    <a:pt x="166" y="0"/>
                    <a:pt x="201" y="34"/>
                    <a:pt x="201" y="76"/>
                  </a:cubicBezTo>
                  <a:cubicBezTo>
                    <a:pt x="201" y="118"/>
                    <a:pt x="166" y="152"/>
                    <a:pt x="124" y="152"/>
                  </a:cubicBezTo>
                  <a:cubicBezTo>
                    <a:pt x="82" y="152"/>
                    <a:pt x="48" y="118"/>
                    <a:pt x="48" y="76"/>
                  </a:cubicBezTo>
                  <a:close/>
                  <a:moveTo>
                    <a:pt x="246" y="275"/>
                  </a:moveTo>
                  <a:cubicBezTo>
                    <a:pt x="246" y="207"/>
                    <a:pt x="191" y="152"/>
                    <a:pt x="123" y="152"/>
                  </a:cubicBezTo>
                  <a:cubicBezTo>
                    <a:pt x="55" y="152"/>
                    <a:pt x="0" y="207"/>
                    <a:pt x="0" y="275"/>
                  </a:cubicBezTo>
                </a:path>
              </a:pathLst>
            </a:custGeom>
            <a:noFill/>
            <a:ln w="285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30"/>
            </a:p>
          </p:txBody>
        </p:sp>
      </p:grpSp>
      <p:grpSp>
        <p:nvGrpSpPr>
          <p:cNvPr id="6" name="Group 5">
            <a:extLst>
              <a:ext uri="{FF2B5EF4-FFF2-40B4-BE49-F238E27FC236}">
                <a16:creationId xmlns:a16="http://schemas.microsoft.com/office/drawing/2014/main" id="{11D04CAD-93EE-4E46-82F9-D881688DDD3F}"/>
              </a:ext>
            </a:extLst>
          </p:cNvPr>
          <p:cNvGrpSpPr/>
          <p:nvPr/>
        </p:nvGrpSpPr>
        <p:grpSpPr>
          <a:xfrm>
            <a:off x="4312920" y="1901963"/>
            <a:ext cx="3566160" cy="2057400"/>
            <a:chOff x="8040623" y="1904999"/>
            <a:chExt cx="3566160" cy="2057400"/>
          </a:xfrm>
        </p:grpSpPr>
        <p:sp>
          <p:nvSpPr>
            <p:cNvPr id="137" name="Rectangle 136">
              <a:extLst>
                <a:ext uri="{FF2B5EF4-FFF2-40B4-BE49-F238E27FC236}">
                  <a16:creationId xmlns:a16="http://schemas.microsoft.com/office/drawing/2014/main" id="{75A1C781-9D5A-4F61-B3FE-E7172A937236}"/>
                </a:ext>
              </a:extLst>
            </p:cNvPr>
            <p:cNvSpPr/>
            <p:nvPr/>
          </p:nvSpPr>
          <p:spPr bwMode="auto">
            <a:xfrm>
              <a:off x="8040623" y="1904999"/>
              <a:ext cx="3566160" cy="2057400"/>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564" name="TextBox 563">
              <a:extLst>
                <a:ext uri="{FF2B5EF4-FFF2-40B4-BE49-F238E27FC236}">
                  <a16:creationId xmlns:a16="http://schemas.microsoft.com/office/drawing/2014/main" id="{2529E24A-F139-472F-B94F-0970885A8649}"/>
                </a:ext>
              </a:extLst>
            </p:cNvPr>
            <p:cNvSpPr txBox="1"/>
            <p:nvPr/>
          </p:nvSpPr>
          <p:spPr>
            <a:xfrm>
              <a:off x="8040623" y="3099953"/>
              <a:ext cx="2286000" cy="590931"/>
            </a:xfrm>
            <a:prstGeom prst="rect">
              <a:avLst/>
            </a:prstGeom>
            <a:noFill/>
          </p:spPr>
          <p:txBody>
            <a:bodyPr wrap="square" rtlCol="0">
              <a:spAutoFit/>
            </a:bodyPr>
            <a:lstStyle/>
            <a:p>
              <a:pPr algn="ctr" defTabSz="932508">
                <a:lnSpc>
                  <a:spcPct val="90000"/>
                </a:lnSpc>
                <a:defRPr/>
              </a:pPr>
              <a:r>
                <a:rPr lang="en-US" sz="1800" dirty="0">
                  <a:gradFill>
                    <a:gsLst>
                      <a:gs pos="2917">
                        <a:srgbClr val="353535"/>
                      </a:gs>
                      <a:gs pos="30000">
                        <a:srgbClr val="353535"/>
                      </a:gs>
                    </a:gsLst>
                    <a:lin ang="5400000" scaled="0"/>
                  </a:gradFill>
                  <a:latin typeface="Segoe UI" panose="020B0502040204020203" pitchFamily="34" charset="0"/>
                  <a:cs typeface="Segoe UI" panose="020B0502040204020203" pitchFamily="34" charset="0"/>
                </a:rPr>
                <a:t>3</a:t>
              </a:r>
              <a:r>
                <a:rPr lang="en-US" sz="1800" baseline="30000" dirty="0">
                  <a:gradFill>
                    <a:gsLst>
                      <a:gs pos="2917">
                        <a:srgbClr val="353535"/>
                      </a:gs>
                      <a:gs pos="30000">
                        <a:srgbClr val="353535"/>
                      </a:gs>
                    </a:gsLst>
                    <a:lin ang="5400000" scaled="0"/>
                  </a:gradFill>
                  <a:latin typeface="Segoe UI" panose="020B0502040204020203" pitchFamily="34" charset="0"/>
                  <a:cs typeface="Segoe UI" panose="020B0502040204020203" pitchFamily="34" charset="0"/>
                </a:rPr>
                <a:t>rd</a:t>
              </a:r>
              <a:r>
                <a:rPr lang="en-US" sz="1800" dirty="0">
                  <a:gradFill>
                    <a:gsLst>
                      <a:gs pos="2917">
                        <a:srgbClr val="353535"/>
                      </a:gs>
                      <a:gs pos="30000">
                        <a:srgbClr val="353535"/>
                      </a:gs>
                    </a:gsLst>
                    <a:lin ang="5400000" scaled="0"/>
                  </a:gradFill>
                  <a:latin typeface="Segoe UI" panose="020B0502040204020203" pitchFamily="34" charset="0"/>
                  <a:cs typeface="Segoe UI" panose="020B0502040204020203" pitchFamily="34" charset="0"/>
                </a:rPr>
                <a:t> party apps</a:t>
              </a:r>
            </a:p>
            <a:p>
              <a:pPr algn="ctr" defTabSz="932508">
                <a:lnSpc>
                  <a:spcPct val="90000"/>
                </a:lnSpc>
                <a:defRPr/>
              </a:pPr>
              <a:r>
                <a:rPr lang="en-US" sz="1800" dirty="0">
                  <a:gradFill>
                    <a:gsLst>
                      <a:gs pos="2917">
                        <a:srgbClr val="353535"/>
                      </a:gs>
                      <a:gs pos="30000">
                        <a:srgbClr val="353535"/>
                      </a:gs>
                    </a:gsLst>
                    <a:lin ang="5400000" scaled="0"/>
                  </a:gradFill>
                  <a:latin typeface="Segoe UI" panose="020B0502040204020203" pitchFamily="34" charset="0"/>
                  <a:cs typeface="Segoe UI" panose="020B0502040204020203" pitchFamily="34" charset="0"/>
                </a:rPr>
                <a:t>in Azure AD</a:t>
              </a:r>
            </a:p>
          </p:txBody>
        </p:sp>
        <p:sp>
          <p:nvSpPr>
            <p:cNvPr id="565" name="TextBox 564">
              <a:extLst>
                <a:ext uri="{FF2B5EF4-FFF2-40B4-BE49-F238E27FC236}">
                  <a16:creationId xmlns:a16="http://schemas.microsoft.com/office/drawing/2014/main" id="{E3692F9D-8B49-4EF1-843C-9320601BC69A}"/>
                </a:ext>
              </a:extLst>
            </p:cNvPr>
            <p:cNvSpPr txBox="1"/>
            <p:nvPr/>
          </p:nvSpPr>
          <p:spPr>
            <a:xfrm>
              <a:off x="8040623" y="2232309"/>
              <a:ext cx="2286000" cy="923330"/>
            </a:xfrm>
            <a:prstGeom prst="rect">
              <a:avLst/>
            </a:prstGeom>
            <a:noFill/>
          </p:spPr>
          <p:txBody>
            <a:bodyPr wrap="square" rtlCol="0">
              <a:spAutoFit/>
            </a:bodyPr>
            <a:lstStyle/>
            <a:p>
              <a:pPr algn="ctr" defTabSz="932508">
                <a:lnSpc>
                  <a:spcPct val="90000"/>
                </a:lnSpc>
                <a:defRPr/>
              </a:pPr>
              <a:r>
                <a:rPr lang="en-US" sz="6000" kern="0" spc="-250" dirty="0">
                  <a:ln w="3175">
                    <a:noFill/>
                  </a:ln>
                  <a:solidFill>
                    <a:srgbClr val="0078D7"/>
                  </a:solidFill>
                  <a:latin typeface="Segoe UI" panose="020B0502040204020203" pitchFamily="34" charset="0"/>
                  <a:cs typeface="Segoe UI" panose="020B0502040204020203" pitchFamily="34" charset="0"/>
                </a:rPr>
                <a:t>653</a:t>
              </a:r>
              <a:r>
                <a:rPr lang="en-US" sz="2000" kern="0" spc="-250" dirty="0">
                  <a:ln w="3175">
                    <a:noFill/>
                  </a:ln>
                  <a:solidFill>
                    <a:srgbClr val="0078D7"/>
                  </a:solidFill>
                  <a:latin typeface="Segoe UI" panose="020B0502040204020203" pitchFamily="34" charset="0"/>
                  <a:cs typeface="Segoe UI" panose="020B0502040204020203" pitchFamily="34" charset="0"/>
                </a:rPr>
                <a:t> </a:t>
              </a:r>
              <a:r>
                <a:rPr lang="en-US" sz="2800" b="1" kern="0" spc="-250" dirty="0">
                  <a:ln w="3175">
                    <a:noFill/>
                  </a:ln>
                  <a:solidFill>
                    <a:srgbClr val="0078D7"/>
                  </a:solidFill>
                  <a:latin typeface="Segoe UI" panose="020B0502040204020203" pitchFamily="34" charset="0"/>
                  <a:cs typeface="Segoe UI" panose="020B0502040204020203" pitchFamily="34" charset="0"/>
                </a:rPr>
                <a:t>K</a:t>
              </a:r>
            </a:p>
          </p:txBody>
        </p:sp>
        <p:cxnSp>
          <p:nvCxnSpPr>
            <p:cNvPr id="148" name="Straight Connector 147">
              <a:extLst>
                <a:ext uri="{FF2B5EF4-FFF2-40B4-BE49-F238E27FC236}">
                  <a16:creationId xmlns:a16="http://schemas.microsoft.com/office/drawing/2014/main" id="{CF20C5B2-C547-4683-AAB8-B70580A3B205}"/>
                </a:ext>
              </a:extLst>
            </p:cNvPr>
            <p:cNvCxnSpPr/>
            <p:nvPr/>
          </p:nvCxnSpPr>
          <p:spPr>
            <a:xfrm>
              <a:off x="10329675" y="2247899"/>
              <a:ext cx="0" cy="1371600"/>
            </a:xfrm>
            <a:prstGeom prst="line">
              <a:avLst/>
            </a:prstGeom>
            <a:ln w="28575">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7" name="Browser" title="Icon of a browser window">
              <a:extLst>
                <a:ext uri="{FF2B5EF4-FFF2-40B4-BE49-F238E27FC236}">
                  <a16:creationId xmlns:a16="http://schemas.microsoft.com/office/drawing/2014/main" id="{CC17BBB5-0B96-49BE-A0D1-91A0B0F0409E}"/>
                </a:ext>
              </a:extLst>
            </p:cNvPr>
            <p:cNvSpPr>
              <a:spLocks noChangeAspect="1" noEditPoints="1"/>
            </p:cNvSpPr>
            <p:nvPr/>
          </p:nvSpPr>
          <p:spPr bwMode="auto">
            <a:xfrm>
              <a:off x="10667996" y="2695862"/>
              <a:ext cx="594360" cy="475675"/>
            </a:xfrm>
            <a:custGeom>
              <a:avLst/>
              <a:gdLst>
                <a:gd name="T0" fmla="*/ 3750 w 3750"/>
                <a:gd name="T1" fmla="*/ 3000 h 3000"/>
                <a:gd name="T2" fmla="*/ 0 w 3750"/>
                <a:gd name="T3" fmla="*/ 3000 h 3000"/>
                <a:gd name="T4" fmla="*/ 0 w 3750"/>
                <a:gd name="T5" fmla="*/ 0 h 3000"/>
                <a:gd name="T6" fmla="*/ 3750 w 3750"/>
                <a:gd name="T7" fmla="*/ 0 h 3000"/>
                <a:gd name="T8" fmla="*/ 3750 w 3750"/>
                <a:gd name="T9" fmla="*/ 3000 h 3000"/>
                <a:gd name="T10" fmla="*/ 0 w 3750"/>
                <a:gd name="T11" fmla="*/ 750 h 3000"/>
                <a:gd name="T12" fmla="*/ 3750 w 3750"/>
                <a:gd name="T13" fmla="*/ 750 h 3000"/>
                <a:gd name="T14" fmla="*/ 3335 w 3750"/>
                <a:gd name="T15" fmla="*/ 375 h 3000"/>
                <a:gd name="T16" fmla="*/ 3375 w 3750"/>
                <a:gd name="T17" fmla="*/ 415 h 3000"/>
                <a:gd name="T18" fmla="*/ 3414 w 3750"/>
                <a:gd name="T19" fmla="*/ 375 h 3000"/>
                <a:gd name="T20" fmla="*/ 3375 w 3750"/>
                <a:gd name="T21" fmla="*/ 336 h 3000"/>
                <a:gd name="T22" fmla="*/ 3335 w 3750"/>
                <a:gd name="T23" fmla="*/ 375 h 3000"/>
                <a:gd name="T24" fmla="*/ 2886 w 3750"/>
                <a:gd name="T25" fmla="*/ 375 h 3000"/>
                <a:gd name="T26" fmla="*/ 2925 w 3750"/>
                <a:gd name="T27" fmla="*/ 415 h 3000"/>
                <a:gd name="T28" fmla="*/ 2965 w 3750"/>
                <a:gd name="T29" fmla="*/ 375 h 3000"/>
                <a:gd name="T30" fmla="*/ 2925 w 3750"/>
                <a:gd name="T31" fmla="*/ 336 h 3000"/>
                <a:gd name="T32" fmla="*/ 2886 w 3750"/>
                <a:gd name="T33" fmla="*/ 375 h 3000"/>
                <a:gd name="T34" fmla="*/ 2437 w 3750"/>
                <a:gd name="T35" fmla="*/ 375 h 3000"/>
                <a:gd name="T36" fmla="*/ 2476 w 3750"/>
                <a:gd name="T37" fmla="*/ 415 h 3000"/>
                <a:gd name="T38" fmla="*/ 2516 w 3750"/>
                <a:gd name="T39" fmla="*/ 375 h 3000"/>
                <a:gd name="T40" fmla="*/ 2476 w 3750"/>
                <a:gd name="T41" fmla="*/ 336 h 3000"/>
                <a:gd name="T42" fmla="*/ 2437 w 3750"/>
                <a:gd name="T43" fmla="*/ 375 h 3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50" h="3000">
                  <a:moveTo>
                    <a:pt x="3750" y="3000"/>
                  </a:moveTo>
                  <a:cubicBezTo>
                    <a:pt x="0" y="3000"/>
                    <a:pt x="0" y="3000"/>
                    <a:pt x="0" y="3000"/>
                  </a:cubicBezTo>
                  <a:cubicBezTo>
                    <a:pt x="0" y="0"/>
                    <a:pt x="0" y="0"/>
                    <a:pt x="0" y="0"/>
                  </a:cubicBezTo>
                  <a:cubicBezTo>
                    <a:pt x="3750" y="0"/>
                    <a:pt x="3750" y="0"/>
                    <a:pt x="3750" y="0"/>
                  </a:cubicBezTo>
                  <a:lnTo>
                    <a:pt x="3750" y="3000"/>
                  </a:lnTo>
                  <a:close/>
                  <a:moveTo>
                    <a:pt x="0" y="750"/>
                  </a:moveTo>
                  <a:cubicBezTo>
                    <a:pt x="3750" y="750"/>
                    <a:pt x="3750" y="750"/>
                    <a:pt x="3750" y="750"/>
                  </a:cubicBezTo>
                  <a:moveTo>
                    <a:pt x="3335" y="375"/>
                  </a:moveTo>
                  <a:cubicBezTo>
                    <a:pt x="3335" y="397"/>
                    <a:pt x="3353" y="415"/>
                    <a:pt x="3375" y="415"/>
                  </a:cubicBezTo>
                  <a:cubicBezTo>
                    <a:pt x="3397" y="415"/>
                    <a:pt x="3414" y="397"/>
                    <a:pt x="3414" y="375"/>
                  </a:cubicBezTo>
                  <a:cubicBezTo>
                    <a:pt x="3414" y="353"/>
                    <a:pt x="3397" y="336"/>
                    <a:pt x="3375" y="336"/>
                  </a:cubicBezTo>
                  <a:cubicBezTo>
                    <a:pt x="3353" y="336"/>
                    <a:pt x="3335" y="353"/>
                    <a:pt x="3335" y="375"/>
                  </a:cubicBezTo>
                  <a:close/>
                  <a:moveTo>
                    <a:pt x="2886" y="375"/>
                  </a:moveTo>
                  <a:cubicBezTo>
                    <a:pt x="2886" y="397"/>
                    <a:pt x="2904" y="415"/>
                    <a:pt x="2925" y="415"/>
                  </a:cubicBezTo>
                  <a:cubicBezTo>
                    <a:pt x="2947" y="415"/>
                    <a:pt x="2965" y="397"/>
                    <a:pt x="2965" y="375"/>
                  </a:cubicBezTo>
                  <a:cubicBezTo>
                    <a:pt x="2965" y="353"/>
                    <a:pt x="2947" y="336"/>
                    <a:pt x="2925" y="336"/>
                  </a:cubicBezTo>
                  <a:cubicBezTo>
                    <a:pt x="2904" y="336"/>
                    <a:pt x="2886" y="353"/>
                    <a:pt x="2886" y="375"/>
                  </a:cubicBezTo>
                  <a:close/>
                  <a:moveTo>
                    <a:pt x="2437" y="375"/>
                  </a:moveTo>
                  <a:cubicBezTo>
                    <a:pt x="2437" y="397"/>
                    <a:pt x="2454" y="415"/>
                    <a:pt x="2476" y="415"/>
                  </a:cubicBezTo>
                  <a:cubicBezTo>
                    <a:pt x="2498" y="415"/>
                    <a:pt x="2516" y="397"/>
                    <a:pt x="2516" y="375"/>
                  </a:cubicBezTo>
                  <a:cubicBezTo>
                    <a:pt x="2516" y="353"/>
                    <a:pt x="2498" y="336"/>
                    <a:pt x="2476" y="336"/>
                  </a:cubicBezTo>
                  <a:cubicBezTo>
                    <a:pt x="2454" y="336"/>
                    <a:pt x="2437" y="353"/>
                    <a:pt x="2437" y="375"/>
                  </a:cubicBezTo>
                  <a:close/>
                </a:path>
              </a:pathLst>
            </a:custGeom>
            <a:noFill/>
            <a:ln w="285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8" name="Family_EBDA" title="Icon of a family of people">
            <a:extLst>
              <a:ext uri="{FF2B5EF4-FFF2-40B4-BE49-F238E27FC236}">
                <a16:creationId xmlns:a16="http://schemas.microsoft.com/office/drawing/2014/main" id="{D03C3B83-9601-424B-8ABB-7BE2EA042C68}"/>
              </a:ext>
            </a:extLst>
          </p:cNvPr>
          <p:cNvSpPr>
            <a:spLocks noChangeAspect="1" noEditPoints="1"/>
          </p:cNvSpPr>
          <p:nvPr/>
        </p:nvSpPr>
        <p:spPr bwMode="auto">
          <a:xfrm>
            <a:off x="3142338" y="4915451"/>
            <a:ext cx="664098" cy="583096"/>
          </a:xfrm>
          <a:custGeom>
            <a:avLst/>
            <a:gdLst>
              <a:gd name="T0" fmla="*/ 1498 w 3740"/>
              <a:gd name="T1" fmla="*/ 1874 h 3374"/>
              <a:gd name="T2" fmla="*/ 874 w 3740"/>
              <a:gd name="T3" fmla="*/ 2498 h 3374"/>
              <a:gd name="T4" fmla="*/ 250 w 3740"/>
              <a:gd name="T5" fmla="*/ 1874 h 3374"/>
              <a:gd name="T6" fmla="*/ 874 w 3740"/>
              <a:gd name="T7" fmla="*/ 1249 h 3374"/>
              <a:gd name="T8" fmla="*/ 1498 w 3740"/>
              <a:gd name="T9" fmla="*/ 1874 h 3374"/>
              <a:gd name="T10" fmla="*/ 2123 w 3740"/>
              <a:gd name="T11" fmla="*/ 0 h 3374"/>
              <a:gd name="T12" fmla="*/ 1498 w 3740"/>
              <a:gd name="T13" fmla="*/ 625 h 3374"/>
              <a:gd name="T14" fmla="*/ 2123 w 3740"/>
              <a:gd name="T15" fmla="*/ 1249 h 3374"/>
              <a:gd name="T16" fmla="*/ 2747 w 3740"/>
              <a:gd name="T17" fmla="*/ 625 h 3374"/>
              <a:gd name="T18" fmla="*/ 2123 w 3740"/>
              <a:gd name="T19" fmla="*/ 0 h 3374"/>
              <a:gd name="T20" fmla="*/ 2997 w 3740"/>
              <a:gd name="T21" fmla="*/ 1726 h 3374"/>
              <a:gd name="T22" fmla="*/ 2497 w 3740"/>
              <a:gd name="T23" fmla="*/ 2225 h 3374"/>
              <a:gd name="T24" fmla="*/ 2997 w 3740"/>
              <a:gd name="T25" fmla="*/ 2725 h 3374"/>
              <a:gd name="T26" fmla="*/ 3496 w 3740"/>
              <a:gd name="T27" fmla="*/ 2225 h 3374"/>
              <a:gd name="T28" fmla="*/ 2997 w 3740"/>
              <a:gd name="T29" fmla="*/ 1726 h 3374"/>
              <a:gd name="T30" fmla="*/ 1748 w 3740"/>
              <a:gd name="T31" fmla="*/ 3372 h 3374"/>
              <a:gd name="T32" fmla="*/ 874 w 3740"/>
              <a:gd name="T33" fmla="*/ 2498 h 3374"/>
              <a:gd name="T34" fmla="*/ 0 w 3740"/>
              <a:gd name="T35" fmla="*/ 3372 h 3374"/>
              <a:gd name="T36" fmla="*/ 2906 w 3740"/>
              <a:gd name="T37" fmla="*/ 1734 h 3374"/>
              <a:gd name="T38" fmla="*/ 2123 w 3740"/>
              <a:gd name="T39" fmla="*/ 1249 h 3374"/>
              <a:gd name="T40" fmla="*/ 1453 w 3740"/>
              <a:gd name="T41" fmla="*/ 1561 h 3374"/>
              <a:gd name="T42" fmla="*/ 3740 w 3740"/>
              <a:gd name="T43" fmla="*/ 3374 h 3374"/>
              <a:gd name="T44" fmla="*/ 3740 w 3740"/>
              <a:gd name="T45" fmla="*/ 3351 h 3374"/>
              <a:gd name="T46" fmla="*/ 2997 w 3740"/>
              <a:gd name="T47" fmla="*/ 2725 h 3374"/>
              <a:gd name="T48" fmla="*/ 2253 w 3740"/>
              <a:gd name="T49" fmla="*/ 3351 h 3374"/>
              <a:gd name="T50" fmla="*/ 2253 w 3740"/>
              <a:gd name="T51" fmla="*/ 3374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40" h="3374">
                <a:moveTo>
                  <a:pt x="1498" y="1874"/>
                </a:moveTo>
                <a:cubicBezTo>
                  <a:pt x="1498" y="2218"/>
                  <a:pt x="1219" y="2498"/>
                  <a:pt x="874" y="2498"/>
                </a:cubicBezTo>
                <a:cubicBezTo>
                  <a:pt x="529" y="2498"/>
                  <a:pt x="250" y="2218"/>
                  <a:pt x="250" y="1874"/>
                </a:cubicBezTo>
                <a:cubicBezTo>
                  <a:pt x="250" y="1529"/>
                  <a:pt x="529" y="1249"/>
                  <a:pt x="874" y="1249"/>
                </a:cubicBezTo>
                <a:cubicBezTo>
                  <a:pt x="1219" y="1249"/>
                  <a:pt x="1498" y="1529"/>
                  <a:pt x="1498" y="1874"/>
                </a:cubicBezTo>
                <a:close/>
                <a:moveTo>
                  <a:pt x="2123" y="0"/>
                </a:moveTo>
                <a:cubicBezTo>
                  <a:pt x="1778" y="0"/>
                  <a:pt x="1498" y="280"/>
                  <a:pt x="1498" y="625"/>
                </a:cubicBezTo>
                <a:cubicBezTo>
                  <a:pt x="1498" y="970"/>
                  <a:pt x="1778" y="1249"/>
                  <a:pt x="2123" y="1249"/>
                </a:cubicBezTo>
                <a:cubicBezTo>
                  <a:pt x="2468" y="1249"/>
                  <a:pt x="2747" y="970"/>
                  <a:pt x="2747" y="625"/>
                </a:cubicBezTo>
                <a:cubicBezTo>
                  <a:pt x="2747" y="280"/>
                  <a:pt x="2468" y="0"/>
                  <a:pt x="2123" y="0"/>
                </a:cubicBezTo>
                <a:close/>
                <a:moveTo>
                  <a:pt x="2997" y="1726"/>
                </a:moveTo>
                <a:cubicBezTo>
                  <a:pt x="2721" y="1726"/>
                  <a:pt x="2497" y="1950"/>
                  <a:pt x="2497" y="2225"/>
                </a:cubicBezTo>
                <a:cubicBezTo>
                  <a:pt x="2497" y="2501"/>
                  <a:pt x="2721" y="2725"/>
                  <a:pt x="2997" y="2725"/>
                </a:cubicBezTo>
                <a:cubicBezTo>
                  <a:pt x="3273" y="2725"/>
                  <a:pt x="3496" y="2501"/>
                  <a:pt x="3496" y="2225"/>
                </a:cubicBezTo>
                <a:cubicBezTo>
                  <a:pt x="3496" y="1950"/>
                  <a:pt x="3273" y="1726"/>
                  <a:pt x="2997" y="1726"/>
                </a:cubicBezTo>
                <a:close/>
                <a:moveTo>
                  <a:pt x="1748" y="3372"/>
                </a:moveTo>
                <a:cubicBezTo>
                  <a:pt x="1748" y="2889"/>
                  <a:pt x="1357" y="2498"/>
                  <a:pt x="874" y="2498"/>
                </a:cubicBezTo>
                <a:cubicBezTo>
                  <a:pt x="391" y="2498"/>
                  <a:pt x="0" y="2889"/>
                  <a:pt x="0" y="3372"/>
                </a:cubicBezTo>
                <a:moveTo>
                  <a:pt x="2906" y="1734"/>
                </a:moveTo>
                <a:cubicBezTo>
                  <a:pt x="2763" y="1447"/>
                  <a:pt x="2466" y="1249"/>
                  <a:pt x="2123" y="1249"/>
                </a:cubicBezTo>
                <a:cubicBezTo>
                  <a:pt x="1854" y="1249"/>
                  <a:pt x="1614" y="1370"/>
                  <a:pt x="1453" y="1561"/>
                </a:cubicBezTo>
                <a:moveTo>
                  <a:pt x="3740" y="3374"/>
                </a:moveTo>
                <a:cubicBezTo>
                  <a:pt x="3740" y="3351"/>
                  <a:pt x="3740" y="3351"/>
                  <a:pt x="3740" y="3351"/>
                </a:cubicBezTo>
                <a:cubicBezTo>
                  <a:pt x="3680" y="2996"/>
                  <a:pt x="3370" y="2725"/>
                  <a:pt x="2997" y="2725"/>
                </a:cubicBezTo>
                <a:cubicBezTo>
                  <a:pt x="2624" y="2725"/>
                  <a:pt x="2314" y="2995"/>
                  <a:pt x="2253" y="3351"/>
                </a:cubicBezTo>
                <a:cubicBezTo>
                  <a:pt x="2253" y="3374"/>
                  <a:pt x="2253" y="3374"/>
                  <a:pt x="2253" y="3374"/>
                </a:cubicBezTo>
              </a:path>
            </a:pathLst>
          </a:custGeom>
          <a:noFill/>
          <a:ln w="285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check 3" title="Icon of a checkmark with a circle around it">
            <a:extLst>
              <a:ext uri="{FF2B5EF4-FFF2-40B4-BE49-F238E27FC236}">
                <a16:creationId xmlns:a16="http://schemas.microsoft.com/office/drawing/2014/main" id="{48393198-9AB6-4425-8620-7919E604D8D0}"/>
              </a:ext>
            </a:extLst>
          </p:cNvPr>
          <p:cNvSpPr>
            <a:spLocks noChangeAspect="1" noEditPoints="1"/>
          </p:cNvSpPr>
          <p:nvPr/>
        </p:nvSpPr>
        <p:spPr bwMode="auto">
          <a:xfrm>
            <a:off x="6959159" y="4934270"/>
            <a:ext cx="548640" cy="545459"/>
          </a:xfrm>
          <a:custGeom>
            <a:avLst/>
            <a:gdLst>
              <a:gd name="T0" fmla="*/ 250 w 250"/>
              <a:gd name="T1" fmla="*/ 125 h 250"/>
              <a:gd name="T2" fmla="*/ 125 w 250"/>
              <a:gd name="T3" fmla="*/ 250 h 250"/>
              <a:gd name="T4" fmla="*/ 0 w 250"/>
              <a:gd name="T5" fmla="*/ 125 h 250"/>
              <a:gd name="T6" fmla="*/ 125 w 250"/>
              <a:gd name="T7" fmla="*/ 0 h 250"/>
              <a:gd name="T8" fmla="*/ 250 w 250"/>
              <a:gd name="T9" fmla="*/ 125 h 250"/>
              <a:gd name="T10" fmla="*/ 60 w 250"/>
              <a:gd name="T11" fmla="*/ 125 h 250"/>
              <a:gd name="T12" fmla="*/ 100 w 250"/>
              <a:gd name="T13" fmla="*/ 165 h 250"/>
              <a:gd name="T14" fmla="*/ 190 w 250"/>
              <a:gd name="T15" fmla="*/ 74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250">
                <a:moveTo>
                  <a:pt x="250" y="125"/>
                </a:moveTo>
                <a:cubicBezTo>
                  <a:pt x="250" y="194"/>
                  <a:pt x="194" y="250"/>
                  <a:pt x="125" y="250"/>
                </a:cubicBezTo>
                <a:cubicBezTo>
                  <a:pt x="56" y="250"/>
                  <a:pt x="0" y="194"/>
                  <a:pt x="0" y="125"/>
                </a:cubicBezTo>
                <a:cubicBezTo>
                  <a:pt x="0" y="56"/>
                  <a:pt x="56" y="0"/>
                  <a:pt x="125" y="0"/>
                </a:cubicBezTo>
                <a:cubicBezTo>
                  <a:pt x="194" y="0"/>
                  <a:pt x="250" y="56"/>
                  <a:pt x="250" y="125"/>
                </a:cubicBezTo>
                <a:close/>
                <a:moveTo>
                  <a:pt x="60" y="125"/>
                </a:moveTo>
                <a:cubicBezTo>
                  <a:pt x="100" y="165"/>
                  <a:pt x="100" y="165"/>
                  <a:pt x="100" y="165"/>
                </a:cubicBezTo>
                <a:cubicBezTo>
                  <a:pt x="190" y="74"/>
                  <a:pt x="190" y="74"/>
                  <a:pt x="190" y="74"/>
                </a:cubicBezTo>
              </a:path>
            </a:pathLst>
          </a:custGeom>
          <a:noFill/>
          <a:ln w="285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5" name="Group 44">
            <a:extLst>
              <a:ext uri="{FF2B5EF4-FFF2-40B4-BE49-F238E27FC236}">
                <a16:creationId xmlns:a16="http://schemas.microsoft.com/office/drawing/2014/main" id="{73756216-4749-4F05-9FE1-35298527CCF3}"/>
              </a:ext>
            </a:extLst>
          </p:cNvPr>
          <p:cNvGrpSpPr>
            <a:grpSpLocks noChangeAspect="1"/>
          </p:cNvGrpSpPr>
          <p:nvPr/>
        </p:nvGrpSpPr>
        <p:grpSpPr>
          <a:xfrm>
            <a:off x="11395168" y="67373"/>
            <a:ext cx="731520" cy="731520"/>
            <a:chOff x="6748148" y="2434191"/>
            <a:chExt cx="2016956" cy="2016956"/>
          </a:xfrm>
        </p:grpSpPr>
        <p:sp>
          <p:nvSpPr>
            <p:cNvPr id="51" name="Oval 50">
              <a:extLst>
                <a:ext uri="{FF2B5EF4-FFF2-40B4-BE49-F238E27FC236}">
                  <a16:creationId xmlns:a16="http://schemas.microsoft.com/office/drawing/2014/main" id="{E4FB3C91-3099-4A61-BFE8-A238340176A6}"/>
                </a:ext>
              </a:extLst>
            </p:cNvPr>
            <p:cNvSpPr/>
            <p:nvPr/>
          </p:nvSpPr>
          <p:spPr bwMode="auto">
            <a:xfrm>
              <a:off x="6748148" y="2434191"/>
              <a:ext cx="2016956" cy="2016956"/>
            </a:xfrm>
            <a:prstGeom prst="ellipse">
              <a:avLst/>
            </a:prstGeom>
            <a:solidFill>
              <a:schemeClr val="tx2"/>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52" name="Group 51">
              <a:extLst>
                <a:ext uri="{FF2B5EF4-FFF2-40B4-BE49-F238E27FC236}">
                  <a16:creationId xmlns:a16="http://schemas.microsoft.com/office/drawing/2014/main" id="{CD1284A3-D0E6-4895-AFAF-0ED89D89DFD6}"/>
                </a:ext>
              </a:extLst>
            </p:cNvPr>
            <p:cNvGrpSpPr/>
            <p:nvPr/>
          </p:nvGrpSpPr>
          <p:grpSpPr>
            <a:xfrm>
              <a:off x="7196359" y="2882404"/>
              <a:ext cx="1120534" cy="1120531"/>
              <a:chOff x="7122674" y="2939705"/>
              <a:chExt cx="1143003" cy="1143000"/>
            </a:xfrm>
          </p:grpSpPr>
          <p:sp>
            <p:nvSpPr>
              <p:cNvPr id="53" name="Oval 238">
                <a:extLst>
                  <a:ext uri="{FF2B5EF4-FFF2-40B4-BE49-F238E27FC236}">
                    <a16:creationId xmlns:a16="http://schemas.microsoft.com/office/drawing/2014/main" id="{A86BE895-6072-4C6D-B6D8-93897640E601}"/>
                  </a:ext>
                </a:extLst>
              </p:cNvPr>
              <p:cNvSpPr>
                <a:spLocks noChangeArrowheads="1"/>
              </p:cNvSpPr>
              <p:nvPr/>
            </p:nvSpPr>
            <p:spPr bwMode="auto">
              <a:xfrm>
                <a:off x="7122674" y="2939705"/>
                <a:ext cx="1143003" cy="1143000"/>
              </a:xfrm>
              <a:prstGeom prst="ellipse">
                <a:avLst/>
              </a:prstGeom>
              <a:noFill/>
              <a:ln w="15875">
                <a:solidFill>
                  <a:schemeClr val="bg1"/>
                </a:solidFill>
                <a:headEnd type="none"/>
                <a:tailEnd type="none"/>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endParaRPr>
              </a:p>
            </p:txBody>
          </p:sp>
          <p:sp>
            <p:nvSpPr>
              <p:cNvPr id="54" name="Oval 239">
                <a:extLst>
                  <a:ext uri="{FF2B5EF4-FFF2-40B4-BE49-F238E27FC236}">
                    <a16:creationId xmlns:a16="http://schemas.microsoft.com/office/drawing/2014/main" id="{90335300-E92A-436E-BC7C-CBE1D29A0087}"/>
                  </a:ext>
                </a:extLst>
              </p:cNvPr>
              <p:cNvSpPr>
                <a:spLocks noChangeArrowheads="1"/>
              </p:cNvSpPr>
              <p:nvPr/>
            </p:nvSpPr>
            <p:spPr bwMode="auto">
              <a:xfrm>
                <a:off x="7404897" y="2939705"/>
                <a:ext cx="583261" cy="1143000"/>
              </a:xfrm>
              <a:prstGeom prst="ellipse">
                <a:avLst/>
              </a:prstGeom>
              <a:noFill/>
              <a:ln w="15875">
                <a:solidFill>
                  <a:schemeClr val="bg1"/>
                </a:solidFill>
                <a:headEnd type="none"/>
                <a:tailEnd type="none"/>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endParaRPr>
              </a:p>
            </p:txBody>
          </p:sp>
          <p:sp>
            <p:nvSpPr>
              <p:cNvPr id="55" name="Line 240">
                <a:extLst>
                  <a:ext uri="{FF2B5EF4-FFF2-40B4-BE49-F238E27FC236}">
                    <a16:creationId xmlns:a16="http://schemas.microsoft.com/office/drawing/2014/main" id="{06C42AD2-F6E3-4712-9C5D-552A7017E648}"/>
                  </a:ext>
                </a:extLst>
              </p:cNvPr>
              <p:cNvSpPr>
                <a:spLocks noChangeShapeType="1"/>
              </p:cNvSpPr>
              <p:nvPr/>
            </p:nvSpPr>
            <p:spPr bwMode="auto">
              <a:xfrm>
                <a:off x="7160304" y="3334816"/>
                <a:ext cx="1072447" cy="0"/>
              </a:xfrm>
              <a:prstGeom prst="line">
                <a:avLst/>
              </a:prstGeom>
              <a:noFill/>
              <a:ln w="15875">
                <a:solidFill>
                  <a:schemeClr val="bg1"/>
                </a:solidFill>
                <a:headEnd type="none"/>
                <a:tailEnd type="none"/>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endParaRPr>
              </a:p>
            </p:txBody>
          </p:sp>
          <p:sp>
            <p:nvSpPr>
              <p:cNvPr id="56" name="Line 241">
                <a:extLst>
                  <a:ext uri="{FF2B5EF4-FFF2-40B4-BE49-F238E27FC236}">
                    <a16:creationId xmlns:a16="http://schemas.microsoft.com/office/drawing/2014/main" id="{F3EC0BD0-F3D3-4CA4-ABB4-03AF114E9F09}"/>
                  </a:ext>
                </a:extLst>
              </p:cNvPr>
              <p:cNvSpPr>
                <a:spLocks noChangeShapeType="1"/>
              </p:cNvSpPr>
              <p:nvPr/>
            </p:nvSpPr>
            <p:spPr bwMode="auto">
              <a:xfrm>
                <a:off x="7160304" y="3692298"/>
                <a:ext cx="1072447" cy="0"/>
              </a:xfrm>
              <a:prstGeom prst="line">
                <a:avLst/>
              </a:prstGeom>
              <a:noFill/>
              <a:ln w="15875">
                <a:solidFill>
                  <a:schemeClr val="bg1"/>
                </a:solidFill>
                <a:headEnd type="none"/>
                <a:tailEnd type="none"/>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endParaRPr>
              </a:p>
            </p:txBody>
          </p:sp>
        </p:grpSp>
      </p:grpSp>
      <p:grpSp>
        <p:nvGrpSpPr>
          <p:cNvPr id="5" name="Group 4">
            <a:extLst>
              <a:ext uri="{FF2B5EF4-FFF2-40B4-BE49-F238E27FC236}">
                <a16:creationId xmlns:a16="http://schemas.microsoft.com/office/drawing/2014/main" id="{9686E7CF-DC33-4CEF-B6C9-F1A9711A5731}"/>
              </a:ext>
            </a:extLst>
          </p:cNvPr>
          <p:cNvGrpSpPr/>
          <p:nvPr/>
        </p:nvGrpSpPr>
        <p:grpSpPr>
          <a:xfrm>
            <a:off x="8040623" y="1908594"/>
            <a:ext cx="3566160" cy="2057400"/>
            <a:chOff x="588263" y="1904999"/>
            <a:chExt cx="3566160" cy="2057400"/>
          </a:xfrm>
        </p:grpSpPr>
        <p:sp>
          <p:nvSpPr>
            <p:cNvPr id="3" name="Rectangle 2">
              <a:extLst>
                <a:ext uri="{FF2B5EF4-FFF2-40B4-BE49-F238E27FC236}">
                  <a16:creationId xmlns:a16="http://schemas.microsoft.com/office/drawing/2014/main" id="{3D7FC77D-2581-4182-A98F-5657E841DC86}"/>
                </a:ext>
              </a:extLst>
            </p:cNvPr>
            <p:cNvSpPr/>
            <p:nvPr/>
          </p:nvSpPr>
          <p:spPr bwMode="auto">
            <a:xfrm>
              <a:off x="588263" y="1904999"/>
              <a:ext cx="3566160" cy="2057400"/>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561" name="TextBox 560">
              <a:extLst>
                <a:ext uri="{FF2B5EF4-FFF2-40B4-BE49-F238E27FC236}">
                  <a16:creationId xmlns:a16="http://schemas.microsoft.com/office/drawing/2014/main" id="{84338B90-C04F-4705-A770-4D672AA79DCD}"/>
                </a:ext>
              </a:extLst>
            </p:cNvPr>
            <p:cNvSpPr txBox="1"/>
            <p:nvPr/>
          </p:nvSpPr>
          <p:spPr>
            <a:xfrm>
              <a:off x="588263" y="3099953"/>
              <a:ext cx="2285999" cy="590931"/>
            </a:xfrm>
            <a:prstGeom prst="rect">
              <a:avLst/>
            </a:prstGeom>
            <a:noFill/>
          </p:spPr>
          <p:txBody>
            <a:bodyPr wrap="square" rtlCol="0">
              <a:spAutoFit/>
            </a:bodyPr>
            <a:lstStyle>
              <a:defPPr>
                <a:defRPr lang="en-US"/>
              </a:defPPr>
              <a:lvl1pPr algn="ctr" defTabSz="932508">
                <a:lnSpc>
                  <a:spcPct val="90000"/>
                </a:lnSpc>
                <a:defRPr sz="1600">
                  <a:gradFill>
                    <a:gsLst>
                      <a:gs pos="2917">
                        <a:srgbClr val="353535"/>
                      </a:gs>
                      <a:gs pos="30000">
                        <a:srgbClr val="353535"/>
                      </a:gs>
                    </a:gsLst>
                    <a:lin ang="5400000" scaled="0"/>
                  </a:gradFill>
                  <a:latin typeface="Segoe UI" panose="020B0502040204020203" pitchFamily="34" charset="0"/>
                  <a:cs typeface="Segoe UI" panose="020B0502040204020203" pitchFamily="34" charset="0"/>
                </a:defRPr>
              </a:lvl1pPr>
            </a:lstStyle>
            <a:p>
              <a:r>
                <a:rPr lang="en-US" sz="1800" dirty="0"/>
                <a:t>resources in Microsoft Graph</a:t>
              </a:r>
            </a:p>
          </p:txBody>
        </p:sp>
        <p:sp>
          <p:nvSpPr>
            <p:cNvPr id="562" name="TextBox 561">
              <a:extLst>
                <a:ext uri="{FF2B5EF4-FFF2-40B4-BE49-F238E27FC236}">
                  <a16:creationId xmlns:a16="http://schemas.microsoft.com/office/drawing/2014/main" id="{A834B9C1-3913-4B8F-B14C-3F92A5C3A6DD}"/>
                </a:ext>
              </a:extLst>
            </p:cNvPr>
            <p:cNvSpPr txBox="1"/>
            <p:nvPr/>
          </p:nvSpPr>
          <p:spPr>
            <a:xfrm>
              <a:off x="588263" y="2232309"/>
              <a:ext cx="2285999" cy="923330"/>
            </a:xfrm>
            <a:prstGeom prst="rect">
              <a:avLst/>
            </a:prstGeom>
            <a:noFill/>
          </p:spPr>
          <p:txBody>
            <a:bodyPr wrap="square" rtlCol="0">
              <a:spAutoFit/>
            </a:bodyPr>
            <a:lstStyle/>
            <a:p>
              <a:pPr algn="ctr" defTabSz="932508">
                <a:lnSpc>
                  <a:spcPct val="90000"/>
                </a:lnSpc>
                <a:defRPr/>
              </a:pPr>
              <a:r>
                <a:rPr lang="en-US" sz="6000" kern="0" spc="-250" dirty="0">
                  <a:ln w="3175">
                    <a:noFill/>
                  </a:ln>
                  <a:solidFill>
                    <a:srgbClr val="0078D7"/>
                  </a:solidFill>
                  <a:latin typeface="Segoe UI" panose="020B0502040204020203" pitchFamily="34" charset="0"/>
                  <a:cs typeface="Segoe UI" panose="020B0502040204020203" pitchFamily="34" charset="0"/>
                </a:rPr>
                <a:t>8</a:t>
              </a:r>
              <a:r>
                <a:rPr lang="en-US" sz="2000" kern="0" spc="-250" dirty="0">
                  <a:ln w="3175">
                    <a:noFill/>
                  </a:ln>
                  <a:solidFill>
                    <a:srgbClr val="0078D7"/>
                  </a:solidFill>
                  <a:latin typeface="Segoe UI" panose="020B0502040204020203" pitchFamily="34" charset="0"/>
                  <a:cs typeface="Segoe UI" panose="020B0502040204020203" pitchFamily="34" charset="0"/>
                </a:rPr>
                <a:t> </a:t>
              </a:r>
              <a:r>
                <a:rPr lang="en-US" sz="2800" b="1" kern="0" spc="-250" dirty="0">
                  <a:ln w="3175">
                    <a:noFill/>
                  </a:ln>
                  <a:solidFill>
                    <a:srgbClr val="0078D7"/>
                  </a:solidFill>
                  <a:latin typeface="Segoe UI" panose="020B0502040204020203" pitchFamily="34" charset="0"/>
                  <a:cs typeface="Segoe UI" panose="020B0502040204020203" pitchFamily="34" charset="0"/>
                </a:rPr>
                <a:t>T</a:t>
              </a:r>
            </a:p>
          </p:txBody>
        </p:sp>
        <p:cxnSp>
          <p:nvCxnSpPr>
            <p:cNvPr id="7" name="Straight Connector 6">
              <a:extLst>
                <a:ext uri="{FF2B5EF4-FFF2-40B4-BE49-F238E27FC236}">
                  <a16:creationId xmlns:a16="http://schemas.microsoft.com/office/drawing/2014/main" id="{1BF61A97-928B-40FB-8F63-698F91BD2960}"/>
                </a:ext>
              </a:extLst>
            </p:cNvPr>
            <p:cNvCxnSpPr/>
            <p:nvPr/>
          </p:nvCxnSpPr>
          <p:spPr>
            <a:xfrm>
              <a:off x="2877315" y="2247899"/>
              <a:ext cx="0" cy="1371600"/>
            </a:xfrm>
            <a:prstGeom prst="line">
              <a:avLst/>
            </a:prstGeom>
            <a:ln w="28575">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57" name="Graphic 56">
              <a:extLst>
                <a:ext uri="{FF2B5EF4-FFF2-40B4-BE49-F238E27FC236}">
                  <a16:creationId xmlns:a16="http://schemas.microsoft.com/office/drawing/2014/main" id="{7436D0C3-D1C5-472F-AEE9-86D5E2D73F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26010" y="2621762"/>
              <a:ext cx="773676" cy="773676"/>
            </a:xfrm>
            <a:prstGeom prst="rect">
              <a:avLst/>
            </a:prstGeom>
          </p:spPr>
        </p:pic>
      </p:grpSp>
    </p:spTree>
    <p:extLst>
      <p:ext uri="{BB962C8B-B14F-4D97-AF65-F5344CB8AC3E}">
        <p14:creationId xmlns:p14="http://schemas.microsoft.com/office/powerpoint/2010/main" val="409993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10CB49D-27DE-4DDC-A993-F782E654E44C}"/>
              </a:ext>
            </a:extLst>
          </p:cNvPr>
          <p:cNvSpPr/>
          <p:nvPr/>
        </p:nvSpPr>
        <p:spPr bwMode="auto">
          <a:xfrm>
            <a:off x="0" y="487"/>
            <a:ext cx="12192000" cy="179285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a:xfrm>
            <a:off x="588263" y="457200"/>
            <a:ext cx="11018520" cy="1006558"/>
          </a:xfrm>
        </p:spPr>
        <p:txBody>
          <a:bodyPr/>
          <a:lstStyle/>
          <a:p>
            <a:r>
              <a:rPr lang="en-US"/>
              <a:t>Our vision</a:t>
            </a:r>
            <a:br>
              <a:rPr lang="en-US"/>
            </a:br>
            <a:r>
              <a:rPr lang="en-US" sz="2800">
                <a:solidFill>
                  <a:schemeClr val="accent1"/>
                </a:solidFill>
              </a:rPr>
              <a:t>Fast and simple integration</a:t>
            </a:r>
            <a:endParaRPr lang="en-US" sz="2941"/>
          </a:p>
        </p:txBody>
      </p:sp>
      <p:sp>
        <p:nvSpPr>
          <p:cNvPr id="2" name="Text Placeholder 1">
            <a:extLst>
              <a:ext uri="{FF2B5EF4-FFF2-40B4-BE49-F238E27FC236}">
                <a16:creationId xmlns:a16="http://schemas.microsoft.com/office/drawing/2014/main" id="{83C19AD2-2CA4-4C76-8DF9-AB475BE8A399}"/>
              </a:ext>
            </a:extLst>
          </p:cNvPr>
          <p:cNvSpPr>
            <a:spLocks noGrp="1"/>
          </p:cNvSpPr>
          <p:nvPr>
            <p:ph type="body" sz="quarter" idx="10"/>
          </p:nvPr>
        </p:nvSpPr>
        <p:spPr>
          <a:xfrm>
            <a:off x="586390" y="1811739"/>
            <a:ext cx="11018520" cy="3533275"/>
          </a:xfrm>
        </p:spPr>
        <p:txBody>
          <a:bodyPr/>
          <a:lstStyle/>
          <a:p>
            <a:r>
              <a:rPr lang="en-US"/>
              <a:t>One place to get started</a:t>
            </a:r>
          </a:p>
          <a:p>
            <a:r>
              <a:rPr lang="en-US"/>
              <a:t>Sample code that gives me instant gratification</a:t>
            </a:r>
          </a:p>
          <a:p>
            <a:r>
              <a:rPr lang="en-US"/>
              <a:t>For my platform and language of choice</a:t>
            </a:r>
          </a:p>
          <a:p>
            <a:r>
              <a:rPr lang="en-US"/>
              <a:t>Using the tools that I love</a:t>
            </a:r>
          </a:p>
          <a:p>
            <a:endParaRPr lang="en-US"/>
          </a:p>
          <a:p>
            <a:endParaRPr lang="en-US"/>
          </a:p>
          <a:p>
            <a:endParaRPr lang="en-US"/>
          </a:p>
        </p:txBody>
      </p:sp>
      <p:grpSp>
        <p:nvGrpSpPr>
          <p:cNvPr id="12" name="Group 11">
            <a:extLst>
              <a:ext uri="{FF2B5EF4-FFF2-40B4-BE49-F238E27FC236}">
                <a16:creationId xmlns:a16="http://schemas.microsoft.com/office/drawing/2014/main" id="{25CBFE9F-3EF1-478C-A0F1-39F456EE517D}"/>
              </a:ext>
            </a:extLst>
          </p:cNvPr>
          <p:cNvGrpSpPr/>
          <p:nvPr/>
        </p:nvGrpSpPr>
        <p:grpSpPr>
          <a:xfrm>
            <a:off x="10088355" y="85358"/>
            <a:ext cx="2016956" cy="2016956"/>
            <a:chOff x="9749310" y="2376484"/>
            <a:chExt cx="2016956" cy="2016956"/>
          </a:xfrm>
        </p:grpSpPr>
        <p:sp>
          <p:nvSpPr>
            <p:cNvPr id="14" name="Oval 13">
              <a:extLst>
                <a:ext uri="{FF2B5EF4-FFF2-40B4-BE49-F238E27FC236}">
                  <a16:creationId xmlns:a16="http://schemas.microsoft.com/office/drawing/2014/main" id="{50D7AC6F-06A6-4E6F-9699-7C1AD05A9803}"/>
                </a:ext>
              </a:extLst>
            </p:cNvPr>
            <p:cNvSpPr/>
            <p:nvPr/>
          </p:nvSpPr>
          <p:spPr bwMode="auto">
            <a:xfrm>
              <a:off x="9749310" y="2376484"/>
              <a:ext cx="2016956" cy="2016956"/>
            </a:xfrm>
            <a:prstGeom prst="ellipse">
              <a:avLst/>
            </a:prstGeom>
            <a:solidFill>
              <a:schemeClr val="tx2"/>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 name="Stopwatch_E916" title="Icon of a stopwatch">
              <a:extLst>
                <a:ext uri="{FF2B5EF4-FFF2-40B4-BE49-F238E27FC236}">
                  <a16:creationId xmlns:a16="http://schemas.microsoft.com/office/drawing/2014/main" id="{514B956D-41E6-4F93-8C48-116E51B4E3FA}"/>
                </a:ext>
              </a:extLst>
            </p:cNvPr>
            <p:cNvSpPr>
              <a:spLocks noChangeAspect="1" noEditPoints="1"/>
            </p:cNvSpPr>
            <p:nvPr/>
          </p:nvSpPr>
          <p:spPr bwMode="auto">
            <a:xfrm>
              <a:off x="10198508" y="2690802"/>
              <a:ext cx="1118560" cy="1290789"/>
            </a:xfrm>
            <a:custGeom>
              <a:avLst/>
              <a:gdLst>
                <a:gd name="T0" fmla="*/ 3250 w 3250"/>
                <a:gd name="T1" fmla="*/ 2125 h 3750"/>
                <a:gd name="T2" fmla="*/ 1625 w 3250"/>
                <a:gd name="T3" fmla="*/ 3750 h 3750"/>
                <a:gd name="T4" fmla="*/ 0 w 3250"/>
                <a:gd name="T5" fmla="*/ 2125 h 3750"/>
                <a:gd name="T6" fmla="*/ 1625 w 3250"/>
                <a:gd name="T7" fmla="*/ 500 h 3750"/>
                <a:gd name="T8" fmla="*/ 3250 w 3250"/>
                <a:gd name="T9" fmla="*/ 2125 h 3750"/>
                <a:gd name="T10" fmla="*/ 1500 w 3250"/>
                <a:gd name="T11" fmla="*/ 1125 h 3750"/>
                <a:gd name="T12" fmla="*/ 1500 w 3250"/>
                <a:gd name="T13" fmla="*/ 2250 h 3750"/>
                <a:gd name="T14" fmla="*/ 2375 w 3250"/>
                <a:gd name="T15" fmla="*/ 2250 h 3750"/>
                <a:gd name="T16" fmla="*/ 875 w 3250"/>
                <a:gd name="T17" fmla="*/ 0 h 3750"/>
                <a:gd name="T18" fmla="*/ 2125 w 3250"/>
                <a:gd name="T19" fmla="*/ 0 h 3750"/>
                <a:gd name="T20" fmla="*/ 1500 w 3250"/>
                <a:gd name="T21" fmla="*/ 500 h 3750"/>
                <a:gd name="T22" fmla="*/ 1500 w 3250"/>
                <a:gd name="T23" fmla="*/ 0 h 3750"/>
                <a:gd name="T24" fmla="*/ 2643 w 3250"/>
                <a:gd name="T25" fmla="*/ 857 h 3750"/>
                <a:gd name="T26" fmla="*/ 3125 w 3250"/>
                <a:gd name="T27" fmla="*/ 3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50" h="3750">
                  <a:moveTo>
                    <a:pt x="3250" y="2125"/>
                  </a:moveTo>
                  <a:cubicBezTo>
                    <a:pt x="3250" y="3022"/>
                    <a:pt x="2522" y="3750"/>
                    <a:pt x="1625" y="3750"/>
                  </a:cubicBezTo>
                  <a:cubicBezTo>
                    <a:pt x="728" y="3750"/>
                    <a:pt x="0" y="3022"/>
                    <a:pt x="0" y="2125"/>
                  </a:cubicBezTo>
                  <a:cubicBezTo>
                    <a:pt x="0" y="1228"/>
                    <a:pt x="728" y="500"/>
                    <a:pt x="1625" y="500"/>
                  </a:cubicBezTo>
                  <a:cubicBezTo>
                    <a:pt x="2522" y="500"/>
                    <a:pt x="3250" y="1228"/>
                    <a:pt x="3250" y="2125"/>
                  </a:cubicBezTo>
                  <a:close/>
                  <a:moveTo>
                    <a:pt x="1500" y="1125"/>
                  </a:moveTo>
                  <a:cubicBezTo>
                    <a:pt x="1500" y="2250"/>
                    <a:pt x="1500" y="2250"/>
                    <a:pt x="1500" y="2250"/>
                  </a:cubicBezTo>
                  <a:cubicBezTo>
                    <a:pt x="2375" y="2250"/>
                    <a:pt x="2375" y="2250"/>
                    <a:pt x="2375" y="2250"/>
                  </a:cubicBezTo>
                  <a:moveTo>
                    <a:pt x="875" y="0"/>
                  </a:moveTo>
                  <a:cubicBezTo>
                    <a:pt x="2125" y="0"/>
                    <a:pt x="2125" y="0"/>
                    <a:pt x="2125" y="0"/>
                  </a:cubicBezTo>
                  <a:moveTo>
                    <a:pt x="1500" y="500"/>
                  </a:moveTo>
                  <a:cubicBezTo>
                    <a:pt x="1500" y="0"/>
                    <a:pt x="1500" y="0"/>
                    <a:pt x="1500" y="0"/>
                  </a:cubicBezTo>
                  <a:moveTo>
                    <a:pt x="2643" y="857"/>
                  </a:moveTo>
                  <a:cubicBezTo>
                    <a:pt x="3125" y="375"/>
                    <a:pt x="3125" y="375"/>
                    <a:pt x="3125" y="375"/>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grpSp>
    </p:spTree>
    <p:extLst>
      <p:ext uri="{BB962C8B-B14F-4D97-AF65-F5344CB8AC3E}">
        <p14:creationId xmlns:p14="http://schemas.microsoft.com/office/powerpoint/2010/main" val="110927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12.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0A1307-9201-4D1E-922B-1BA64EA87E36}"/>
              </a:ext>
            </a:extLst>
          </p:cNvPr>
          <p:cNvSpPr>
            <a:spLocks noGrp="1"/>
          </p:cNvSpPr>
          <p:nvPr>
            <p:ph type="title"/>
          </p:nvPr>
        </p:nvSpPr>
        <p:spPr>
          <a:xfrm>
            <a:off x="585216" y="2648010"/>
            <a:ext cx="6400800" cy="886397"/>
          </a:xfrm>
        </p:spPr>
        <p:txBody>
          <a:bodyPr/>
          <a:lstStyle/>
          <a:p>
            <a:r>
              <a:rPr lang="en-US"/>
              <a:t>Microsoft identity platform</a:t>
            </a:r>
            <a:br>
              <a:rPr lang="en-US"/>
            </a:br>
            <a:r>
              <a:rPr lang="en-US" sz="2800" b="0" i="1">
                <a:latin typeface="+mn-lt"/>
              </a:rPr>
              <a:t>(evolution of Azure AD for Developers)</a:t>
            </a:r>
            <a:endParaRPr lang="en-US" b="0" i="1">
              <a:latin typeface="+mn-lt"/>
            </a:endParaRPr>
          </a:p>
        </p:txBody>
      </p:sp>
    </p:spTree>
    <p:extLst>
      <p:ext uri="{BB962C8B-B14F-4D97-AF65-F5344CB8AC3E}">
        <p14:creationId xmlns:p14="http://schemas.microsoft.com/office/powerpoint/2010/main" val="332329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1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CDF0A0D3-7D3A-4042-AFA5-1C766E1A81F3}"/>
              </a:ext>
            </a:extLst>
          </p:cNvPr>
          <p:cNvSpPr>
            <a:spLocks noGrp="1"/>
          </p:cNvSpPr>
          <p:nvPr>
            <p:ph type="title"/>
          </p:nvPr>
        </p:nvSpPr>
        <p:spPr>
          <a:xfrm>
            <a:off x="588263" y="457200"/>
            <a:ext cx="11018520" cy="1107996"/>
          </a:xfrm>
        </p:spPr>
        <p:txBody>
          <a:bodyPr/>
          <a:lstStyle/>
          <a:p>
            <a:r>
              <a:rPr lang="en-US" dirty="0"/>
              <a:t>Cleaning up our mess</a:t>
            </a:r>
            <a:br>
              <a:rPr lang="en-US" dirty="0"/>
            </a:br>
            <a:endParaRPr lang="en-US" dirty="0"/>
          </a:p>
        </p:txBody>
      </p:sp>
      <p:sp>
        <p:nvSpPr>
          <p:cNvPr id="35" name="Left Brace 34">
            <a:extLst>
              <a:ext uri="{FF2B5EF4-FFF2-40B4-BE49-F238E27FC236}">
                <a16:creationId xmlns:a16="http://schemas.microsoft.com/office/drawing/2014/main" id="{8114F601-65E1-40F2-BDEE-F593372AF8C7}"/>
              </a:ext>
            </a:extLst>
          </p:cNvPr>
          <p:cNvSpPr/>
          <p:nvPr/>
        </p:nvSpPr>
        <p:spPr>
          <a:xfrm>
            <a:off x="2531930" y="4848794"/>
            <a:ext cx="326990" cy="1904758"/>
          </a:xfrm>
          <a:prstGeom prst="leftBrac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ectangle 35">
            <a:extLst>
              <a:ext uri="{FF2B5EF4-FFF2-40B4-BE49-F238E27FC236}">
                <a16:creationId xmlns:a16="http://schemas.microsoft.com/office/drawing/2014/main" id="{7ABEFC7A-BD3B-4EB1-8B52-6E0D7BAA298E}"/>
              </a:ext>
            </a:extLst>
          </p:cNvPr>
          <p:cNvSpPr/>
          <p:nvPr/>
        </p:nvSpPr>
        <p:spPr>
          <a:xfrm>
            <a:off x="551921" y="5393361"/>
            <a:ext cx="1910666" cy="830997"/>
          </a:xfrm>
          <a:prstGeom prst="rect">
            <a:avLst/>
          </a:prstGeom>
        </p:spPr>
        <p:txBody>
          <a:bodyPr wrap="square">
            <a:spAutoFit/>
          </a:bodyPr>
          <a:lstStyle/>
          <a:p>
            <a:pPr algn="r"/>
            <a:r>
              <a:rPr lang="en-US" sz="2400">
                <a:solidFill>
                  <a:schemeClr val="accent3"/>
                </a:solidFill>
              </a:rPr>
              <a:t>Your target audience</a:t>
            </a:r>
            <a:endParaRPr lang="en-US" sz="2400"/>
          </a:p>
        </p:txBody>
      </p:sp>
      <p:sp>
        <p:nvSpPr>
          <p:cNvPr id="37" name="Rectangle 36">
            <a:extLst>
              <a:ext uri="{FF2B5EF4-FFF2-40B4-BE49-F238E27FC236}">
                <a16:creationId xmlns:a16="http://schemas.microsoft.com/office/drawing/2014/main" id="{D1888F65-8485-4290-BCB0-C6D3FA323F74}"/>
              </a:ext>
            </a:extLst>
          </p:cNvPr>
          <p:cNvSpPr/>
          <p:nvPr/>
        </p:nvSpPr>
        <p:spPr bwMode="auto">
          <a:xfrm>
            <a:off x="2891921" y="4986240"/>
            <a:ext cx="2128395" cy="74498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800" b="1">
                <a:gradFill>
                  <a:gsLst>
                    <a:gs pos="0">
                      <a:srgbClr val="FFFFFF"/>
                    </a:gs>
                    <a:gs pos="100000">
                      <a:srgbClr val="FFFFFF"/>
                    </a:gs>
                  </a:gsLst>
                  <a:lin ang="5400000" scaled="0"/>
                </a:gradFill>
                <a:ea typeface="Segoe UI" pitchFamily="34" charset="0"/>
                <a:cs typeface="Segoe UI" pitchFamily="34" charset="0"/>
              </a:rPr>
              <a:t>ADFS</a:t>
            </a:r>
          </a:p>
        </p:txBody>
      </p:sp>
      <p:sp>
        <p:nvSpPr>
          <p:cNvPr id="38" name="Rectangle 37">
            <a:extLst>
              <a:ext uri="{FF2B5EF4-FFF2-40B4-BE49-F238E27FC236}">
                <a16:creationId xmlns:a16="http://schemas.microsoft.com/office/drawing/2014/main" id="{1A1DEB2F-4B17-4B5B-A021-05F10C2B0387}"/>
              </a:ext>
            </a:extLst>
          </p:cNvPr>
          <p:cNvSpPr/>
          <p:nvPr/>
        </p:nvSpPr>
        <p:spPr bwMode="auto">
          <a:xfrm>
            <a:off x="5127824" y="4986240"/>
            <a:ext cx="2128395" cy="74498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800" b="1">
                <a:gradFill>
                  <a:gsLst>
                    <a:gs pos="0">
                      <a:srgbClr val="FFFFFF"/>
                    </a:gs>
                    <a:gs pos="100000">
                      <a:srgbClr val="FFFFFF"/>
                    </a:gs>
                  </a:gsLst>
                  <a:lin ang="5400000" scaled="0"/>
                </a:gradFill>
                <a:ea typeface="Segoe UI" pitchFamily="34" charset="0"/>
                <a:cs typeface="Segoe UI" pitchFamily="34" charset="0"/>
              </a:rPr>
              <a:t>Azure AD</a:t>
            </a:r>
          </a:p>
        </p:txBody>
      </p:sp>
      <p:sp>
        <p:nvSpPr>
          <p:cNvPr id="39" name="Rectangle 38">
            <a:extLst>
              <a:ext uri="{FF2B5EF4-FFF2-40B4-BE49-F238E27FC236}">
                <a16:creationId xmlns:a16="http://schemas.microsoft.com/office/drawing/2014/main" id="{6B38AD93-72DB-47B1-83E1-703FB9D172B2}"/>
              </a:ext>
            </a:extLst>
          </p:cNvPr>
          <p:cNvSpPr/>
          <p:nvPr/>
        </p:nvSpPr>
        <p:spPr bwMode="auto">
          <a:xfrm>
            <a:off x="7363727" y="4986240"/>
            <a:ext cx="2128395" cy="74498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800" b="1">
                <a:gradFill>
                  <a:gsLst>
                    <a:gs pos="0">
                      <a:srgbClr val="FFFFFF"/>
                    </a:gs>
                    <a:gs pos="100000">
                      <a:srgbClr val="FFFFFF"/>
                    </a:gs>
                  </a:gsLst>
                  <a:lin ang="5400000" scaled="0"/>
                </a:gradFill>
                <a:ea typeface="Segoe UI" pitchFamily="34" charset="0"/>
                <a:cs typeface="Segoe UI" pitchFamily="34" charset="0"/>
              </a:rPr>
              <a:t>MSA</a:t>
            </a:r>
          </a:p>
        </p:txBody>
      </p:sp>
      <p:sp>
        <p:nvSpPr>
          <p:cNvPr id="42" name="Rectangle 41">
            <a:extLst>
              <a:ext uri="{FF2B5EF4-FFF2-40B4-BE49-F238E27FC236}">
                <a16:creationId xmlns:a16="http://schemas.microsoft.com/office/drawing/2014/main" id="{3AFDAA96-409D-4188-A690-AF46164DB700}"/>
              </a:ext>
            </a:extLst>
          </p:cNvPr>
          <p:cNvSpPr/>
          <p:nvPr/>
        </p:nvSpPr>
        <p:spPr bwMode="auto">
          <a:xfrm>
            <a:off x="9599630" y="4986240"/>
            <a:ext cx="2128395" cy="74498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800" b="1">
                <a:gradFill>
                  <a:gsLst>
                    <a:gs pos="0">
                      <a:srgbClr val="FFFFFF"/>
                    </a:gs>
                    <a:gs pos="100000">
                      <a:srgbClr val="FFFFFF"/>
                    </a:gs>
                  </a:gsLst>
                  <a:lin ang="5400000" scaled="0"/>
                </a:gradFill>
                <a:ea typeface="Segoe UI" pitchFamily="34" charset="0"/>
                <a:cs typeface="Segoe UI" pitchFamily="34" charset="0"/>
              </a:rPr>
              <a:t>Azure AD B2C</a:t>
            </a:r>
          </a:p>
        </p:txBody>
      </p:sp>
      <p:grpSp>
        <p:nvGrpSpPr>
          <p:cNvPr id="43" name="Org onprem">
            <a:extLst>
              <a:ext uri="{FF2B5EF4-FFF2-40B4-BE49-F238E27FC236}">
                <a16:creationId xmlns:a16="http://schemas.microsoft.com/office/drawing/2014/main" id="{C196B735-6B01-46DC-B001-809A789B13CF}"/>
              </a:ext>
            </a:extLst>
          </p:cNvPr>
          <p:cNvGrpSpPr/>
          <p:nvPr/>
        </p:nvGrpSpPr>
        <p:grpSpPr>
          <a:xfrm>
            <a:off x="3309136" y="5789323"/>
            <a:ext cx="1354331" cy="942921"/>
            <a:chOff x="3400319" y="1132608"/>
            <a:chExt cx="1381488" cy="961829"/>
          </a:xfrm>
        </p:grpSpPr>
        <p:pic>
          <p:nvPicPr>
            <p:cNvPr id="44" name="Picture 43">
              <a:extLst>
                <a:ext uri="{FF2B5EF4-FFF2-40B4-BE49-F238E27FC236}">
                  <a16:creationId xmlns:a16="http://schemas.microsoft.com/office/drawing/2014/main" id="{ADCA125D-985D-4918-B466-756C23E7D7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9479" y="1132608"/>
              <a:ext cx="712033" cy="593361"/>
            </a:xfrm>
            <a:prstGeom prst="rect">
              <a:avLst/>
            </a:prstGeom>
          </p:spPr>
        </p:pic>
        <p:sp>
          <p:nvSpPr>
            <p:cNvPr id="45" name="TextBox 44">
              <a:extLst>
                <a:ext uri="{FF2B5EF4-FFF2-40B4-BE49-F238E27FC236}">
                  <a16:creationId xmlns:a16="http://schemas.microsoft.com/office/drawing/2014/main" id="{890EF2C7-CCF9-4DE0-AF92-ACC3B8D69155}"/>
                </a:ext>
              </a:extLst>
            </p:cNvPr>
            <p:cNvSpPr txBox="1"/>
            <p:nvPr/>
          </p:nvSpPr>
          <p:spPr>
            <a:xfrm>
              <a:off x="3400319" y="1632841"/>
              <a:ext cx="1381488" cy="461596"/>
            </a:xfrm>
            <a:prstGeom prst="rect">
              <a:avLst/>
            </a:prstGeom>
            <a:noFill/>
          </p:spPr>
          <p:txBody>
            <a:bodyPr wrap="none" lIns="179285" tIns="143428" rIns="179285" bIns="143428" rtlCol="0">
              <a:spAutoFit/>
            </a:bodyPr>
            <a:lstStyle/>
            <a:p>
              <a:pPr>
                <a:lnSpc>
                  <a:spcPct val="90000"/>
                </a:lnSpc>
                <a:spcAft>
                  <a:spcPts val="588"/>
                </a:spcAft>
                <a:defRPr/>
              </a:pPr>
              <a:r>
                <a:rPr lang="en-US" sz="1176">
                  <a:gradFill>
                    <a:gsLst>
                      <a:gs pos="2917">
                        <a:srgbClr val="505050"/>
                      </a:gs>
                      <a:gs pos="30000">
                        <a:srgbClr val="505050"/>
                      </a:gs>
                    </a:gsLst>
                    <a:lin ang="5400000" scaled="0"/>
                  </a:gradFill>
                  <a:latin typeface="Segoe UI" charset="0"/>
                  <a:ea typeface="Segoe UI" charset="0"/>
                  <a:cs typeface="Segoe UI" charset="0"/>
                </a:rPr>
                <a:t>ON-PREMISES</a:t>
              </a:r>
            </a:p>
          </p:txBody>
        </p:sp>
      </p:grpSp>
      <p:grpSp>
        <p:nvGrpSpPr>
          <p:cNvPr id="60" name="MSA">
            <a:extLst>
              <a:ext uri="{FF2B5EF4-FFF2-40B4-BE49-F238E27FC236}">
                <a16:creationId xmlns:a16="http://schemas.microsoft.com/office/drawing/2014/main" id="{77A248A9-5AC2-4FB4-AEE0-6184F2926CF2}"/>
              </a:ext>
            </a:extLst>
          </p:cNvPr>
          <p:cNvGrpSpPr/>
          <p:nvPr/>
        </p:nvGrpSpPr>
        <p:grpSpPr>
          <a:xfrm>
            <a:off x="8229180" y="5848354"/>
            <a:ext cx="397488" cy="397486"/>
            <a:chOff x="9150355" y="1924051"/>
            <a:chExt cx="614363" cy="614361"/>
          </a:xfrm>
        </p:grpSpPr>
        <p:sp>
          <p:nvSpPr>
            <p:cNvPr id="61" name="Oval 60">
              <a:extLst>
                <a:ext uri="{FF2B5EF4-FFF2-40B4-BE49-F238E27FC236}">
                  <a16:creationId xmlns:a16="http://schemas.microsoft.com/office/drawing/2014/main" id="{5FDD4F5F-C4E2-4412-B75B-A0DB6E7D71C5}"/>
                </a:ext>
              </a:extLst>
            </p:cNvPr>
            <p:cNvSpPr/>
            <p:nvPr/>
          </p:nvSpPr>
          <p:spPr bwMode="auto">
            <a:xfrm>
              <a:off x="9150355" y="1924051"/>
              <a:ext cx="614363" cy="614361"/>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62" name="Microsoft logo">
              <a:extLst>
                <a:ext uri="{FF2B5EF4-FFF2-40B4-BE49-F238E27FC236}">
                  <a16:creationId xmlns:a16="http://schemas.microsoft.com/office/drawing/2014/main" id="{9468A616-3B9A-4102-A135-247F184EC8D2}"/>
                </a:ext>
              </a:extLst>
            </p:cNvPr>
            <p:cNvGrpSpPr>
              <a:grpSpLocks noChangeAspect="1"/>
            </p:cNvGrpSpPr>
            <p:nvPr/>
          </p:nvGrpSpPr>
          <p:grpSpPr bwMode="auto">
            <a:xfrm>
              <a:off x="9315762" y="2089834"/>
              <a:ext cx="283548" cy="282794"/>
              <a:chOff x="5173" y="2155"/>
              <a:chExt cx="754" cy="752"/>
            </a:xfrm>
          </p:grpSpPr>
          <p:sp>
            <p:nvSpPr>
              <p:cNvPr id="63" name="AutoShape 43">
                <a:extLst>
                  <a:ext uri="{FF2B5EF4-FFF2-40B4-BE49-F238E27FC236}">
                    <a16:creationId xmlns:a16="http://schemas.microsoft.com/office/drawing/2014/main" id="{9BD785EF-153E-4B9E-B6E8-187BDC487E25}"/>
                  </a:ext>
                </a:extLst>
              </p:cNvPr>
              <p:cNvSpPr>
                <a:spLocks noChangeAspect="1" noChangeArrowheads="1" noTextEdit="1"/>
              </p:cNvSpPr>
              <p:nvPr/>
            </p:nvSpPr>
            <p:spPr bwMode="auto">
              <a:xfrm>
                <a:off x="5173" y="2155"/>
                <a:ext cx="754"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505050"/>
                  </a:solidFill>
                  <a:latin typeface="Segoe UI"/>
                </a:endParaRPr>
              </a:p>
            </p:txBody>
          </p:sp>
          <p:sp>
            <p:nvSpPr>
              <p:cNvPr id="64" name="Freeform 45">
                <a:extLst>
                  <a:ext uri="{FF2B5EF4-FFF2-40B4-BE49-F238E27FC236}">
                    <a16:creationId xmlns:a16="http://schemas.microsoft.com/office/drawing/2014/main" id="{25AA2BF0-1ABE-460F-9DB2-5286A9F32C35}"/>
                  </a:ext>
                </a:extLst>
              </p:cNvPr>
              <p:cNvSpPr>
                <a:spLocks noEditPoints="1"/>
              </p:cNvSpPr>
              <p:nvPr/>
            </p:nvSpPr>
            <p:spPr bwMode="auto">
              <a:xfrm>
                <a:off x="5174" y="2154"/>
                <a:ext cx="754" cy="754"/>
              </a:xfrm>
              <a:custGeom>
                <a:avLst/>
                <a:gdLst>
                  <a:gd name="T0" fmla="*/ 247 w 1029"/>
                  <a:gd name="T1" fmla="*/ 536 h 1029"/>
                  <a:gd name="T2" fmla="*/ 4 w 1029"/>
                  <a:gd name="T3" fmla="*/ 536 h 1029"/>
                  <a:gd name="T4" fmla="*/ 0 w 1029"/>
                  <a:gd name="T5" fmla="*/ 540 h 1029"/>
                  <a:gd name="T6" fmla="*/ 0 w 1029"/>
                  <a:gd name="T7" fmla="*/ 1026 h 1029"/>
                  <a:gd name="T8" fmla="*/ 4 w 1029"/>
                  <a:gd name="T9" fmla="*/ 1029 h 1029"/>
                  <a:gd name="T10" fmla="*/ 489 w 1029"/>
                  <a:gd name="T11" fmla="*/ 1029 h 1029"/>
                  <a:gd name="T12" fmla="*/ 493 w 1029"/>
                  <a:gd name="T13" fmla="*/ 1026 h 1029"/>
                  <a:gd name="T14" fmla="*/ 493 w 1029"/>
                  <a:gd name="T15" fmla="*/ 540 h 1029"/>
                  <a:gd name="T16" fmla="*/ 489 w 1029"/>
                  <a:gd name="T17" fmla="*/ 536 h 1029"/>
                  <a:gd name="T18" fmla="*/ 247 w 1029"/>
                  <a:gd name="T19" fmla="*/ 536 h 1029"/>
                  <a:gd name="T20" fmla="*/ 782 w 1029"/>
                  <a:gd name="T21" fmla="*/ 493 h 1029"/>
                  <a:gd name="T22" fmla="*/ 1025 w 1029"/>
                  <a:gd name="T23" fmla="*/ 493 h 1029"/>
                  <a:gd name="T24" fmla="*/ 1028 w 1029"/>
                  <a:gd name="T25" fmla="*/ 490 h 1029"/>
                  <a:gd name="T26" fmla="*/ 1028 w 1029"/>
                  <a:gd name="T27" fmla="*/ 307 h 1029"/>
                  <a:gd name="T28" fmla="*/ 1028 w 1029"/>
                  <a:gd name="T29" fmla="*/ 4 h 1029"/>
                  <a:gd name="T30" fmla="*/ 1025 w 1029"/>
                  <a:gd name="T31" fmla="*/ 1 h 1029"/>
                  <a:gd name="T32" fmla="*/ 539 w 1029"/>
                  <a:gd name="T33" fmla="*/ 1 h 1029"/>
                  <a:gd name="T34" fmla="*/ 536 w 1029"/>
                  <a:gd name="T35" fmla="*/ 4 h 1029"/>
                  <a:gd name="T36" fmla="*/ 536 w 1029"/>
                  <a:gd name="T37" fmla="*/ 490 h 1029"/>
                  <a:gd name="T38" fmla="*/ 539 w 1029"/>
                  <a:gd name="T39" fmla="*/ 493 h 1029"/>
                  <a:gd name="T40" fmla="*/ 782 w 1029"/>
                  <a:gd name="T41" fmla="*/ 493 h 1029"/>
                  <a:gd name="T42" fmla="*/ 246 w 1029"/>
                  <a:gd name="T43" fmla="*/ 493 h 1029"/>
                  <a:gd name="T44" fmla="*/ 489 w 1029"/>
                  <a:gd name="T45" fmla="*/ 493 h 1029"/>
                  <a:gd name="T46" fmla="*/ 493 w 1029"/>
                  <a:gd name="T47" fmla="*/ 489 h 1029"/>
                  <a:gd name="T48" fmla="*/ 493 w 1029"/>
                  <a:gd name="T49" fmla="*/ 5 h 1029"/>
                  <a:gd name="T50" fmla="*/ 489 w 1029"/>
                  <a:gd name="T51" fmla="*/ 1 h 1029"/>
                  <a:gd name="T52" fmla="*/ 4 w 1029"/>
                  <a:gd name="T53" fmla="*/ 1 h 1029"/>
                  <a:gd name="T54" fmla="*/ 0 w 1029"/>
                  <a:gd name="T55" fmla="*/ 5 h 1029"/>
                  <a:gd name="T56" fmla="*/ 0 w 1029"/>
                  <a:gd name="T57" fmla="*/ 254 h 1029"/>
                  <a:gd name="T58" fmla="*/ 0 w 1029"/>
                  <a:gd name="T59" fmla="*/ 489 h 1029"/>
                  <a:gd name="T60" fmla="*/ 4 w 1029"/>
                  <a:gd name="T61" fmla="*/ 493 h 1029"/>
                  <a:gd name="T62" fmla="*/ 246 w 1029"/>
                  <a:gd name="T63" fmla="*/ 493 h 1029"/>
                  <a:gd name="T64" fmla="*/ 782 w 1029"/>
                  <a:gd name="T65" fmla="*/ 1029 h 1029"/>
                  <a:gd name="T66" fmla="*/ 1025 w 1029"/>
                  <a:gd name="T67" fmla="*/ 1029 h 1029"/>
                  <a:gd name="T68" fmla="*/ 1028 w 1029"/>
                  <a:gd name="T69" fmla="*/ 1025 h 1029"/>
                  <a:gd name="T70" fmla="*/ 1028 w 1029"/>
                  <a:gd name="T71" fmla="*/ 899 h 1029"/>
                  <a:gd name="T72" fmla="*/ 1028 w 1029"/>
                  <a:gd name="T73" fmla="*/ 540 h 1029"/>
                  <a:gd name="T74" fmla="*/ 1025 w 1029"/>
                  <a:gd name="T75" fmla="*/ 536 h 1029"/>
                  <a:gd name="T76" fmla="*/ 540 w 1029"/>
                  <a:gd name="T77" fmla="*/ 536 h 1029"/>
                  <a:gd name="T78" fmla="*/ 536 w 1029"/>
                  <a:gd name="T79" fmla="*/ 540 h 1029"/>
                  <a:gd name="T80" fmla="*/ 536 w 1029"/>
                  <a:gd name="T81" fmla="*/ 1025 h 1029"/>
                  <a:gd name="T82" fmla="*/ 540 w 1029"/>
                  <a:gd name="T83" fmla="*/ 1029 h 1029"/>
                  <a:gd name="T84" fmla="*/ 782 w 1029"/>
                  <a:gd name="T85" fmla="*/ 102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1029">
                    <a:moveTo>
                      <a:pt x="247" y="536"/>
                    </a:moveTo>
                    <a:cubicBezTo>
                      <a:pt x="166" y="536"/>
                      <a:pt x="85" y="536"/>
                      <a:pt x="4" y="536"/>
                    </a:cubicBezTo>
                    <a:cubicBezTo>
                      <a:pt x="1" y="536"/>
                      <a:pt x="0" y="537"/>
                      <a:pt x="0" y="540"/>
                    </a:cubicBezTo>
                    <a:cubicBezTo>
                      <a:pt x="0" y="702"/>
                      <a:pt x="0" y="864"/>
                      <a:pt x="0" y="1026"/>
                    </a:cubicBezTo>
                    <a:cubicBezTo>
                      <a:pt x="0" y="1028"/>
                      <a:pt x="1" y="1029"/>
                      <a:pt x="4" y="1029"/>
                    </a:cubicBezTo>
                    <a:cubicBezTo>
                      <a:pt x="165" y="1029"/>
                      <a:pt x="327" y="1029"/>
                      <a:pt x="489" y="1029"/>
                    </a:cubicBezTo>
                    <a:cubicBezTo>
                      <a:pt x="492" y="1029"/>
                      <a:pt x="493" y="1028"/>
                      <a:pt x="493" y="1026"/>
                    </a:cubicBezTo>
                    <a:cubicBezTo>
                      <a:pt x="493" y="864"/>
                      <a:pt x="493" y="702"/>
                      <a:pt x="493" y="540"/>
                    </a:cubicBezTo>
                    <a:cubicBezTo>
                      <a:pt x="493" y="537"/>
                      <a:pt x="492" y="536"/>
                      <a:pt x="489" y="536"/>
                    </a:cubicBezTo>
                    <a:cubicBezTo>
                      <a:pt x="408" y="536"/>
                      <a:pt x="327" y="536"/>
                      <a:pt x="247" y="536"/>
                    </a:cubicBezTo>
                    <a:close/>
                    <a:moveTo>
                      <a:pt x="782" y="493"/>
                    </a:moveTo>
                    <a:cubicBezTo>
                      <a:pt x="863" y="493"/>
                      <a:pt x="944" y="493"/>
                      <a:pt x="1025" y="493"/>
                    </a:cubicBezTo>
                    <a:cubicBezTo>
                      <a:pt x="1028" y="493"/>
                      <a:pt x="1028" y="492"/>
                      <a:pt x="1028" y="490"/>
                    </a:cubicBezTo>
                    <a:cubicBezTo>
                      <a:pt x="1028" y="429"/>
                      <a:pt x="1028" y="368"/>
                      <a:pt x="1028" y="307"/>
                    </a:cubicBezTo>
                    <a:cubicBezTo>
                      <a:pt x="1028" y="206"/>
                      <a:pt x="1028" y="105"/>
                      <a:pt x="1028" y="4"/>
                    </a:cubicBezTo>
                    <a:cubicBezTo>
                      <a:pt x="1028" y="1"/>
                      <a:pt x="1028" y="1"/>
                      <a:pt x="1025" y="1"/>
                    </a:cubicBezTo>
                    <a:cubicBezTo>
                      <a:pt x="863" y="1"/>
                      <a:pt x="701" y="1"/>
                      <a:pt x="539" y="1"/>
                    </a:cubicBezTo>
                    <a:cubicBezTo>
                      <a:pt x="536" y="1"/>
                      <a:pt x="536" y="1"/>
                      <a:pt x="536" y="4"/>
                    </a:cubicBezTo>
                    <a:cubicBezTo>
                      <a:pt x="536" y="166"/>
                      <a:pt x="536" y="328"/>
                      <a:pt x="536" y="490"/>
                    </a:cubicBezTo>
                    <a:cubicBezTo>
                      <a:pt x="536" y="493"/>
                      <a:pt x="537" y="493"/>
                      <a:pt x="539" y="493"/>
                    </a:cubicBezTo>
                    <a:cubicBezTo>
                      <a:pt x="620" y="493"/>
                      <a:pt x="701" y="493"/>
                      <a:pt x="782" y="493"/>
                    </a:cubicBezTo>
                    <a:close/>
                    <a:moveTo>
                      <a:pt x="246" y="493"/>
                    </a:moveTo>
                    <a:cubicBezTo>
                      <a:pt x="327" y="493"/>
                      <a:pt x="408" y="493"/>
                      <a:pt x="489" y="493"/>
                    </a:cubicBezTo>
                    <a:cubicBezTo>
                      <a:pt x="493" y="493"/>
                      <a:pt x="493" y="494"/>
                      <a:pt x="493" y="489"/>
                    </a:cubicBezTo>
                    <a:cubicBezTo>
                      <a:pt x="493" y="328"/>
                      <a:pt x="493" y="166"/>
                      <a:pt x="493" y="5"/>
                    </a:cubicBezTo>
                    <a:cubicBezTo>
                      <a:pt x="493" y="0"/>
                      <a:pt x="493" y="1"/>
                      <a:pt x="489" y="1"/>
                    </a:cubicBezTo>
                    <a:cubicBezTo>
                      <a:pt x="327" y="1"/>
                      <a:pt x="166" y="1"/>
                      <a:pt x="4" y="1"/>
                    </a:cubicBezTo>
                    <a:cubicBezTo>
                      <a:pt x="0" y="1"/>
                      <a:pt x="0" y="1"/>
                      <a:pt x="0" y="5"/>
                    </a:cubicBezTo>
                    <a:cubicBezTo>
                      <a:pt x="0" y="88"/>
                      <a:pt x="0" y="171"/>
                      <a:pt x="0" y="254"/>
                    </a:cubicBezTo>
                    <a:cubicBezTo>
                      <a:pt x="0" y="333"/>
                      <a:pt x="0" y="411"/>
                      <a:pt x="0" y="489"/>
                    </a:cubicBezTo>
                    <a:cubicBezTo>
                      <a:pt x="0" y="494"/>
                      <a:pt x="0" y="493"/>
                      <a:pt x="4" y="493"/>
                    </a:cubicBezTo>
                    <a:cubicBezTo>
                      <a:pt x="85" y="493"/>
                      <a:pt x="166" y="493"/>
                      <a:pt x="246" y="493"/>
                    </a:cubicBezTo>
                    <a:close/>
                    <a:moveTo>
                      <a:pt x="782" y="1029"/>
                    </a:moveTo>
                    <a:cubicBezTo>
                      <a:pt x="863" y="1029"/>
                      <a:pt x="944" y="1029"/>
                      <a:pt x="1025" y="1029"/>
                    </a:cubicBezTo>
                    <a:cubicBezTo>
                      <a:pt x="1028" y="1029"/>
                      <a:pt x="1028" y="1028"/>
                      <a:pt x="1028" y="1025"/>
                    </a:cubicBezTo>
                    <a:cubicBezTo>
                      <a:pt x="1028" y="983"/>
                      <a:pt x="1028" y="941"/>
                      <a:pt x="1028" y="899"/>
                    </a:cubicBezTo>
                    <a:cubicBezTo>
                      <a:pt x="1028" y="780"/>
                      <a:pt x="1028" y="660"/>
                      <a:pt x="1028" y="540"/>
                    </a:cubicBezTo>
                    <a:cubicBezTo>
                      <a:pt x="1028" y="536"/>
                      <a:pt x="1029" y="536"/>
                      <a:pt x="1025" y="536"/>
                    </a:cubicBezTo>
                    <a:cubicBezTo>
                      <a:pt x="863" y="536"/>
                      <a:pt x="701" y="536"/>
                      <a:pt x="540" y="536"/>
                    </a:cubicBezTo>
                    <a:cubicBezTo>
                      <a:pt x="535" y="536"/>
                      <a:pt x="536" y="536"/>
                      <a:pt x="536" y="540"/>
                    </a:cubicBezTo>
                    <a:cubicBezTo>
                      <a:pt x="536" y="702"/>
                      <a:pt x="536" y="864"/>
                      <a:pt x="536" y="1025"/>
                    </a:cubicBezTo>
                    <a:cubicBezTo>
                      <a:pt x="536" y="1029"/>
                      <a:pt x="535" y="1029"/>
                      <a:pt x="540" y="1029"/>
                    </a:cubicBezTo>
                    <a:cubicBezTo>
                      <a:pt x="620" y="1029"/>
                      <a:pt x="701" y="1029"/>
                      <a:pt x="782" y="102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505050"/>
                  </a:solidFill>
                  <a:latin typeface="Segoe UI"/>
                </a:endParaRPr>
              </a:p>
            </p:txBody>
          </p:sp>
          <p:sp>
            <p:nvSpPr>
              <p:cNvPr id="65" name="Freeform 46">
                <a:extLst>
                  <a:ext uri="{FF2B5EF4-FFF2-40B4-BE49-F238E27FC236}">
                    <a16:creationId xmlns:a16="http://schemas.microsoft.com/office/drawing/2014/main" id="{AAB0C667-9244-4B10-8AF2-DA5413F55441}"/>
                  </a:ext>
                </a:extLst>
              </p:cNvPr>
              <p:cNvSpPr>
                <a:spLocks/>
              </p:cNvSpPr>
              <p:nvPr/>
            </p:nvSpPr>
            <p:spPr bwMode="auto">
              <a:xfrm>
                <a:off x="5174" y="2546"/>
                <a:ext cx="361" cy="362"/>
              </a:xfrm>
              <a:custGeom>
                <a:avLst/>
                <a:gdLst>
                  <a:gd name="T0" fmla="*/ 247 w 493"/>
                  <a:gd name="T1" fmla="*/ 0 h 493"/>
                  <a:gd name="T2" fmla="*/ 489 w 493"/>
                  <a:gd name="T3" fmla="*/ 0 h 493"/>
                  <a:gd name="T4" fmla="*/ 493 w 493"/>
                  <a:gd name="T5" fmla="*/ 4 h 493"/>
                  <a:gd name="T6" fmla="*/ 493 w 493"/>
                  <a:gd name="T7" fmla="*/ 490 h 493"/>
                  <a:gd name="T8" fmla="*/ 489 w 493"/>
                  <a:gd name="T9" fmla="*/ 493 h 493"/>
                  <a:gd name="T10" fmla="*/ 4 w 493"/>
                  <a:gd name="T11" fmla="*/ 493 h 493"/>
                  <a:gd name="T12" fmla="*/ 0 w 493"/>
                  <a:gd name="T13" fmla="*/ 490 h 493"/>
                  <a:gd name="T14" fmla="*/ 0 w 493"/>
                  <a:gd name="T15" fmla="*/ 4 h 493"/>
                  <a:gd name="T16" fmla="*/ 4 w 493"/>
                  <a:gd name="T17" fmla="*/ 0 h 493"/>
                  <a:gd name="T18" fmla="*/ 247 w 493"/>
                  <a:gd name="T19"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3" h="493">
                    <a:moveTo>
                      <a:pt x="247" y="0"/>
                    </a:moveTo>
                    <a:cubicBezTo>
                      <a:pt x="327" y="0"/>
                      <a:pt x="408" y="0"/>
                      <a:pt x="489" y="0"/>
                    </a:cubicBezTo>
                    <a:cubicBezTo>
                      <a:pt x="492" y="0"/>
                      <a:pt x="493" y="1"/>
                      <a:pt x="493" y="4"/>
                    </a:cubicBezTo>
                    <a:cubicBezTo>
                      <a:pt x="493" y="166"/>
                      <a:pt x="493" y="328"/>
                      <a:pt x="493" y="490"/>
                    </a:cubicBezTo>
                    <a:cubicBezTo>
                      <a:pt x="493" y="492"/>
                      <a:pt x="492" y="493"/>
                      <a:pt x="489" y="493"/>
                    </a:cubicBezTo>
                    <a:cubicBezTo>
                      <a:pt x="327" y="493"/>
                      <a:pt x="165" y="493"/>
                      <a:pt x="4" y="493"/>
                    </a:cubicBezTo>
                    <a:cubicBezTo>
                      <a:pt x="1" y="493"/>
                      <a:pt x="0" y="492"/>
                      <a:pt x="0" y="490"/>
                    </a:cubicBezTo>
                    <a:cubicBezTo>
                      <a:pt x="0" y="328"/>
                      <a:pt x="0" y="166"/>
                      <a:pt x="0" y="4"/>
                    </a:cubicBezTo>
                    <a:cubicBezTo>
                      <a:pt x="0" y="1"/>
                      <a:pt x="1" y="0"/>
                      <a:pt x="4" y="0"/>
                    </a:cubicBezTo>
                    <a:cubicBezTo>
                      <a:pt x="85" y="0"/>
                      <a:pt x="166" y="0"/>
                      <a:pt x="247" y="0"/>
                    </a:cubicBezTo>
                    <a:close/>
                  </a:path>
                </a:pathLst>
              </a:custGeom>
              <a:solidFill>
                <a:srgbClr val="00B3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505050"/>
                  </a:solidFill>
                  <a:latin typeface="Segoe UI"/>
                </a:endParaRPr>
              </a:p>
            </p:txBody>
          </p:sp>
          <p:sp>
            <p:nvSpPr>
              <p:cNvPr id="66" name="Freeform 47">
                <a:extLst>
                  <a:ext uri="{FF2B5EF4-FFF2-40B4-BE49-F238E27FC236}">
                    <a16:creationId xmlns:a16="http://schemas.microsoft.com/office/drawing/2014/main" id="{F2622EE4-D45C-4C1D-9A54-A6FBF3368658}"/>
                  </a:ext>
                </a:extLst>
              </p:cNvPr>
              <p:cNvSpPr>
                <a:spLocks/>
              </p:cNvSpPr>
              <p:nvPr/>
            </p:nvSpPr>
            <p:spPr bwMode="auto">
              <a:xfrm>
                <a:off x="5567" y="2154"/>
                <a:ext cx="360" cy="361"/>
              </a:xfrm>
              <a:custGeom>
                <a:avLst/>
                <a:gdLst>
                  <a:gd name="T0" fmla="*/ 246 w 492"/>
                  <a:gd name="T1" fmla="*/ 492 h 492"/>
                  <a:gd name="T2" fmla="*/ 3 w 492"/>
                  <a:gd name="T3" fmla="*/ 492 h 492"/>
                  <a:gd name="T4" fmla="*/ 0 w 492"/>
                  <a:gd name="T5" fmla="*/ 489 h 492"/>
                  <a:gd name="T6" fmla="*/ 0 w 492"/>
                  <a:gd name="T7" fmla="*/ 3 h 492"/>
                  <a:gd name="T8" fmla="*/ 3 w 492"/>
                  <a:gd name="T9" fmla="*/ 0 h 492"/>
                  <a:gd name="T10" fmla="*/ 489 w 492"/>
                  <a:gd name="T11" fmla="*/ 0 h 492"/>
                  <a:gd name="T12" fmla="*/ 492 w 492"/>
                  <a:gd name="T13" fmla="*/ 3 h 492"/>
                  <a:gd name="T14" fmla="*/ 492 w 492"/>
                  <a:gd name="T15" fmla="*/ 306 h 492"/>
                  <a:gd name="T16" fmla="*/ 492 w 492"/>
                  <a:gd name="T17" fmla="*/ 489 h 492"/>
                  <a:gd name="T18" fmla="*/ 489 w 492"/>
                  <a:gd name="T19" fmla="*/ 492 h 492"/>
                  <a:gd name="T20" fmla="*/ 246 w 492"/>
                  <a:gd name="T21" fmla="*/ 492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492">
                    <a:moveTo>
                      <a:pt x="246" y="492"/>
                    </a:moveTo>
                    <a:cubicBezTo>
                      <a:pt x="165" y="492"/>
                      <a:pt x="84" y="492"/>
                      <a:pt x="3" y="492"/>
                    </a:cubicBezTo>
                    <a:cubicBezTo>
                      <a:pt x="1" y="492"/>
                      <a:pt x="0" y="492"/>
                      <a:pt x="0" y="489"/>
                    </a:cubicBezTo>
                    <a:cubicBezTo>
                      <a:pt x="0" y="327"/>
                      <a:pt x="0" y="165"/>
                      <a:pt x="0" y="3"/>
                    </a:cubicBezTo>
                    <a:cubicBezTo>
                      <a:pt x="0" y="0"/>
                      <a:pt x="0" y="0"/>
                      <a:pt x="3" y="0"/>
                    </a:cubicBezTo>
                    <a:cubicBezTo>
                      <a:pt x="165" y="0"/>
                      <a:pt x="327" y="0"/>
                      <a:pt x="489" y="0"/>
                    </a:cubicBezTo>
                    <a:cubicBezTo>
                      <a:pt x="492" y="0"/>
                      <a:pt x="492" y="0"/>
                      <a:pt x="492" y="3"/>
                    </a:cubicBezTo>
                    <a:cubicBezTo>
                      <a:pt x="492" y="104"/>
                      <a:pt x="492" y="205"/>
                      <a:pt x="492" y="306"/>
                    </a:cubicBezTo>
                    <a:cubicBezTo>
                      <a:pt x="492" y="367"/>
                      <a:pt x="492" y="428"/>
                      <a:pt x="492" y="489"/>
                    </a:cubicBezTo>
                    <a:cubicBezTo>
                      <a:pt x="492" y="491"/>
                      <a:pt x="492" y="492"/>
                      <a:pt x="489" y="492"/>
                    </a:cubicBezTo>
                    <a:cubicBezTo>
                      <a:pt x="408" y="492"/>
                      <a:pt x="327" y="492"/>
                      <a:pt x="246" y="492"/>
                    </a:cubicBezTo>
                    <a:close/>
                  </a:path>
                </a:pathLst>
              </a:custGeom>
              <a:solidFill>
                <a:srgbClr val="90C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505050"/>
                  </a:solidFill>
                  <a:latin typeface="Segoe UI"/>
                </a:endParaRPr>
              </a:p>
            </p:txBody>
          </p:sp>
          <p:sp>
            <p:nvSpPr>
              <p:cNvPr id="67" name="Freeform 48">
                <a:extLst>
                  <a:ext uri="{FF2B5EF4-FFF2-40B4-BE49-F238E27FC236}">
                    <a16:creationId xmlns:a16="http://schemas.microsoft.com/office/drawing/2014/main" id="{DC95EC67-46B1-487E-97C7-BC64A5285918}"/>
                  </a:ext>
                </a:extLst>
              </p:cNvPr>
              <p:cNvSpPr>
                <a:spLocks/>
              </p:cNvSpPr>
              <p:nvPr/>
            </p:nvSpPr>
            <p:spPr bwMode="auto">
              <a:xfrm>
                <a:off x="5174" y="2154"/>
                <a:ext cx="361" cy="362"/>
              </a:xfrm>
              <a:custGeom>
                <a:avLst/>
                <a:gdLst>
                  <a:gd name="T0" fmla="*/ 246 w 493"/>
                  <a:gd name="T1" fmla="*/ 493 h 494"/>
                  <a:gd name="T2" fmla="*/ 4 w 493"/>
                  <a:gd name="T3" fmla="*/ 493 h 494"/>
                  <a:gd name="T4" fmla="*/ 0 w 493"/>
                  <a:gd name="T5" fmla="*/ 489 h 494"/>
                  <a:gd name="T6" fmla="*/ 0 w 493"/>
                  <a:gd name="T7" fmla="*/ 254 h 494"/>
                  <a:gd name="T8" fmla="*/ 0 w 493"/>
                  <a:gd name="T9" fmla="*/ 5 h 494"/>
                  <a:gd name="T10" fmla="*/ 4 w 493"/>
                  <a:gd name="T11" fmla="*/ 1 h 494"/>
                  <a:gd name="T12" fmla="*/ 489 w 493"/>
                  <a:gd name="T13" fmla="*/ 1 h 494"/>
                  <a:gd name="T14" fmla="*/ 493 w 493"/>
                  <a:gd name="T15" fmla="*/ 5 h 494"/>
                  <a:gd name="T16" fmla="*/ 493 w 493"/>
                  <a:gd name="T17" fmla="*/ 489 h 494"/>
                  <a:gd name="T18" fmla="*/ 489 w 493"/>
                  <a:gd name="T19" fmla="*/ 493 h 494"/>
                  <a:gd name="T20" fmla="*/ 246 w 493"/>
                  <a:gd name="T21" fmla="*/ 49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494">
                    <a:moveTo>
                      <a:pt x="246" y="493"/>
                    </a:moveTo>
                    <a:cubicBezTo>
                      <a:pt x="166" y="493"/>
                      <a:pt x="85" y="493"/>
                      <a:pt x="4" y="493"/>
                    </a:cubicBezTo>
                    <a:cubicBezTo>
                      <a:pt x="0" y="493"/>
                      <a:pt x="0" y="494"/>
                      <a:pt x="0" y="489"/>
                    </a:cubicBezTo>
                    <a:cubicBezTo>
                      <a:pt x="0" y="411"/>
                      <a:pt x="0" y="333"/>
                      <a:pt x="0" y="254"/>
                    </a:cubicBezTo>
                    <a:cubicBezTo>
                      <a:pt x="0" y="171"/>
                      <a:pt x="0" y="88"/>
                      <a:pt x="0" y="5"/>
                    </a:cubicBezTo>
                    <a:cubicBezTo>
                      <a:pt x="0" y="1"/>
                      <a:pt x="0" y="1"/>
                      <a:pt x="4" y="1"/>
                    </a:cubicBezTo>
                    <a:cubicBezTo>
                      <a:pt x="166" y="1"/>
                      <a:pt x="327" y="1"/>
                      <a:pt x="489" y="1"/>
                    </a:cubicBezTo>
                    <a:cubicBezTo>
                      <a:pt x="493" y="1"/>
                      <a:pt x="493" y="0"/>
                      <a:pt x="493" y="5"/>
                    </a:cubicBezTo>
                    <a:cubicBezTo>
                      <a:pt x="493" y="166"/>
                      <a:pt x="493" y="328"/>
                      <a:pt x="493" y="489"/>
                    </a:cubicBezTo>
                    <a:cubicBezTo>
                      <a:pt x="493" y="494"/>
                      <a:pt x="493" y="493"/>
                      <a:pt x="489" y="493"/>
                    </a:cubicBezTo>
                    <a:cubicBezTo>
                      <a:pt x="408" y="493"/>
                      <a:pt x="327" y="493"/>
                      <a:pt x="246" y="493"/>
                    </a:cubicBezTo>
                    <a:close/>
                  </a:path>
                </a:pathLst>
              </a:custGeom>
              <a:solidFill>
                <a:srgbClr val="F768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505050"/>
                  </a:solidFill>
                  <a:latin typeface="Segoe UI"/>
                </a:endParaRPr>
              </a:p>
            </p:txBody>
          </p:sp>
          <p:sp>
            <p:nvSpPr>
              <p:cNvPr id="68" name="Freeform 49">
                <a:extLst>
                  <a:ext uri="{FF2B5EF4-FFF2-40B4-BE49-F238E27FC236}">
                    <a16:creationId xmlns:a16="http://schemas.microsoft.com/office/drawing/2014/main" id="{26C6A48C-924B-4605-9EAC-38EC2B6CD888}"/>
                  </a:ext>
                </a:extLst>
              </p:cNvPr>
              <p:cNvSpPr>
                <a:spLocks/>
              </p:cNvSpPr>
              <p:nvPr/>
            </p:nvSpPr>
            <p:spPr bwMode="auto">
              <a:xfrm>
                <a:off x="5566" y="2546"/>
                <a:ext cx="362" cy="362"/>
              </a:xfrm>
              <a:custGeom>
                <a:avLst/>
                <a:gdLst>
                  <a:gd name="T0" fmla="*/ 247 w 494"/>
                  <a:gd name="T1" fmla="*/ 493 h 493"/>
                  <a:gd name="T2" fmla="*/ 5 w 494"/>
                  <a:gd name="T3" fmla="*/ 493 h 493"/>
                  <a:gd name="T4" fmla="*/ 1 w 494"/>
                  <a:gd name="T5" fmla="*/ 489 h 493"/>
                  <a:gd name="T6" fmla="*/ 1 w 494"/>
                  <a:gd name="T7" fmla="*/ 4 h 493"/>
                  <a:gd name="T8" fmla="*/ 5 w 494"/>
                  <a:gd name="T9" fmla="*/ 0 h 493"/>
                  <a:gd name="T10" fmla="*/ 490 w 494"/>
                  <a:gd name="T11" fmla="*/ 0 h 493"/>
                  <a:gd name="T12" fmla="*/ 493 w 494"/>
                  <a:gd name="T13" fmla="*/ 4 h 493"/>
                  <a:gd name="T14" fmla="*/ 493 w 494"/>
                  <a:gd name="T15" fmla="*/ 363 h 493"/>
                  <a:gd name="T16" fmla="*/ 493 w 494"/>
                  <a:gd name="T17" fmla="*/ 489 h 493"/>
                  <a:gd name="T18" fmla="*/ 490 w 494"/>
                  <a:gd name="T19" fmla="*/ 493 h 493"/>
                  <a:gd name="T20" fmla="*/ 247 w 494"/>
                  <a:gd name="T21" fmla="*/ 49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4" h="493">
                    <a:moveTo>
                      <a:pt x="247" y="493"/>
                    </a:moveTo>
                    <a:cubicBezTo>
                      <a:pt x="166" y="493"/>
                      <a:pt x="85" y="493"/>
                      <a:pt x="5" y="493"/>
                    </a:cubicBezTo>
                    <a:cubicBezTo>
                      <a:pt x="0" y="493"/>
                      <a:pt x="1" y="493"/>
                      <a:pt x="1" y="489"/>
                    </a:cubicBezTo>
                    <a:cubicBezTo>
                      <a:pt x="1" y="328"/>
                      <a:pt x="1" y="166"/>
                      <a:pt x="1" y="4"/>
                    </a:cubicBezTo>
                    <a:cubicBezTo>
                      <a:pt x="1" y="0"/>
                      <a:pt x="0" y="0"/>
                      <a:pt x="5" y="0"/>
                    </a:cubicBezTo>
                    <a:cubicBezTo>
                      <a:pt x="166" y="0"/>
                      <a:pt x="328" y="0"/>
                      <a:pt x="490" y="0"/>
                    </a:cubicBezTo>
                    <a:cubicBezTo>
                      <a:pt x="494" y="0"/>
                      <a:pt x="493" y="0"/>
                      <a:pt x="493" y="4"/>
                    </a:cubicBezTo>
                    <a:cubicBezTo>
                      <a:pt x="493" y="124"/>
                      <a:pt x="493" y="244"/>
                      <a:pt x="493" y="363"/>
                    </a:cubicBezTo>
                    <a:cubicBezTo>
                      <a:pt x="493" y="405"/>
                      <a:pt x="493" y="447"/>
                      <a:pt x="493" y="489"/>
                    </a:cubicBezTo>
                    <a:cubicBezTo>
                      <a:pt x="493" y="492"/>
                      <a:pt x="493" y="493"/>
                      <a:pt x="490" y="493"/>
                    </a:cubicBezTo>
                    <a:cubicBezTo>
                      <a:pt x="409" y="493"/>
                      <a:pt x="328" y="493"/>
                      <a:pt x="247" y="493"/>
                    </a:cubicBezTo>
                    <a:close/>
                  </a:path>
                </a:pathLst>
              </a:custGeom>
              <a:solidFill>
                <a:srgbClr val="FEC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505050"/>
                  </a:solidFill>
                  <a:latin typeface="Segoe UI"/>
                </a:endParaRPr>
              </a:p>
            </p:txBody>
          </p:sp>
        </p:grpSp>
      </p:grpSp>
      <p:grpSp>
        <p:nvGrpSpPr>
          <p:cNvPr id="69" name="local accounts">
            <a:extLst>
              <a:ext uri="{FF2B5EF4-FFF2-40B4-BE49-F238E27FC236}">
                <a16:creationId xmlns:a16="http://schemas.microsoft.com/office/drawing/2014/main" id="{F11DD8B5-759D-4ED3-99FE-2F58855138D0}"/>
              </a:ext>
            </a:extLst>
          </p:cNvPr>
          <p:cNvGrpSpPr/>
          <p:nvPr/>
        </p:nvGrpSpPr>
        <p:grpSpPr>
          <a:xfrm>
            <a:off x="11456569" y="5808860"/>
            <a:ext cx="410641" cy="519339"/>
            <a:chOff x="67294" y="4350327"/>
            <a:chExt cx="538348" cy="680852"/>
          </a:xfrm>
        </p:grpSpPr>
        <p:sp>
          <p:nvSpPr>
            <p:cNvPr id="70" name="Can 100">
              <a:extLst>
                <a:ext uri="{FF2B5EF4-FFF2-40B4-BE49-F238E27FC236}">
                  <a16:creationId xmlns:a16="http://schemas.microsoft.com/office/drawing/2014/main" id="{077C1C5F-8204-4057-9F2F-E5A4FDAE0AFD}"/>
                </a:ext>
              </a:extLst>
            </p:cNvPr>
            <p:cNvSpPr/>
            <p:nvPr/>
          </p:nvSpPr>
          <p:spPr bwMode="auto">
            <a:xfrm>
              <a:off x="67294" y="4350327"/>
              <a:ext cx="538348" cy="680852"/>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pic>
          <p:nvPicPr>
            <p:cNvPr id="71" name="Picture 70">
              <a:extLst>
                <a:ext uri="{FF2B5EF4-FFF2-40B4-BE49-F238E27FC236}">
                  <a16:creationId xmlns:a16="http://schemas.microsoft.com/office/drawing/2014/main" id="{F0E03281-BBA0-4BFC-B1B8-A621C09953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798" y="4557910"/>
              <a:ext cx="271236" cy="369956"/>
            </a:xfrm>
            <a:prstGeom prst="rect">
              <a:avLst/>
            </a:prstGeom>
          </p:spPr>
        </p:pic>
      </p:grpSp>
      <p:grpSp>
        <p:nvGrpSpPr>
          <p:cNvPr id="72" name="facebook">
            <a:extLst>
              <a:ext uri="{FF2B5EF4-FFF2-40B4-BE49-F238E27FC236}">
                <a16:creationId xmlns:a16="http://schemas.microsoft.com/office/drawing/2014/main" id="{2BC08BDD-1B3B-490F-9B68-BA4D04A9F2B3}"/>
              </a:ext>
            </a:extLst>
          </p:cNvPr>
          <p:cNvGrpSpPr/>
          <p:nvPr/>
        </p:nvGrpSpPr>
        <p:grpSpPr>
          <a:xfrm>
            <a:off x="10107106" y="5885168"/>
            <a:ext cx="395011" cy="395009"/>
            <a:chOff x="6675437" y="1973262"/>
            <a:chExt cx="381000" cy="381000"/>
          </a:xfrm>
        </p:grpSpPr>
        <p:sp>
          <p:nvSpPr>
            <p:cNvPr id="73" name="Oval 72">
              <a:extLst>
                <a:ext uri="{FF2B5EF4-FFF2-40B4-BE49-F238E27FC236}">
                  <a16:creationId xmlns:a16="http://schemas.microsoft.com/office/drawing/2014/main" id="{5FB17EBD-BA9E-4849-A6AE-9F2D9D02CF86}"/>
                </a:ext>
              </a:extLst>
            </p:cNvPr>
            <p:cNvSpPr/>
            <p:nvPr/>
          </p:nvSpPr>
          <p:spPr bwMode="auto">
            <a:xfrm>
              <a:off x="6675437" y="1973262"/>
              <a:ext cx="381000" cy="381000"/>
            </a:xfrm>
            <a:prstGeom prst="ellipse">
              <a:avLst/>
            </a:prstGeom>
            <a:solidFill>
              <a:srgbClr val="3B599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 name="Freeform 19">
              <a:extLst>
                <a:ext uri="{FF2B5EF4-FFF2-40B4-BE49-F238E27FC236}">
                  <a16:creationId xmlns:a16="http://schemas.microsoft.com/office/drawing/2014/main" id="{C1B0961D-B039-4DF6-A89E-E392DC06B927}"/>
                </a:ext>
              </a:extLst>
            </p:cNvPr>
            <p:cNvSpPr>
              <a:spLocks/>
            </p:cNvSpPr>
            <p:nvPr/>
          </p:nvSpPr>
          <p:spPr bwMode="auto">
            <a:xfrm>
              <a:off x="6815271" y="2065906"/>
              <a:ext cx="101836" cy="213649"/>
            </a:xfrm>
            <a:custGeom>
              <a:avLst/>
              <a:gdLst>
                <a:gd name="T0" fmla="*/ 26 w 119"/>
                <a:gd name="T1" fmla="*/ 50 h 249"/>
                <a:gd name="T2" fmla="*/ 26 w 119"/>
                <a:gd name="T3" fmla="*/ 86 h 249"/>
                <a:gd name="T4" fmla="*/ 0 w 119"/>
                <a:gd name="T5" fmla="*/ 86 h 249"/>
                <a:gd name="T6" fmla="*/ 0 w 119"/>
                <a:gd name="T7" fmla="*/ 129 h 249"/>
                <a:gd name="T8" fmla="*/ 26 w 119"/>
                <a:gd name="T9" fmla="*/ 129 h 249"/>
                <a:gd name="T10" fmla="*/ 26 w 119"/>
                <a:gd name="T11" fmla="*/ 249 h 249"/>
                <a:gd name="T12" fmla="*/ 79 w 119"/>
                <a:gd name="T13" fmla="*/ 249 h 249"/>
                <a:gd name="T14" fmla="*/ 79 w 119"/>
                <a:gd name="T15" fmla="*/ 129 h 249"/>
                <a:gd name="T16" fmla="*/ 114 w 119"/>
                <a:gd name="T17" fmla="*/ 129 h 249"/>
                <a:gd name="T18" fmla="*/ 119 w 119"/>
                <a:gd name="T19" fmla="*/ 85 h 249"/>
                <a:gd name="T20" fmla="*/ 79 w 119"/>
                <a:gd name="T21" fmla="*/ 85 h 249"/>
                <a:gd name="T22" fmla="*/ 79 w 119"/>
                <a:gd name="T23" fmla="*/ 56 h 249"/>
                <a:gd name="T24" fmla="*/ 91 w 119"/>
                <a:gd name="T25" fmla="*/ 45 h 249"/>
                <a:gd name="T26" fmla="*/ 119 w 119"/>
                <a:gd name="T27" fmla="*/ 45 h 249"/>
                <a:gd name="T28" fmla="*/ 119 w 119"/>
                <a:gd name="T29" fmla="*/ 0 h 249"/>
                <a:gd name="T30" fmla="*/ 80 w 119"/>
                <a:gd name="T31" fmla="*/ 0 h 249"/>
                <a:gd name="T32" fmla="*/ 26 w 119"/>
                <a:gd name="T33" fmla="*/ 5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249">
                  <a:moveTo>
                    <a:pt x="26" y="50"/>
                  </a:moveTo>
                  <a:cubicBezTo>
                    <a:pt x="26" y="56"/>
                    <a:pt x="26" y="86"/>
                    <a:pt x="26" y="86"/>
                  </a:cubicBezTo>
                  <a:cubicBezTo>
                    <a:pt x="0" y="86"/>
                    <a:pt x="0" y="86"/>
                    <a:pt x="0" y="86"/>
                  </a:cubicBezTo>
                  <a:cubicBezTo>
                    <a:pt x="0" y="129"/>
                    <a:pt x="0" y="129"/>
                    <a:pt x="0" y="129"/>
                  </a:cubicBezTo>
                  <a:cubicBezTo>
                    <a:pt x="26" y="129"/>
                    <a:pt x="26" y="129"/>
                    <a:pt x="26" y="129"/>
                  </a:cubicBezTo>
                  <a:cubicBezTo>
                    <a:pt x="26" y="249"/>
                    <a:pt x="26" y="249"/>
                    <a:pt x="26" y="249"/>
                  </a:cubicBezTo>
                  <a:cubicBezTo>
                    <a:pt x="79" y="249"/>
                    <a:pt x="79" y="249"/>
                    <a:pt x="79" y="249"/>
                  </a:cubicBezTo>
                  <a:cubicBezTo>
                    <a:pt x="79" y="129"/>
                    <a:pt x="79" y="129"/>
                    <a:pt x="79" y="129"/>
                  </a:cubicBezTo>
                  <a:cubicBezTo>
                    <a:pt x="114" y="129"/>
                    <a:pt x="114" y="129"/>
                    <a:pt x="114" y="129"/>
                  </a:cubicBezTo>
                  <a:cubicBezTo>
                    <a:pt x="114" y="129"/>
                    <a:pt x="118" y="108"/>
                    <a:pt x="119" y="85"/>
                  </a:cubicBezTo>
                  <a:cubicBezTo>
                    <a:pt x="115" y="85"/>
                    <a:pt x="79" y="85"/>
                    <a:pt x="79" y="85"/>
                  </a:cubicBezTo>
                  <a:cubicBezTo>
                    <a:pt x="79" y="85"/>
                    <a:pt x="79" y="60"/>
                    <a:pt x="79" y="56"/>
                  </a:cubicBezTo>
                  <a:cubicBezTo>
                    <a:pt x="79" y="51"/>
                    <a:pt x="85" y="45"/>
                    <a:pt x="91" y="45"/>
                  </a:cubicBezTo>
                  <a:cubicBezTo>
                    <a:pt x="96" y="45"/>
                    <a:pt x="108" y="45"/>
                    <a:pt x="119" y="45"/>
                  </a:cubicBezTo>
                  <a:cubicBezTo>
                    <a:pt x="119" y="39"/>
                    <a:pt x="119" y="19"/>
                    <a:pt x="119" y="0"/>
                  </a:cubicBezTo>
                  <a:cubicBezTo>
                    <a:pt x="105" y="0"/>
                    <a:pt x="88" y="0"/>
                    <a:pt x="80" y="0"/>
                  </a:cubicBezTo>
                  <a:cubicBezTo>
                    <a:pt x="25" y="0"/>
                    <a:pt x="26" y="43"/>
                    <a:pt x="26" y="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505050"/>
                </a:solidFill>
                <a:latin typeface="Segoe UI"/>
              </a:endParaRPr>
            </a:p>
          </p:txBody>
        </p:sp>
      </p:grpSp>
      <p:grpSp>
        <p:nvGrpSpPr>
          <p:cNvPr id="75" name="MSA">
            <a:extLst>
              <a:ext uri="{FF2B5EF4-FFF2-40B4-BE49-F238E27FC236}">
                <a16:creationId xmlns:a16="http://schemas.microsoft.com/office/drawing/2014/main" id="{F21D20FA-F1DD-460E-96D3-2E7B22D36FFA}"/>
              </a:ext>
            </a:extLst>
          </p:cNvPr>
          <p:cNvGrpSpPr/>
          <p:nvPr/>
        </p:nvGrpSpPr>
        <p:grpSpPr>
          <a:xfrm>
            <a:off x="10992549" y="5881693"/>
            <a:ext cx="397488" cy="397486"/>
            <a:chOff x="9150355" y="1924051"/>
            <a:chExt cx="614363" cy="614361"/>
          </a:xfrm>
        </p:grpSpPr>
        <p:sp>
          <p:nvSpPr>
            <p:cNvPr id="76" name="Oval 75">
              <a:extLst>
                <a:ext uri="{FF2B5EF4-FFF2-40B4-BE49-F238E27FC236}">
                  <a16:creationId xmlns:a16="http://schemas.microsoft.com/office/drawing/2014/main" id="{FAA28D92-0F0C-41FA-B417-746AC209774E}"/>
                </a:ext>
              </a:extLst>
            </p:cNvPr>
            <p:cNvSpPr/>
            <p:nvPr/>
          </p:nvSpPr>
          <p:spPr bwMode="auto">
            <a:xfrm>
              <a:off x="9150355" y="1924051"/>
              <a:ext cx="614363" cy="614361"/>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77" name="Microsoft logo">
              <a:extLst>
                <a:ext uri="{FF2B5EF4-FFF2-40B4-BE49-F238E27FC236}">
                  <a16:creationId xmlns:a16="http://schemas.microsoft.com/office/drawing/2014/main" id="{10833FEF-E111-4B3D-AE6C-81E38B493A04}"/>
                </a:ext>
              </a:extLst>
            </p:cNvPr>
            <p:cNvGrpSpPr>
              <a:grpSpLocks noChangeAspect="1"/>
            </p:cNvGrpSpPr>
            <p:nvPr/>
          </p:nvGrpSpPr>
          <p:grpSpPr bwMode="auto">
            <a:xfrm>
              <a:off x="9315762" y="2089834"/>
              <a:ext cx="283548" cy="282794"/>
              <a:chOff x="5173" y="2155"/>
              <a:chExt cx="754" cy="752"/>
            </a:xfrm>
          </p:grpSpPr>
          <p:sp>
            <p:nvSpPr>
              <p:cNvPr id="78" name="AutoShape 43">
                <a:extLst>
                  <a:ext uri="{FF2B5EF4-FFF2-40B4-BE49-F238E27FC236}">
                    <a16:creationId xmlns:a16="http://schemas.microsoft.com/office/drawing/2014/main" id="{F1D267C9-8EDC-493F-B713-2AA021C9062A}"/>
                  </a:ext>
                </a:extLst>
              </p:cNvPr>
              <p:cNvSpPr>
                <a:spLocks noChangeAspect="1" noChangeArrowheads="1" noTextEdit="1"/>
              </p:cNvSpPr>
              <p:nvPr/>
            </p:nvSpPr>
            <p:spPr bwMode="auto">
              <a:xfrm>
                <a:off x="5173" y="2155"/>
                <a:ext cx="754"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505050"/>
                  </a:solidFill>
                  <a:latin typeface="Segoe UI"/>
                </a:endParaRPr>
              </a:p>
            </p:txBody>
          </p:sp>
          <p:sp>
            <p:nvSpPr>
              <p:cNvPr id="79" name="Freeform 45">
                <a:extLst>
                  <a:ext uri="{FF2B5EF4-FFF2-40B4-BE49-F238E27FC236}">
                    <a16:creationId xmlns:a16="http://schemas.microsoft.com/office/drawing/2014/main" id="{46C9B793-5BE7-41FE-A248-21C9737AD3FD}"/>
                  </a:ext>
                </a:extLst>
              </p:cNvPr>
              <p:cNvSpPr>
                <a:spLocks noEditPoints="1"/>
              </p:cNvSpPr>
              <p:nvPr/>
            </p:nvSpPr>
            <p:spPr bwMode="auto">
              <a:xfrm>
                <a:off x="5174" y="2154"/>
                <a:ext cx="754" cy="754"/>
              </a:xfrm>
              <a:custGeom>
                <a:avLst/>
                <a:gdLst>
                  <a:gd name="T0" fmla="*/ 247 w 1029"/>
                  <a:gd name="T1" fmla="*/ 536 h 1029"/>
                  <a:gd name="T2" fmla="*/ 4 w 1029"/>
                  <a:gd name="T3" fmla="*/ 536 h 1029"/>
                  <a:gd name="T4" fmla="*/ 0 w 1029"/>
                  <a:gd name="T5" fmla="*/ 540 h 1029"/>
                  <a:gd name="T6" fmla="*/ 0 w 1029"/>
                  <a:gd name="T7" fmla="*/ 1026 h 1029"/>
                  <a:gd name="T8" fmla="*/ 4 w 1029"/>
                  <a:gd name="T9" fmla="*/ 1029 h 1029"/>
                  <a:gd name="T10" fmla="*/ 489 w 1029"/>
                  <a:gd name="T11" fmla="*/ 1029 h 1029"/>
                  <a:gd name="T12" fmla="*/ 493 w 1029"/>
                  <a:gd name="T13" fmla="*/ 1026 h 1029"/>
                  <a:gd name="T14" fmla="*/ 493 w 1029"/>
                  <a:gd name="T15" fmla="*/ 540 h 1029"/>
                  <a:gd name="T16" fmla="*/ 489 w 1029"/>
                  <a:gd name="T17" fmla="*/ 536 h 1029"/>
                  <a:gd name="T18" fmla="*/ 247 w 1029"/>
                  <a:gd name="T19" fmla="*/ 536 h 1029"/>
                  <a:gd name="T20" fmla="*/ 782 w 1029"/>
                  <a:gd name="T21" fmla="*/ 493 h 1029"/>
                  <a:gd name="T22" fmla="*/ 1025 w 1029"/>
                  <a:gd name="T23" fmla="*/ 493 h 1029"/>
                  <a:gd name="T24" fmla="*/ 1028 w 1029"/>
                  <a:gd name="T25" fmla="*/ 490 h 1029"/>
                  <a:gd name="T26" fmla="*/ 1028 w 1029"/>
                  <a:gd name="T27" fmla="*/ 307 h 1029"/>
                  <a:gd name="T28" fmla="*/ 1028 w 1029"/>
                  <a:gd name="T29" fmla="*/ 4 h 1029"/>
                  <a:gd name="T30" fmla="*/ 1025 w 1029"/>
                  <a:gd name="T31" fmla="*/ 1 h 1029"/>
                  <a:gd name="T32" fmla="*/ 539 w 1029"/>
                  <a:gd name="T33" fmla="*/ 1 h 1029"/>
                  <a:gd name="T34" fmla="*/ 536 w 1029"/>
                  <a:gd name="T35" fmla="*/ 4 h 1029"/>
                  <a:gd name="T36" fmla="*/ 536 w 1029"/>
                  <a:gd name="T37" fmla="*/ 490 h 1029"/>
                  <a:gd name="T38" fmla="*/ 539 w 1029"/>
                  <a:gd name="T39" fmla="*/ 493 h 1029"/>
                  <a:gd name="T40" fmla="*/ 782 w 1029"/>
                  <a:gd name="T41" fmla="*/ 493 h 1029"/>
                  <a:gd name="T42" fmla="*/ 246 w 1029"/>
                  <a:gd name="T43" fmla="*/ 493 h 1029"/>
                  <a:gd name="T44" fmla="*/ 489 w 1029"/>
                  <a:gd name="T45" fmla="*/ 493 h 1029"/>
                  <a:gd name="T46" fmla="*/ 493 w 1029"/>
                  <a:gd name="T47" fmla="*/ 489 h 1029"/>
                  <a:gd name="T48" fmla="*/ 493 w 1029"/>
                  <a:gd name="T49" fmla="*/ 5 h 1029"/>
                  <a:gd name="T50" fmla="*/ 489 w 1029"/>
                  <a:gd name="T51" fmla="*/ 1 h 1029"/>
                  <a:gd name="T52" fmla="*/ 4 w 1029"/>
                  <a:gd name="T53" fmla="*/ 1 h 1029"/>
                  <a:gd name="T54" fmla="*/ 0 w 1029"/>
                  <a:gd name="T55" fmla="*/ 5 h 1029"/>
                  <a:gd name="T56" fmla="*/ 0 w 1029"/>
                  <a:gd name="T57" fmla="*/ 254 h 1029"/>
                  <a:gd name="T58" fmla="*/ 0 w 1029"/>
                  <a:gd name="T59" fmla="*/ 489 h 1029"/>
                  <a:gd name="T60" fmla="*/ 4 w 1029"/>
                  <a:gd name="T61" fmla="*/ 493 h 1029"/>
                  <a:gd name="T62" fmla="*/ 246 w 1029"/>
                  <a:gd name="T63" fmla="*/ 493 h 1029"/>
                  <a:gd name="T64" fmla="*/ 782 w 1029"/>
                  <a:gd name="T65" fmla="*/ 1029 h 1029"/>
                  <a:gd name="T66" fmla="*/ 1025 w 1029"/>
                  <a:gd name="T67" fmla="*/ 1029 h 1029"/>
                  <a:gd name="T68" fmla="*/ 1028 w 1029"/>
                  <a:gd name="T69" fmla="*/ 1025 h 1029"/>
                  <a:gd name="T70" fmla="*/ 1028 w 1029"/>
                  <a:gd name="T71" fmla="*/ 899 h 1029"/>
                  <a:gd name="T72" fmla="*/ 1028 w 1029"/>
                  <a:gd name="T73" fmla="*/ 540 h 1029"/>
                  <a:gd name="T74" fmla="*/ 1025 w 1029"/>
                  <a:gd name="T75" fmla="*/ 536 h 1029"/>
                  <a:gd name="T76" fmla="*/ 540 w 1029"/>
                  <a:gd name="T77" fmla="*/ 536 h 1029"/>
                  <a:gd name="T78" fmla="*/ 536 w 1029"/>
                  <a:gd name="T79" fmla="*/ 540 h 1029"/>
                  <a:gd name="T80" fmla="*/ 536 w 1029"/>
                  <a:gd name="T81" fmla="*/ 1025 h 1029"/>
                  <a:gd name="T82" fmla="*/ 540 w 1029"/>
                  <a:gd name="T83" fmla="*/ 1029 h 1029"/>
                  <a:gd name="T84" fmla="*/ 782 w 1029"/>
                  <a:gd name="T85" fmla="*/ 102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1029">
                    <a:moveTo>
                      <a:pt x="247" y="536"/>
                    </a:moveTo>
                    <a:cubicBezTo>
                      <a:pt x="166" y="536"/>
                      <a:pt x="85" y="536"/>
                      <a:pt x="4" y="536"/>
                    </a:cubicBezTo>
                    <a:cubicBezTo>
                      <a:pt x="1" y="536"/>
                      <a:pt x="0" y="537"/>
                      <a:pt x="0" y="540"/>
                    </a:cubicBezTo>
                    <a:cubicBezTo>
                      <a:pt x="0" y="702"/>
                      <a:pt x="0" y="864"/>
                      <a:pt x="0" y="1026"/>
                    </a:cubicBezTo>
                    <a:cubicBezTo>
                      <a:pt x="0" y="1028"/>
                      <a:pt x="1" y="1029"/>
                      <a:pt x="4" y="1029"/>
                    </a:cubicBezTo>
                    <a:cubicBezTo>
                      <a:pt x="165" y="1029"/>
                      <a:pt x="327" y="1029"/>
                      <a:pt x="489" y="1029"/>
                    </a:cubicBezTo>
                    <a:cubicBezTo>
                      <a:pt x="492" y="1029"/>
                      <a:pt x="493" y="1028"/>
                      <a:pt x="493" y="1026"/>
                    </a:cubicBezTo>
                    <a:cubicBezTo>
                      <a:pt x="493" y="864"/>
                      <a:pt x="493" y="702"/>
                      <a:pt x="493" y="540"/>
                    </a:cubicBezTo>
                    <a:cubicBezTo>
                      <a:pt x="493" y="537"/>
                      <a:pt x="492" y="536"/>
                      <a:pt x="489" y="536"/>
                    </a:cubicBezTo>
                    <a:cubicBezTo>
                      <a:pt x="408" y="536"/>
                      <a:pt x="327" y="536"/>
                      <a:pt x="247" y="536"/>
                    </a:cubicBezTo>
                    <a:close/>
                    <a:moveTo>
                      <a:pt x="782" y="493"/>
                    </a:moveTo>
                    <a:cubicBezTo>
                      <a:pt x="863" y="493"/>
                      <a:pt x="944" y="493"/>
                      <a:pt x="1025" y="493"/>
                    </a:cubicBezTo>
                    <a:cubicBezTo>
                      <a:pt x="1028" y="493"/>
                      <a:pt x="1028" y="492"/>
                      <a:pt x="1028" y="490"/>
                    </a:cubicBezTo>
                    <a:cubicBezTo>
                      <a:pt x="1028" y="429"/>
                      <a:pt x="1028" y="368"/>
                      <a:pt x="1028" y="307"/>
                    </a:cubicBezTo>
                    <a:cubicBezTo>
                      <a:pt x="1028" y="206"/>
                      <a:pt x="1028" y="105"/>
                      <a:pt x="1028" y="4"/>
                    </a:cubicBezTo>
                    <a:cubicBezTo>
                      <a:pt x="1028" y="1"/>
                      <a:pt x="1028" y="1"/>
                      <a:pt x="1025" y="1"/>
                    </a:cubicBezTo>
                    <a:cubicBezTo>
                      <a:pt x="863" y="1"/>
                      <a:pt x="701" y="1"/>
                      <a:pt x="539" y="1"/>
                    </a:cubicBezTo>
                    <a:cubicBezTo>
                      <a:pt x="536" y="1"/>
                      <a:pt x="536" y="1"/>
                      <a:pt x="536" y="4"/>
                    </a:cubicBezTo>
                    <a:cubicBezTo>
                      <a:pt x="536" y="166"/>
                      <a:pt x="536" y="328"/>
                      <a:pt x="536" y="490"/>
                    </a:cubicBezTo>
                    <a:cubicBezTo>
                      <a:pt x="536" y="493"/>
                      <a:pt x="537" y="493"/>
                      <a:pt x="539" y="493"/>
                    </a:cubicBezTo>
                    <a:cubicBezTo>
                      <a:pt x="620" y="493"/>
                      <a:pt x="701" y="493"/>
                      <a:pt x="782" y="493"/>
                    </a:cubicBezTo>
                    <a:close/>
                    <a:moveTo>
                      <a:pt x="246" y="493"/>
                    </a:moveTo>
                    <a:cubicBezTo>
                      <a:pt x="327" y="493"/>
                      <a:pt x="408" y="493"/>
                      <a:pt x="489" y="493"/>
                    </a:cubicBezTo>
                    <a:cubicBezTo>
                      <a:pt x="493" y="493"/>
                      <a:pt x="493" y="494"/>
                      <a:pt x="493" y="489"/>
                    </a:cubicBezTo>
                    <a:cubicBezTo>
                      <a:pt x="493" y="328"/>
                      <a:pt x="493" y="166"/>
                      <a:pt x="493" y="5"/>
                    </a:cubicBezTo>
                    <a:cubicBezTo>
                      <a:pt x="493" y="0"/>
                      <a:pt x="493" y="1"/>
                      <a:pt x="489" y="1"/>
                    </a:cubicBezTo>
                    <a:cubicBezTo>
                      <a:pt x="327" y="1"/>
                      <a:pt x="166" y="1"/>
                      <a:pt x="4" y="1"/>
                    </a:cubicBezTo>
                    <a:cubicBezTo>
                      <a:pt x="0" y="1"/>
                      <a:pt x="0" y="1"/>
                      <a:pt x="0" y="5"/>
                    </a:cubicBezTo>
                    <a:cubicBezTo>
                      <a:pt x="0" y="88"/>
                      <a:pt x="0" y="171"/>
                      <a:pt x="0" y="254"/>
                    </a:cubicBezTo>
                    <a:cubicBezTo>
                      <a:pt x="0" y="333"/>
                      <a:pt x="0" y="411"/>
                      <a:pt x="0" y="489"/>
                    </a:cubicBezTo>
                    <a:cubicBezTo>
                      <a:pt x="0" y="494"/>
                      <a:pt x="0" y="493"/>
                      <a:pt x="4" y="493"/>
                    </a:cubicBezTo>
                    <a:cubicBezTo>
                      <a:pt x="85" y="493"/>
                      <a:pt x="166" y="493"/>
                      <a:pt x="246" y="493"/>
                    </a:cubicBezTo>
                    <a:close/>
                    <a:moveTo>
                      <a:pt x="782" y="1029"/>
                    </a:moveTo>
                    <a:cubicBezTo>
                      <a:pt x="863" y="1029"/>
                      <a:pt x="944" y="1029"/>
                      <a:pt x="1025" y="1029"/>
                    </a:cubicBezTo>
                    <a:cubicBezTo>
                      <a:pt x="1028" y="1029"/>
                      <a:pt x="1028" y="1028"/>
                      <a:pt x="1028" y="1025"/>
                    </a:cubicBezTo>
                    <a:cubicBezTo>
                      <a:pt x="1028" y="983"/>
                      <a:pt x="1028" y="941"/>
                      <a:pt x="1028" y="899"/>
                    </a:cubicBezTo>
                    <a:cubicBezTo>
                      <a:pt x="1028" y="780"/>
                      <a:pt x="1028" y="660"/>
                      <a:pt x="1028" y="540"/>
                    </a:cubicBezTo>
                    <a:cubicBezTo>
                      <a:pt x="1028" y="536"/>
                      <a:pt x="1029" y="536"/>
                      <a:pt x="1025" y="536"/>
                    </a:cubicBezTo>
                    <a:cubicBezTo>
                      <a:pt x="863" y="536"/>
                      <a:pt x="701" y="536"/>
                      <a:pt x="540" y="536"/>
                    </a:cubicBezTo>
                    <a:cubicBezTo>
                      <a:pt x="535" y="536"/>
                      <a:pt x="536" y="536"/>
                      <a:pt x="536" y="540"/>
                    </a:cubicBezTo>
                    <a:cubicBezTo>
                      <a:pt x="536" y="702"/>
                      <a:pt x="536" y="864"/>
                      <a:pt x="536" y="1025"/>
                    </a:cubicBezTo>
                    <a:cubicBezTo>
                      <a:pt x="536" y="1029"/>
                      <a:pt x="535" y="1029"/>
                      <a:pt x="540" y="1029"/>
                    </a:cubicBezTo>
                    <a:cubicBezTo>
                      <a:pt x="620" y="1029"/>
                      <a:pt x="701" y="1029"/>
                      <a:pt x="782" y="102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505050"/>
                  </a:solidFill>
                  <a:latin typeface="Segoe UI"/>
                </a:endParaRPr>
              </a:p>
            </p:txBody>
          </p:sp>
          <p:sp>
            <p:nvSpPr>
              <p:cNvPr id="80" name="Freeform 46">
                <a:extLst>
                  <a:ext uri="{FF2B5EF4-FFF2-40B4-BE49-F238E27FC236}">
                    <a16:creationId xmlns:a16="http://schemas.microsoft.com/office/drawing/2014/main" id="{A6C32F44-67E5-4BC7-B0AE-7ACEC3434276}"/>
                  </a:ext>
                </a:extLst>
              </p:cNvPr>
              <p:cNvSpPr>
                <a:spLocks/>
              </p:cNvSpPr>
              <p:nvPr/>
            </p:nvSpPr>
            <p:spPr bwMode="auto">
              <a:xfrm>
                <a:off x="5174" y="2546"/>
                <a:ext cx="361" cy="362"/>
              </a:xfrm>
              <a:custGeom>
                <a:avLst/>
                <a:gdLst>
                  <a:gd name="T0" fmla="*/ 247 w 493"/>
                  <a:gd name="T1" fmla="*/ 0 h 493"/>
                  <a:gd name="T2" fmla="*/ 489 w 493"/>
                  <a:gd name="T3" fmla="*/ 0 h 493"/>
                  <a:gd name="T4" fmla="*/ 493 w 493"/>
                  <a:gd name="T5" fmla="*/ 4 h 493"/>
                  <a:gd name="T6" fmla="*/ 493 w 493"/>
                  <a:gd name="T7" fmla="*/ 490 h 493"/>
                  <a:gd name="T8" fmla="*/ 489 w 493"/>
                  <a:gd name="T9" fmla="*/ 493 h 493"/>
                  <a:gd name="T10" fmla="*/ 4 w 493"/>
                  <a:gd name="T11" fmla="*/ 493 h 493"/>
                  <a:gd name="T12" fmla="*/ 0 w 493"/>
                  <a:gd name="T13" fmla="*/ 490 h 493"/>
                  <a:gd name="T14" fmla="*/ 0 w 493"/>
                  <a:gd name="T15" fmla="*/ 4 h 493"/>
                  <a:gd name="T16" fmla="*/ 4 w 493"/>
                  <a:gd name="T17" fmla="*/ 0 h 493"/>
                  <a:gd name="T18" fmla="*/ 247 w 493"/>
                  <a:gd name="T19"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3" h="493">
                    <a:moveTo>
                      <a:pt x="247" y="0"/>
                    </a:moveTo>
                    <a:cubicBezTo>
                      <a:pt x="327" y="0"/>
                      <a:pt x="408" y="0"/>
                      <a:pt x="489" y="0"/>
                    </a:cubicBezTo>
                    <a:cubicBezTo>
                      <a:pt x="492" y="0"/>
                      <a:pt x="493" y="1"/>
                      <a:pt x="493" y="4"/>
                    </a:cubicBezTo>
                    <a:cubicBezTo>
                      <a:pt x="493" y="166"/>
                      <a:pt x="493" y="328"/>
                      <a:pt x="493" y="490"/>
                    </a:cubicBezTo>
                    <a:cubicBezTo>
                      <a:pt x="493" y="492"/>
                      <a:pt x="492" y="493"/>
                      <a:pt x="489" y="493"/>
                    </a:cubicBezTo>
                    <a:cubicBezTo>
                      <a:pt x="327" y="493"/>
                      <a:pt x="165" y="493"/>
                      <a:pt x="4" y="493"/>
                    </a:cubicBezTo>
                    <a:cubicBezTo>
                      <a:pt x="1" y="493"/>
                      <a:pt x="0" y="492"/>
                      <a:pt x="0" y="490"/>
                    </a:cubicBezTo>
                    <a:cubicBezTo>
                      <a:pt x="0" y="328"/>
                      <a:pt x="0" y="166"/>
                      <a:pt x="0" y="4"/>
                    </a:cubicBezTo>
                    <a:cubicBezTo>
                      <a:pt x="0" y="1"/>
                      <a:pt x="1" y="0"/>
                      <a:pt x="4" y="0"/>
                    </a:cubicBezTo>
                    <a:cubicBezTo>
                      <a:pt x="85" y="0"/>
                      <a:pt x="166" y="0"/>
                      <a:pt x="247" y="0"/>
                    </a:cubicBezTo>
                    <a:close/>
                  </a:path>
                </a:pathLst>
              </a:custGeom>
              <a:solidFill>
                <a:srgbClr val="00B3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505050"/>
                  </a:solidFill>
                  <a:latin typeface="Segoe UI"/>
                </a:endParaRPr>
              </a:p>
            </p:txBody>
          </p:sp>
          <p:sp>
            <p:nvSpPr>
              <p:cNvPr id="81" name="Freeform 47">
                <a:extLst>
                  <a:ext uri="{FF2B5EF4-FFF2-40B4-BE49-F238E27FC236}">
                    <a16:creationId xmlns:a16="http://schemas.microsoft.com/office/drawing/2014/main" id="{CF71937E-0C9E-4131-A14D-51EAE2B02C2A}"/>
                  </a:ext>
                </a:extLst>
              </p:cNvPr>
              <p:cNvSpPr>
                <a:spLocks/>
              </p:cNvSpPr>
              <p:nvPr/>
            </p:nvSpPr>
            <p:spPr bwMode="auto">
              <a:xfrm>
                <a:off x="5567" y="2154"/>
                <a:ext cx="360" cy="361"/>
              </a:xfrm>
              <a:custGeom>
                <a:avLst/>
                <a:gdLst>
                  <a:gd name="T0" fmla="*/ 246 w 492"/>
                  <a:gd name="T1" fmla="*/ 492 h 492"/>
                  <a:gd name="T2" fmla="*/ 3 w 492"/>
                  <a:gd name="T3" fmla="*/ 492 h 492"/>
                  <a:gd name="T4" fmla="*/ 0 w 492"/>
                  <a:gd name="T5" fmla="*/ 489 h 492"/>
                  <a:gd name="T6" fmla="*/ 0 w 492"/>
                  <a:gd name="T7" fmla="*/ 3 h 492"/>
                  <a:gd name="T8" fmla="*/ 3 w 492"/>
                  <a:gd name="T9" fmla="*/ 0 h 492"/>
                  <a:gd name="T10" fmla="*/ 489 w 492"/>
                  <a:gd name="T11" fmla="*/ 0 h 492"/>
                  <a:gd name="T12" fmla="*/ 492 w 492"/>
                  <a:gd name="T13" fmla="*/ 3 h 492"/>
                  <a:gd name="T14" fmla="*/ 492 w 492"/>
                  <a:gd name="T15" fmla="*/ 306 h 492"/>
                  <a:gd name="T16" fmla="*/ 492 w 492"/>
                  <a:gd name="T17" fmla="*/ 489 h 492"/>
                  <a:gd name="T18" fmla="*/ 489 w 492"/>
                  <a:gd name="T19" fmla="*/ 492 h 492"/>
                  <a:gd name="T20" fmla="*/ 246 w 492"/>
                  <a:gd name="T21" fmla="*/ 492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492">
                    <a:moveTo>
                      <a:pt x="246" y="492"/>
                    </a:moveTo>
                    <a:cubicBezTo>
                      <a:pt x="165" y="492"/>
                      <a:pt x="84" y="492"/>
                      <a:pt x="3" y="492"/>
                    </a:cubicBezTo>
                    <a:cubicBezTo>
                      <a:pt x="1" y="492"/>
                      <a:pt x="0" y="492"/>
                      <a:pt x="0" y="489"/>
                    </a:cubicBezTo>
                    <a:cubicBezTo>
                      <a:pt x="0" y="327"/>
                      <a:pt x="0" y="165"/>
                      <a:pt x="0" y="3"/>
                    </a:cubicBezTo>
                    <a:cubicBezTo>
                      <a:pt x="0" y="0"/>
                      <a:pt x="0" y="0"/>
                      <a:pt x="3" y="0"/>
                    </a:cubicBezTo>
                    <a:cubicBezTo>
                      <a:pt x="165" y="0"/>
                      <a:pt x="327" y="0"/>
                      <a:pt x="489" y="0"/>
                    </a:cubicBezTo>
                    <a:cubicBezTo>
                      <a:pt x="492" y="0"/>
                      <a:pt x="492" y="0"/>
                      <a:pt x="492" y="3"/>
                    </a:cubicBezTo>
                    <a:cubicBezTo>
                      <a:pt x="492" y="104"/>
                      <a:pt x="492" y="205"/>
                      <a:pt x="492" y="306"/>
                    </a:cubicBezTo>
                    <a:cubicBezTo>
                      <a:pt x="492" y="367"/>
                      <a:pt x="492" y="428"/>
                      <a:pt x="492" y="489"/>
                    </a:cubicBezTo>
                    <a:cubicBezTo>
                      <a:pt x="492" y="491"/>
                      <a:pt x="492" y="492"/>
                      <a:pt x="489" y="492"/>
                    </a:cubicBezTo>
                    <a:cubicBezTo>
                      <a:pt x="408" y="492"/>
                      <a:pt x="327" y="492"/>
                      <a:pt x="246" y="492"/>
                    </a:cubicBezTo>
                    <a:close/>
                  </a:path>
                </a:pathLst>
              </a:custGeom>
              <a:solidFill>
                <a:srgbClr val="90C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505050"/>
                  </a:solidFill>
                  <a:latin typeface="Segoe UI"/>
                </a:endParaRPr>
              </a:p>
            </p:txBody>
          </p:sp>
          <p:sp>
            <p:nvSpPr>
              <p:cNvPr id="82" name="Freeform 48">
                <a:extLst>
                  <a:ext uri="{FF2B5EF4-FFF2-40B4-BE49-F238E27FC236}">
                    <a16:creationId xmlns:a16="http://schemas.microsoft.com/office/drawing/2014/main" id="{81B84CFE-71A3-4028-94D5-9C012444FC24}"/>
                  </a:ext>
                </a:extLst>
              </p:cNvPr>
              <p:cNvSpPr>
                <a:spLocks/>
              </p:cNvSpPr>
              <p:nvPr/>
            </p:nvSpPr>
            <p:spPr bwMode="auto">
              <a:xfrm>
                <a:off x="5174" y="2154"/>
                <a:ext cx="361" cy="362"/>
              </a:xfrm>
              <a:custGeom>
                <a:avLst/>
                <a:gdLst>
                  <a:gd name="T0" fmla="*/ 246 w 493"/>
                  <a:gd name="T1" fmla="*/ 493 h 494"/>
                  <a:gd name="T2" fmla="*/ 4 w 493"/>
                  <a:gd name="T3" fmla="*/ 493 h 494"/>
                  <a:gd name="T4" fmla="*/ 0 w 493"/>
                  <a:gd name="T5" fmla="*/ 489 h 494"/>
                  <a:gd name="T6" fmla="*/ 0 w 493"/>
                  <a:gd name="T7" fmla="*/ 254 h 494"/>
                  <a:gd name="T8" fmla="*/ 0 w 493"/>
                  <a:gd name="T9" fmla="*/ 5 h 494"/>
                  <a:gd name="T10" fmla="*/ 4 w 493"/>
                  <a:gd name="T11" fmla="*/ 1 h 494"/>
                  <a:gd name="T12" fmla="*/ 489 w 493"/>
                  <a:gd name="T13" fmla="*/ 1 h 494"/>
                  <a:gd name="T14" fmla="*/ 493 w 493"/>
                  <a:gd name="T15" fmla="*/ 5 h 494"/>
                  <a:gd name="T16" fmla="*/ 493 w 493"/>
                  <a:gd name="T17" fmla="*/ 489 h 494"/>
                  <a:gd name="T18" fmla="*/ 489 w 493"/>
                  <a:gd name="T19" fmla="*/ 493 h 494"/>
                  <a:gd name="T20" fmla="*/ 246 w 493"/>
                  <a:gd name="T21" fmla="*/ 49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494">
                    <a:moveTo>
                      <a:pt x="246" y="493"/>
                    </a:moveTo>
                    <a:cubicBezTo>
                      <a:pt x="166" y="493"/>
                      <a:pt x="85" y="493"/>
                      <a:pt x="4" y="493"/>
                    </a:cubicBezTo>
                    <a:cubicBezTo>
                      <a:pt x="0" y="493"/>
                      <a:pt x="0" y="494"/>
                      <a:pt x="0" y="489"/>
                    </a:cubicBezTo>
                    <a:cubicBezTo>
                      <a:pt x="0" y="411"/>
                      <a:pt x="0" y="333"/>
                      <a:pt x="0" y="254"/>
                    </a:cubicBezTo>
                    <a:cubicBezTo>
                      <a:pt x="0" y="171"/>
                      <a:pt x="0" y="88"/>
                      <a:pt x="0" y="5"/>
                    </a:cubicBezTo>
                    <a:cubicBezTo>
                      <a:pt x="0" y="1"/>
                      <a:pt x="0" y="1"/>
                      <a:pt x="4" y="1"/>
                    </a:cubicBezTo>
                    <a:cubicBezTo>
                      <a:pt x="166" y="1"/>
                      <a:pt x="327" y="1"/>
                      <a:pt x="489" y="1"/>
                    </a:cubicBezTo>
                    <a:cubicBezTo>
                      <a:pt x="493" y="1"/>
                      <a:pt x="493" y="0"/>
                      <a:pt x="493" y="5"/>
                    </a:cubicBezTo>
                    <a:cubicBezTo>
                      <a:pt x="493" y="166"/>
                      <a:pt x="493" y="328"/>
                      <a:pt x="493" y="489"/>
                    </a:cubicBezTo>
                    <a:cubicBezTo>
                      <a:pt x="493" y="494"/>
                      <a:pt x="493" y="493"/>
                      <a:pt x="489" y="493"/>
                    </a:cubicBezTo>
                    <a:cubicBezTo>
                      <a:pt x="408" y="493"/>
                      <a:pt x="327" y="493"/>
                      <a:pt x="246" y="493"/>
                    </a:cubicBezTo>
                    <a:close/>
                  </a:path>
                </a:pathLst>
              </a:custGeom>
              <a:solidFill>
                <a:srgbClr val="F768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505050"/>
                  </a:solidFill>
                  <a:latin typeface="Segoe UI"/>
                </a:endParaRPr>
              </a:p>
            </p:txBody>
          </p:sp>
          <p:sp>
            <p:nvSpPr>
              <p:cNvPr id="83" name="Freeform 49">
                <a:extLst>
                  <a:ext uri="{FF2B5EF4-FFF2-40B4-BE49-F238E27FC236}">
                    <a16:creationId xmlns:a16="http://schemas.microsoft.com/office/drawing/2014/main" id="{A133DF88-5FE8-4512-9B2F-CCCC32138DB7}"/>
                  </a:ext>
                </a:extLst>
              </p:cNvPr>
              <p:cNvSpPr>
                <a:spLocks/>
              </p:cNvSpPr>
              <p:nvPr/>
            </p:nvSpPr>
            <p:spPr bwMode="auto">
              <a:xfrm>
                <a:off x="5566" y="2546"/>
                <a:ext cx="362" cy="362"/>
              </a:xfrm>
              <a:custGeom>
                <a:avLst/>
                <a:gdLst>
                  <a:gd name="T0" fmla="*/ 247 w 494"/>
                  <a:gd name="T1" fmla="*/ 493 h 493"/>
                  <a:gd name="T2" fmla="*/ 5 w 494"/>
                  <a:gd name="T3" fmla="*/ 493 h 493"/>
                  <a:gd name="T4" fmla="*/ 1 w 494"/>
                  <a:gd name="T5" fmla="*/ 489 h 493"/>
                  <a:gd name="T6" fmla="*/ 1 w 494"/>
                  <a:gd name="T7" fmla="*/ 4 h 493"/>
                  <a:gd name="T8" fmla="*/ 5 w 494"/>
                  <a:gd name="T9" fmla="*/ 0 h 493"/>
                  <a:gd name="T10" fmla="*/ 490 w 494"/>
                  <a:gd name="T11" fmla="*/ 0 h 493"/>
                  <a:gd name="T12" fmla="*/ 493 w 494"/>
                  <a:gd name="T13" fmla="*/ 4 h 493"/>
                  <a:gd name="T14" fmla="*/ 493 w 494"/>
                  <a:gd name="T15" fmla="*/ 363 h 493"/>
                  <a:gd name="T16" fmla="*/ 493 w 494"/>
                  <a:gd name="T17" fmla="*/ 489 h 493"/>
                  <a:gd name="T18" fmla="*/ 490 w 494"/>
                  <a:gd name="T19" fmla="*/ 493 h 493"/>
                  <a:gd name="T20" fmla="*/ 247 w 494"/>
                  <a:gd name="T21" fmla="*/ 49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4" h="493">
                    <a:moveTo>
                      <a:pt x="247" y="493"/>
                    </a:moveTo>
                    <a:cubicBezTo>
                      <a:pt x="166" y="493"/>
                      <a:pt x="85" y="493"/>
                      <a:pt x="5" y="493"/>
                    </a:cubicBezTo>
                    <a:cubicBezTo>
                      <a:pt x="0" y="493"/>
                      <a:pt x="1" y="493"/>
                      <a:pt x="1" y="489"/>
                    </a:cubicBezTo>
                    <a:cubicBezTo>
                      <a:pt x="1" y="328"/>
                      <a:pt x="1" y="166"/>
                      <a:pt x="1" y="4"/>
                    </a:cubicBezTo>
                    <a:cubicBezTo>
                      <a:pt x="1" y="0"/>
                      <a:pt x="0" y="0"/>
                      <a:pt x="5" y="0"/>
                    </a:cubicBezTo>
                    <a:cubicBezTo>
                      <a:pt x="166" y="0"/>
                      <a:pt x="328" y="0"/>
                      <a:pt x="490" y="0"/>
                    </a:cubicBezTo>
                    <a:cubicBezTo>
                      <a:pt x="494" y="0"/>
                      <a:pt x="493" y="0"/>
                      <a:pt x="493" y="4"/>
                    </a:cubicBezTo>
                    <a:cubicBezTo>
                      <a:pt x="493" y="124"/>
                      <a:pt x="493" y="244"/>
                      <a:pt x="493" y="363"/>
                    </a:cubicBezTo>
                    <a:cubicBezTo>
                      <a:pt x="493" y="405"/>
                      <a:pt x="493" y="447"/>
                      <a:pt x="493" y="489"/>
                    </a:cubicBezTo>
                    <a:cubicBezTo>
                      <a:pt x="493" y="492"/>
                      <a:pt x="493" y="493"/>
                      <a:pt x="490" y="493"/>
                    </a:cubicBezTo>
                    <a:cubicBezTo>
                      <a:pt x="409" y="493"/>
                      <a:pt x="328" y="493"/>
                      <a:pt x="247" y="493"/>
                    </a:cubicBezTo>
                    <a:close/>
                  </a:path>
                </a:pathLst>
              </a:custGeom>
              <a:solidFill>
                <a:srgbClr val="FEC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505050"/>
                  </a:solidFill>
                  <a:latin typeface="Segoe UI"/>
                </a:endParaRPr>
              </a:p>
            </p:txBody>
          </p:sp>
        </p:grpSp>
      </p:grpSp>
      <p:grpSp>
        <p:nvGrpSpPr>
          <p:cNvPr id="84" name="google">
            <a:extLst>
              <a:ext uri="{FF2B5EF4-FFF2-40B4-BE49-F238E27FC236}">
                <a16:creationId xmlns:a16="http://schemas.microsoft.com/office/drawing/2014/main" id="{720A9843-79A1-411B-BF6A-E94046A9CF8F}"/>
              </a:ext>
            </a:extLst>
          </p:cNvPr>
          <p:cNvGrpSpPr/>
          <p:nvPr/>
        </p:nvGrpSpPr>
        <p:grpSpPr>
          <a:xfrm>
            <a:off x="9655222" y="5884440"/>
            <a:ext cx="396466" cy="396464"/>
            <a:chOff x="7894637" y="1668462"/>
            <a:chExt cx="533400" cy="533400"/>
          </a:xfrm>
        </p:grpSpPr>
        <p:sp>
          <p:nvSpPr>
            <p:cNvPr id="85" name="Oval 84">
              <a:extLst>
                <a:ext uri="{FF2B5EF4-FFF2-40B4-BE49-F238E27FC236}">
                  <a16:creationId xmlns:a16="http://schemas.microsoft.com/office/drawing/2014/main" id="{36373753-DE48-4956-9911-4C014A8D4B9A}"/>
                </a:ext>
              </a:extLst>
            </p:cNvPr>
            <p:cNvSpPr/>
            <p:nvPr/>
          </p:nvSpPr>
          <p:spPr bwMode="auto">
            <a:xfrm>
              <a:off x="7894637" y="1668462"/>
              <a:ext cx="533400" cy="533400"/>
            </a:xfrm>
            <a:prstGeom prst="ellipse">
              <a:avLst/>
            </a:prstGeom>
            <a:solidFill>
              <a:srgbClr val="DF4A3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6" name="Freeform 14">
              <a:extLst>
                <a:ext uri="{FF2B5EF4-FFF2-40B4-BE49-F238E27FC236}">
                  <a16:creationId xmlns:a16="http://schemas.microsoft.com/office/drawing/2014/main" id="{44E1FE91-1FF9-4C02-82DF-7485DC902724}"/>
                </a:ext>
              </a:extLst>
            </p:cNvPr>
            <p:cNvSpPr>
              <a:spLocks noEditPoints="1"/>
            </p:cNvSpPr>
            <p:nvPr/>
          </p:nvSpPr>
          <p:spPr bwMode="auto">
            <a:xfrm>
              <a:off x="8000454" y="1830756"/>
              <a:ext cx="346509" cy="218706"/>
            </a:xfrm>
            <a:custGeom>
              <a:avLst/>
              <a:gdLst>
                <a:gd name="T0" fmla="*/ 117 w 373"/>
                <a:gd name="T1" fmla="*/ 93 h 236"/>
                <a:gd name="T2" fmla="*/ 117 w 373"/>
                <a:gd name="T3" fmla="*/ 143 h 236"/>
                <a:gd name="T4" fmla="*/ 184 w 373"/>
                <a:gd name="T5" fmla="*/ 143 h 236"/>
                <a:gd name="T6" fmla="*/ 119 w 373"/>
                <a:gd name="T7" fmla="*/ 187 h 236"/>
                <a:gd name="T8" fmla="*/ 49 w 373"/>
                <a:gd name="T9" fmla="*/ 118 h 236"/>
                <a:gd name="T10" fmla="*/ 119 w 373"/>
                <a:gd name="T11" fmla="*/ 48 h 236"/>
                <a:gd name="T12" fmla="*/ 164 w 373"/>
                <a:gd name="T13" fmla="*/ 65 h 236"/>
                <a:gd name="T14" fmla="*/ 198 w 373"/>
                <a:gd name="T15" fmla="*/ 31 h 236"/>
                <a:gd name="T16" fmla="*/ 119 w 373"/>
                <a:gd name="T17" fmla="*/ 0 h 236"/>
                <a:gd name="T18" fmla="*/ 0 w 373"/>
                <a:gd name="T19" fmla="*/ 118 h 236"/>
                <a:gd name="T20" fmla="*/ 119 w 373"/>
                <a:gd name="T21" fmla="*/ 236 h 236"/>
                <a:gd name="T22" fmla="*/ 237 w 373"/>
                <a:gd name="T23" fmla="*/ 118 h 236"/>
                <a:gd name="T24" fmla="*/ 234 w 373"/>
                <a:gd name="T25" fmla="*/ 93 h 236"/>
                <a:gd name="T26" fmla="*/ 117 w 373"/>
                <a:gd name="T27" fmla="*/ 93 h 236"/>
                <a:gd name="T28" fmla="*/ 332 w 373"/>
                <a:gd name="T29" fmla="*/ 97 h 236"/>
                <a:gd name="T30" fmla="*/ 332 w 373"/>
                <a:gd name="T31" fmla="*/ 56 h 236"/>
                <a:gd name="T32" fmla="*/ 302 w 373"/>
                <a:gd name="T33" fmla="*/ 56 h 236"/>
                <a:gd name="T34" fmla="*/ 302 w 373"/>
                <a:gd name="T35" fmla="*/ 97 h 236"/>
                <a:gd name="T36" fmla="*/ 261 w 373"/>
                <a:gd name="T37" fmla="*/ 97 h 236"/>
                <a:gd name="T38" fmla="*/ 261 w 373"/>
                <a:gd name="T39" fmla="*/ 127 h 236"/>
                <a:gd name="T40" fmla="*/ 302 w 373"/>
                <a:gd name="T41" fmla="*/ 127 h 236"/>
                <a:gd name="T42" fmla="*/ 302 w 373"/>
                <a:gd name="T43" fmla="*/ 168 h 236"/>
                <a:gd name="T44" fmla="*/ 332 w 373"/>
                <a:gd name="T45" fmla="*/ 168 h 236"/>
                <a:gd name="T46" fmla="*/ 332 w 373"/>
                <a:gd name="T47" fmla="*/ 127 h 236"/>
                <a:gd name="T48" fmla="*/ 373 w 373"/>
                <a:gd name="T49" fmla="*/ 127 h 236"/>
                <a:gd name="T50" fmla="*/ 373 w 373"/>
                <a:gd name="T51" fmla="*/ 97 h 236"/>
                <a:gd name="T52" fmla="*/ 332 w 373"/>
                <a:gd name="T53" fmla="*/ 9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3" h="236">
                  <a:moveTo>
                    <a:pt x="117" y="93"/>
                  </a:moveTo>
                  <a:cubicBezTo>
                    <a:pt x="117" y="143"/>
                    <a:pt x="117" y="143"/>
                    <a:pt x="117" y="143"/>
                  </a:cubicBezTo>
                  <a:cubicBezTo>
                    <a:pt x="184" y="143"/>
                    <a:pt x="184" y="143"/>
                    <a:pt x="184" y="143"/>
                  </a:cubicBezTo>
                  <a:cubicBezTo>
                    <a:pt x="174" y="169"/>
                    <a:pt x="148" y="187"/>
                    <a:pt x="119" y="187"/>
                  </a:cubicBezTo>
                  <a:cubicBezTo>
                    <a:pt x="80" y="187"/>
                    <a:pt x="49" y="156"/>
                    <a:pt x="49" y="118"/>
                  </a:cubicBezTo>
                  <a:cubicBezTo>
                    <a:pt x="49" y="79"/>
                    <a:pt x="80" y="48"/>
                    <a:pt x="119" y="48"/>
                  </a:cubicBezTo>
                  <a:cubicBezTo>
                    <a:pt x="136" y="48"/>
                    <a:pt x="151" y="54"/>
                    <a:pt x="164" y="65"/>
                  </a:cubicBezTo>
                  <a:cubicBezTo>
                    <a:pt x="198" y="31"/>
                    <a:pt x="198" y="31"/>
                    <a:pt x="198" y="31"/>
                  </a:cubicBezTo>
                  <a:cubicBezTo>
                    <a:pt x="177" y="11"/>
                    <a:pt x="149" y="0"/>
                    <a:pt x="119" y="0"/>
                  </a:cubicBezTo>
                  <a:cubicBezTo>
                    <a:pt x="53" y="0"/>
                    <a:pt x="0" y="53"/>
                    <a:pt x="0" y="118"/>
                  </a:cubicBezTo>
                  <a:cubicBezTo>
                    <a:pt x="0" y="183"/>
                    <a:pt x="53" y="236"/>
                    <a:pt x="119" y="236"/>
                  </a:cubicBezTo>
                  <a:cubicBezTo>
                    <a:pt x="184" y="236"/>
                    <a:pt x="237" y="183"/>
                    <a:pt x="237" y="118"/>
                  </a:cubicBezTo>
                  <a:cubicBezTo>
                    <a:pt x="237" y="109"/>
                    <a:pt x="236" y="101"/>
                    <a:pt x="234" y="93"/>
                  </a:cubicBezTo>
                  <a:lnTo>
                    <a:pt x="117" y="93"/>
                  </a:lnTo>
                  <a:close/>
                  <a:moveTo>
                    <a:pt x="332" y="97"/>
                  </a:moveTo>
                  <a:cubicBezTo>
                    <a:pt x="332" y="56"/>
                    <a:pt x="332" y="56"/>
                    <a:pt x="332" y="56"/>
                  </a:cubicBezTo>
                  <a:cubicBezTo>
                    <a:pt x="302" y="56"/>
                    <a:pt x="302" y="56"/>
                    <a:pt x="302" y="56"/>
                  </a:cubicBezTo>
                  <a:cubicBezTo>
                    <a:pt x="302" y="97"/>
                    <a:pt x="302" y="97"/>
                    <a:pt x="302" y="97"/>
                  </a:cubicBezTo>
                  <a:cubicBezTo>
                    <a:pt x="261" y="97"/>
                    <a:pt x="261" y="97"/>
                    <a:pt x="261" y="97"/>
                  </a:cubicBezTo>
                  <a:cubicBezTo>
                    <a:pt x="261" y="127"/>
                    <a:pt x="261" y="127"/>
                    <a:pt x="261" y="127"/>
                  </a:cubicBezTo>
                  <a:cubicBezTo>
                    <a:pt x="302" y="127"/>
                    <a:pt x="302" y="127"/>
                    <a:pt x="302" y="127"/>
                  </a:cubicBezTo>
                  <a:cubicBezTo>
                    <a:pt x="302" y="168"/>
                    <a:pt x="302" y="168"/>
                    <a:pt x="302" y="168"/>
                  </a:cubicBezTo>
                  <a:cubicBezTo>
                    <a:pt x="332" y="168"/>
                    <a:pt x="332" y="168"/>
                    <a:pt x="332" y="168"/>
                  </a:cubicBezTo>
                  <a:cubicBezTo>
                    <a:pt x="332" y="127"/>
                    <a:pt x="332" y="127"/>
                    <a:pt x="332" y="127"/>
                  </a:cubicBezTo>
                  <a:cubicBezTo>
                    <a:pt x="373" y="127"/>
                    <a:pt x="373" y="127"/>
                    <a:pt x="373" y="127"/>
                  </a:cubicBezTo>
                  <a:cubicBezTo>
                    <a:pt x="373" y="97"/>
                    <a:pt x="373" y="97"/>
                    <a:pt x="373" y="97"/>
                  </a:cubicBezTo>
                  <a:lnTo>
                    <a:pt x="332" y="97"/>
                  </a:lnTo>
                  <a:close/>
                </a:path>
              </a:pathLst>
            </a:custGeom>
            <a:solidFill>
              <a:schemeClr val="bg1"/>
            </a:solidFill>
            <a:ln>
              <a:noFill/>
            </a:ln>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505050"/>
                </a:solidFill>
                <a:latin typeface="Segoe UI"/>
              </a:endParaRPr>
            </a:p>
          </p:txBody>
        </p:sp>
      </p:grpSp>
      <p:grpSp>
        <p:nvGrpSpPr>
          <p:cNvPr id="87" name="linkedin">
            <a:extLst>
              <a:ext uri="{FF2B5EF4-FFF2-40B4-BE49-F238E27FC236}">
                <a16:creationId xmlns:a16="http://schemas.microsoft.com/office/drawing/2014/main" id="{65BD6A78-9E6A-4EFD-8657-2004652C85E2}"/>
              </a:ext>
            </a:extLst>
          </p:cNvPr>
          <p:cNvGrpSpPr/>
          <p:nvPr/>
        </p:nvGrpSpPr>
        <p:grpSpPr>
          <a:xfrm>
            <a:off x="10548589" y="5883929"/>
            <a:ext cx="397488" cy="397486"/>
            <a:chOff x="8580437" y="1439862"/>
            <a:chExt cx="533400" cy="533400"/>
          </a:xfrm>
        </p:grpSpPr>
        <p:sp>
          <p:nvSpPr>
            <p:cNvPr id="88" name="Oval 87">
              <a:extLst>
                <a:ext uri="{FF2B5EF4-FFF2-40B4-BE49-F238E27FC236}">
                  <a16:creationId xmlns:a16="http://schemas.microsoft.com/office/drawing/2014/main" id="{A532E6ED-436F-472C-8534-51E6651A0EEB}"/>
                </a:ext>
              </a:extLst>
            </p:cNvPr>
            <p:cNvSpPr/>
            <p:nvPr/>
          </p:nvSpPr>
          <p:spPr bwMode="auto">
            <a:xfrm>
              <a:off x="8580437" y="1439862"/>
              <a:ext cx="533400" cy="533400"/>
            </a:xfrm>
            <a:prstGeom prst="ellipse">
              <a:avLst/>
            </a:prstGeom>
            <a:solidFill>
              <a:srgbClr val="0177B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9" name="Freeform 31">
              <a:extLst>
                <a:ext uri="{FF2B5EF4-FFF2-40B4-BE49-F238E27FC236}">
                  <a16:creationId xmlns:a16="http://schemas.microsoft.com/office/drawing/2014/main" id="{C746B598-A445-4CB5-A030-04D0DFDB157C}"/>
                </a:ext>
              </a:extLst>
            </p:cNvPr>
            <p:cNvSpPr>
              <a:spLocks noEditPoints="1"/>
            </p:cNvSpPr>
            <p:nvPr/>
          </p:nvSpPr>
          <p:spPr bwMode="auto">
            <a:xfrm>
              <a:off x="8715226" y="1578693"/>
              <a:ext cx="263823" cy="242169"/>
            </a:xfrm>
            <a:custGeom>
              <a:avLst/>
              <a:gdLst>
                <a:gd name="T0" fmla="*/ 49 w 224"/>
                <a:gd name="T1" fmla="*/ 206 h 206"/>
                <a:gd name="T2" fmla="*/ 5 w 224"/>
                <a:gd name="T3" fmla="*/ 206 h 206"/>
                <a:gd name="T4" fmla="*/ 5 w 224"/>
                <a:gd name="T5" fmla="*/ 66 h 206"/>
                <a:gd name="T6" fmla="*/ 49 w 224"/>
                <a:gd name="T7" fmla="*/ 66 h 206"/>
                <a:gd name="T8" fmla="*/ 49 w 224"/>
                <a:gd name="T9" fmla="*/ 206 h 206"/>
                <a:gd name="T10" fmla="*/ 26 w 224"/>
                <a:gd name="T11" fmla="*/ 49 h 206"/>
                <a:gd name="T12" fmla="*/ 26 w 224"/>
                <a:gd name="T13" fmla="*/ 49 h 206"/>
                <a:gd name="T14" fmla="*/ 0 w 224"/>
                <a:gd name="T15" fmla="*/ 25 h 206"/>
                <a:gd name="T16" fmla="*/ 26 w 224"/>
                <a:gd name="T17" fmla="*/ 0 h 206"/>
                <a:gd name="T18" fmla="*/ 53 w 224"/>
                <a:gd name="T19" fmla="*/ 25 h 206"/>
                <a:gd name="T20" fmla="*/ 26 w 224"/>
                <a:gd name="T21" fmla="*/ 49 h 206"/>
                <a:gd name="T22" fmla="*/ 224 w 224"/>
                <a:gd name="T23" fmla="*/ 206 h 206"/>
                <a:gd name="T24" fmla="*/ 174 w 224"/>
                <a:gd name="T25" fmla="*/ 206 h 206"/>
                <a:gd name="T26" fmla="*/ 174 w 224"/>
                <a:gd name="T27" fmla="*/ 134 h 206"/>
                <a:gd name="T28" fmla="*/ 150 w 224"/>
                <a:gd name="T29" fmla="*/ 102 h 206"/>
                <a:gd name="T30" fmla="*/ 126 w 224"/>
                <a:gd name="T31" fmla="*/ 119 h 206"/>
                <a:gd name="T32" fmla="*/ 125 w 224"/>
                <a:gd name="T33" fmla="*/ 131 h 206"/>
                <a:gd name="T34" fmla="*/ 125 w 224"/>
                <a:gd name="T35" fmla="*/ 206 h 206"/>
                <a:gd name="T36" fmla="*/ 76 w 224"/>
                <a:gd name="T37" fmla="*/ 206 h 206"/>
                <a:gd name="T38" fmla="*/ 76 w 224"/>
                <a:gd name="T39" fmla="*/ 66 h 206"/>
                <a:gd name="T40" fmla="*/ 125 w 224"/>
                <a:gd name="T41" fmla="*/ 66 h 206"/>
                <a:gd name="T42" fmla="*/ 125 w 224"/>
                <a:gd name="T43" fmla="*/ 88 h 206"/>
                <a:gd name="T44" fmla="*/ 169 w 224"/>
                <a:gd name="T45" fmla="*/ 65 h 206"/>
                <a:gd name="T46" fmla="*/ 224 w 224"/>
                <a:gd name="T47" fmla="*/ 129 h 206"/>
                <a:gd name="T48" fmla="*/ 224 w 224"/>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4" h="206">
                  <a:moveTo>
                    <a:pt x="49" y="206"/>
                  </a:moveTo>
                  <a:cubicBezTo>
                    <a:pt x="5" y="206"/>
                    <a:pt x="5" y="206"/>
                    <a:pt x="5" y="206"/>
                  </a:cubicBezTo>
                  <a:cubicBezTo>
                    <a:pt x="5" y="66"/>
                    <a:pt x="5" y="66"/>
                    <a:pt x="5" y="66"/>
                  </a:cubicBezTo>
                  <a:cubicBezTo>
                    <a:pt x="49" y="66"/>
                    <a:pt x="49" y="66"/>
                    <a:pt x="49" y="66"/>
                  </a:cubicBezTo>
                  <a:lnTo>
                    <a:pt x="49" y="206"/>
                  </a:lnTo>
                  <a:close/>
                  <a:moveTo>
                    <a:pt x="26" y="49"/>
                  </a:moveTo>
                  <a:cubicBezTo>
                    <a:pt x="26" y="49"/>
                    <a:pt x="26" y="49"/>
                    <a:pt x="26" y="49"/>
                  </a:cubicBezTo>
                  <a:cubicBezTo>
                    <a:pt x="10" y="49"/>
                    <a:pt x="0" y="38"/>
                    <a:pt x="0" y="25"/>
                  </a:cubicBezTo>
                  <a:cubicBezTo>
                    <a:pt x="0" y="11"/>
                    <a:pt x="10" y="0"/>
                    <a:pt x="26" y="0"/>
                  </a:cubicBezTo>
                  <a:cubicBezTo>
                    <a:pt x="42" y="0"/>
                    <a:pt x="52" y="11"/>
                    <a:pt x="53" y="25"/>
                  </a:cubicBezTo>
                  <a:cubicBezTo>
                    <a:pt x="53" y="38"/>
                    <a:pt x="42" y="49"/>
                    <a:pt x="26" y="49"/>
                  </a:cubicBezTo>
                  <a:close/>
                  <a:moveTo>
                    <a:pt x="224" y="206"/>
                  </a:moveTo>
                  <a:cubicBezTo>
                    <a:pt x="174" y="206"/>
                    <a:pt x="174" y="206"/>
                    <a:pt x="174" y="206"/>
                  </a:cubicBezTo>
                  <a:cubicBezTo>
                    <a:pt x="174" y="134"/>
                    <a:pt x="174" y="134"/>
                    <a:pt x="174" y="134"/>
                  </a:cubicBezTo>
                  <a:cubicBezTo>
                    <a:pt x="174" y="115"/>
                    <a:pt x="167" y="102"/>
                    <a:pt x="150" y="102"/>
                  </a:cubicBezTo>
                  <a:cubicBezTo>
                    <a:pt x="137" y="102"/>
                    <a:pt x="129" y="111"/>
                    <a:pt x="126" y="119"/>
                  </a:cubicBezTo>
                  <a:cubicBezTo>
                    <a:pt x="125" y="122"/>
                    <a:pt x="125" y="126"/>
                    <a:pt x="125" y="131"/>
                  </a:cubicBezTo>
                  <a:cubicBezTo>
                    <a:pt x="125" y="206"/>
                    <a:pt x="125" y="206"/>
                    <a:pt x="125" y="206"/>
                  </a:cubicBezTo>
                  <a:cubicBezTo>
                    <a:pt x="76" y="206"/>
                    <a:pt x="76" y="206"/>
                    <a:pt x="76" y="206"/>
                  </a:cubicBezTo>
                  <a:cubicBezTo>
                    <a:pt x="76" y="206"/>
                    <a:pt x="76" y="78"/>
                    <a:pt x="76" y="66"/>
                  </a:cubicBezTo>
                  <a:cubicBezTo>
                    <a:pt x="125" y="66"/>
                    <a:pt x="125" y="66"/>
                    <a:pt x="125" y="66"/>
                  </a:cubicBezTo>
                  <a:cubicBezTo>
                    <a:pt x="125" y="88"/>
                    <a:pt x="125" y="88"/>
                    <a:pt x="125" y="88"/>
                  </a:cubicBezTo>
                  <a:cubicBezTo>
                    <a:pt x="128" y="79"/>
                    <a:pt x="143" y="65"/>
                    <a:pt x="169" y="65"/>
                  </a:cubicBezTo>
                  <a:cubicBezTo>
                    <a:pt x="200" y="65"/>
                    <a:pt x="224" y="85"/>
                    <a:pt x="224" y="129"/>
                  </a:cubicBezTo>
                  <a:lnTo>
                    <a:pt x="224" y="20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505050"/>
                </a:solidFill>
                <a:latin typeface="Segoe UI"/>
              </a:endParaRPr>
            </a:p>
          </p:txBody>
        </p:sp>
      </p:grpSp>
      <p:sp>
        <p:nvSpPr>
          <p:cNvPr id="90" name="Left Brace 89">
            <a:extLst>
              <a:ext uri="{FF2B5EF4-FFF2-40B4-BE49-F238E27FC236}">
                <a16:creationId xmlns:a16="http://schemas.microsoft.com/office/drawing/2014/main" id="{7504908A-2517-4F2B-B10D-0FE4B108AABF}"/>
              </a:ext>
            </a:extLst>
          </p:cNvPr>
          <p:cNvSpPr/>
          <p:nvPr/>
        </p:nvSpPr>
        <p:spPr>
          <a:xfrm>
            <a:off x="2531930" y="3772963"/>
            <a:ext cx="326990" cy="984885"/>
          </a:xfrm>
          <a:prstGeom prst="leftBrac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2" name="Straight Arrow Connector 91">
            <a:extLst>
              <a:ext uri="{FF2B5EF4-FFF2-40B4-BE49-F238E27FC236}">
                <a16:creationId xmlns:a16="http://schemas.microsoft.com/office/drawing/2014/main" id="{580191F8-250A-4F41-A38E-0DD1F5CFFC9D}"/>
              </a:ext>
            </a:extLst>
          </p:cNvPr>
          <p:cNvCxnSpPr>
            <a:cxnSpLocks/>
          </p:cNvCxnSpPr>
          <p:nvPr/>
        </p:nvCxnSpPr>
        <p:spPr>
          <a:xfrm flipH="1">
            <a:off x="3071106" y="3542275"/>
            <a:ext cx="5872" cy="1419202"/>
          </a:xfrm>
          <a:prstGeom prst="straightConnector1">
            <a:avLst/>
          </a:prstGeom>
          <a:ln w="19050">
            <a:solidFill>
              <a:srgbClr val="929393"/>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E6C0ADA6-F68D-49F2-B554-CD4ED1D3DAB7}"/>
              </a:ext>
            </a:extLst>
          </p:cNvPr>
          <p:cNvGrpSpPr/>
          <p:nvPr/>
        </p:nvGrpSpPr>
        <p:grpSpPr>
          <a:xfrm>
            <a:off x="2928263" y="2791347"/>
            <a:ext cx="3296450" cy="750929"/>
            <a:chOff x="3308352" y="3233037"/>
            <a:chExt cx="8301035" cy="822257"/>
          </a:xfrm>
        </p:grpSpPr>
        <p:sp>
          <p:nvSpPr>
            <p:cNvPr id="94" name="Rectangle 93">
              <a:extLst>
                <a:ext uri="{FF2B5EF4-FFF2-40B4-BE49-F238E27FC236}">
                  <a16:creationId xmlns:a16="http://schemas.microsoft.com/office/drawing/2014/main" id="{FDB053C1-7801-47EA-B516-5EB44FC16DD9}"/>
                </a:ext>
              </a:extLst>
            </p:cNvPr>
            <p:cNvSpPr/>
            <p:nvPr/>
          </p:nvSpPr>
          <p:spPr bwMode="auto">
            <a:xfrm>
              <a:off x="3308352" y="3233037"/>
              <a:ext cx="8301035" cy="82225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95" name="Rounded Rectangle 13">
              <a:extLst>
                <a:ext uri="{FF2B5EF4-FFF2-40B4-BE49-F238E27FC236}">
                  <a16:creationId xmlns:a16="http://schemas.microsoft.com/office/drawing/2014/main" id="{19C47A46-12E3-48C3-B79F-643F158F3175}"/>
                </a:ext>
              </a:extLst>
            </p:cNvPr>
            <p:cNvSpPr/>
            <p:nvPr/>
          </p:nvSpPr>
          <p:spPr>
            <a:xfrm>
              <a:off x="3308352" y="3360090"/>
              <a:ext cx="8301035" cy="568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914225"/>
              <a:endParaRPr lang="en-US" sz="2745" dirty="0">
                <a:solidFill>
                  <a:schemeClr val="bg1"/>
                </a:solidFill>
                <a:cs typeface="Segoe UI" panose="020B0502040204020203" pitchFamily="34" charset="0"/>
              </a:endParaRPr>
            </a:p>
          </p:txBody>
        </p:sp>
      </p:grpSp>
      <p:sp>
        <p:nvSpPr>
          <p:cNvPr id="101" name="Rectangle 100">
            <a:extLst>
              <a:ext uri="{FF2B5EF4-FFF2-40B4-BE49-F238E27FC236}">
                <a16:creationId xmlns:a16="http://schemas.microsoft.com/office/drawing/2014/main" id="{85A33CE4-A13C-4848-A852-6A499D4E610A}"/>
              </a:ext>
            </a:extLst>
          </p:cNvPr>
          <p:cNvSpPr/>
          <p:nvPr/>
        </p:nvSpPr>
        <p:spPr bwMode="auto">
          <a:xfrm>
            <a:off x="3731571" y="3891767"/>
            <a:ext cx="2128395" cy="74498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800" b="1">
                <a:gradFill>
                  <a:gsLst>
                    <a:gs pos="0">
                      <a:srgbClr val="FFFFFF"/>
                    </a:gs>
                    <a:gs pos="100000">
                      <a:srgbClr val="FFFFFF"/>
                    </a:gs>
                  </a:gsLst>
                  <a:lin ang="5400000" scaled="0"/>
                </a:gradFill>
                <a:ea typeface="Segoe UI" pitchFamily="34" charset="0"/>
                <a:cs typeface="Segoe UI" pitchFamily="34" charset="0"/>
              </a:rPr>
              <a:t>v1 endpoint</a:t>
            </a:r>
          </a:p>
          <a:p>
            <a:pPr algn="ctr" defTabSz="932472" fontAlgn="base">
              <a:spcBef>
                <a:spcPct val="0"/>
              </a:spcBef>
              <a:spcAft>
                <a:spcPct val="0"/>
              </a:spcAft>
            </a:pPr>
            <a:endParaRPr lang="en-US" sz="1800" b="1">
              <a:gradFill>
                <a:gsLst>
                  <a:gs pos="0">
                    <a:srgbClr val="FFFFFF"/>
                  </a:gs>
                  <a:gs pos="100000">
                    <a:srgbClr val="FFFFFF"/>
                  </a:gs>
                </a:gsLst>
                <a:lin ang="5400000" scaled="0"/>
              </a:gradFill>
              <a:ea typeface="Segoe UI" pitchFamily="34" charset="0"/>
              <a:cs typeface="Segoe UI" pitchFamily="34" charset="0"/>
            </a:endParaRPr>
          </a:p>
        </p:txBody>
      </p:sp>
      <p:cxnSp>
        <p:nvCxnSpPr>
          <p:cNvPr id="103" name="Straight Arrow Connector 102">
            <a:extLst>
              <a:ext uri="{FF2B5EF4-FFF2-40B4-BE49-F238E27FC236}">
                <a16:creationId xmlns:a16="http://schemas.microsoft.com/office/drawing/2014/main" id="{12C47071-04C5-4A43-926E-7AEB0C493FA5}"/>
              </a:ext>
            </a:extLst>
          </p:cNvPr>
          <p:cNvCxnSpPr>
            <a:cxnSpLocks/>
          </p:cNvCxnSpPr>
          <p:nvPr/>
        </p:nvCxnSpPr>
        <p:spPr>
          <a:xfrm>
            <a:off x="4682374" y="3542275"/>
            <a:ext cx="0" cy="355629"/>
          </a:xfrm>
          <a:prstGeom prst="straightConnector1">
            <a:avLst/>
          </a:prstGeom>
          <a:ln w="19050">
            <a:solidFill>
              <a:srgbClr val="929393"/>
            </a:solidFill>
            <a:tailEnd type="triangle"/>
          </a:ln>
        </p:spPr>
        <p:style>
          <a:lnRef idx="1">
            <a:schemeClr val="accent1"/>
          </a:lnRef>
          <a:fillRef idx="0">
            <a:schemeClr val="accent1"/>
          </a:fillRef>
          <a:effectRef idx="0">
            <a:schemeClr val="accent1"/>
          </a:effectRef>
          <a:fontRef idx="minor">
            <a:schemeClr val="tx1"/>
          </a:fontRef>
        </p:style>
      </p:cxnSp>
      <p:sp>
        <p:nvSpPr>
          <p:cNvPr id="104" name="Left Brace 103">
            <a:extLst>
              <a:ext uri="{FF2B5EF4-FFF2-40B4-BE49-F238E27FC236}">
                <a16:creationId xmlns:a16="http://schemas.microsoft.com/office/drawing/2014/main" id="{D3ECE009-742B-4B24-80C3-B6715F1E6497}"/>
              </a:ext>
            </a:extLst>
          </p:cNvPr>
          <p:cNvSpPr/>
          <p:nvPr/>
        </p:nvSpPr>
        <p:spPr>
          <a:xfrm>
            <a:off x="2531930" y="2671189"/>
            <a:ext cx="326990" cy="984885"/>
          </a:xfrm>
          <a:prstGeom prst="leftBrac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2" name="Group 121">
            <a:extLst>
              <a:ext uri="{FF2B5EF4-FFF2-40B4-BE49-F238E27FC236}">
                <a16:creationId xmlns:a16="http://schemas.microsoft.com/office/drawing/2014/main" id="{EEA0C250-DA8C-4270-AC99-2AE324DF5552}"/>
              </a:ext>
            </a:extLst>
          </p:cNvPr>
          <p:cNvGrpSpPr/>
          <p:nvPr/>
        </p:nvGrpSpPr>
        <p:grpSpPr>
          <a:xfrm>
            <a:off x="5915797" y="1856629"/>
            <a:ext cx="2935688" cy="595067"/>
            <a:chOff x="5876419" y="1839663"/>
            <a:chExt cx="2935688" cy="595067"/>
          </a:xfrm>
        </p:grpSpPr>
        <p:sp>
          <p:nvSpPr>
            <p:cNvPr id="113" name="Rectangle 112">
              <a:extLst>
                <a:ext uri="{FF2B5EF4-FFF2-40B4-BE49-F238E27FC236}">
                  <a16:creationId xmlns:a16="http://schemas.microsoft.com/office/drawing/2014/main" id="{EA3EB4F5-C1D5-494B-BDF8-E3A861C907A7}"/>
                </a:ext>
              </a:extLst>
            </p:cNvPr>
            <p:cNvSpPr/>
            <p:nvPr/>
          </p:nvSpPr>
          <p:spPr bwMode="auto">
            <a:xfrm>
              <a:off x="6437028" y="1842756"/>
              <a:ext cx="2375079" cy="585202"/>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r>
                <a:rPr lang="en-US" sz="1400" b="1">
                  <a:gradFill>
                    <a:gsLst>
                      <a:gs pos="0">
                        <a:srgbClr val="FFFFFF"/>
                      </a:gs>
                      <a:gs pos="100000">
                        <a:srgbClr val="FFFFFF"/>
                      </a:gs>
                    </a:gsLst>
                    <a:lin ang="5400000" scaled="0"/>
                  </a:gradFill>
                  <a:ea typeface="Segoe UI" pitchFamily="34" charset="0"/>
                  <a:cs typeface="Segoe UI" pitchFamily="34" charset="0"/>
                </a:rPr>
                <a:t>apps.dev.microsoft.com</a:t>
              </a:r>
            </a:p>
          </p:txBody>
        </p:sp>
        <p:grpSp>
          <p:nvGrpSpPr>
            <p:cNvPr id="114" name="Group 113">
              <a:extLst>
                <a:ext uri="{FF2B5EF4-FFF2-40B4-BE49-F238E27FC236}">
                  <a16:creationId xmlns:a16="http://schemas.microsoft.com/office/drawing/2014/main" id="{62BA01EE-DA4A-4847-9B20-FA00603FF56A}"/>
                </a:ext>
              </a:extLst>
            </p:cNvPr>
            <p:cNvGrpSpPr/>
            <p:nvPr>
              <p:custDataLst>
                <p:custData r:id="rId3"/>
              </p:custDataLst>
            </p:nvPr>
          </p:nvGrpSpPr>
          <p:grpSpPr>
            <a:xfrm>
              <a:off x="5876419" y="1839663"/>
              <a:ext cx="677375" cy="595067"/>
              <a:chOff x="10383308" y="869043"/>
              <a:chExt cx="948267" cy="812800"/>
            </a:xfrm>
          </p:grpSpPr>
          <p:pic>
            <p:nvPicPr>
              <p:cNvPr id="115" name="Picture 114">
                <a:extLst>
                  <a:ext uri="{FF2B5EF4-FFF2-40B4-BE49-F238E27FC236}">
                    <a16:creationId xmlns:a16="http://schemas.microsoft.com/office/drawing/2014/main" id="{2C3630EF-9198-4D8E-8672-5BA41489FE6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83308" y="869043"/>
                <a:ext cx="948267" cy="812800"/>
              </a:xfrm>
              <a:prstGeom prst="rect">
                <a:avLst/>
              </a:prstGeom>
            </p:spPr>
          </p:pic>
          <p:pic>
            <p:nvPicPr>
              <p:cNvPr id="116" name="Picture 115">
                <a:extLst>
                  <a:ext uri="{FF2B5EF4-FFF2-40B4-BE49-F238E27FC236}">
                    <a16:creationId xmlns:a16="http://schemas.microsoft.com/office/drawing/2014/main" id="{FE528453-7037-427E-B6F2-9D114AA48F7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10251" y="1223912"/>
                <a:ext cx="520392" cy="342846"/>
              </a:xfrm>
              <a:prstGeom prst="rect">
                <a:avLst/>
              </a:prstGeom>
            </p:spPr>
          </p:pic>
        </p:grpSp>
      </p:grpSp>
      <p:grpSp>
        <p:nvGrpSpPr>
          <p:cNvPr id="123" name="Group 122">
            <a:extLst>
              <a:ext uri="{FF2B5EF4-FFF2-40B4-BE49-F238E27FC236}">
                <a16:creationId xmlns:a16="http://schemas.microsoft.com/office/drawing/2014/main" id="{253FDE30-1336-48E1-82DB-A682311CBAE1}"/>
              </a:ext>
            </a:extLst>
          </p:cNvPr>
          <p:cNvGrpSpPr/>
          <p:nvPr/>
        </p:nvGrpSpPr>
        <p:grpSpPr>
          <a:xfrm>
            <a:off x="2924135" y="1846789"/>
            <a:ext cx="2935688" cy="595067"/>
            <a:chOff x="5876419" y="1839663"/>
            <a:chExt cx="2935688" cy="595067"/>
          </a:xfrm>
        </p:grpSpPr>
        <p:sp>
          <p:nvSpPr>
            <p:cNvPr id="124" name="Rectangle 123">
              <a:extLst>
                <a:ext uri="{FF2B5EF4-FFF2-40B4-BE49-F238E27FC236}">
                  <a16:creationId xmlns:a16="http://schemas.microsoft.com/office/drawing/2014/main" id="{F1AF8974-000A-4CC6-A42B-FEAFF23A744D}"/>
                </a:ext>
              </a:extLst>
            </p:cNvPr>
            <p:cNvSpPr/>
            <p:nvPr/>
          </p:nvSpPr>
          <p:spPr bwMode="auto">
            <a:xfrm>
              <a:off x="6437028" y="1842756"/>
              <a:ext cx="2375079" cy="585202"/>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r>
                <a:rPr lang="en-US" sz="1400" b="1">
                  <a:gradFill>
                    <a:gsLst>
                      <a:gs pos="0">
                        <a:srgbClr val="FFFFFF"/>
                      </a:gs>
                      <a:gs pos="100000">
                        <a:srgbClr val="FFFFFF"/>
                      </a:gs>
                    </a:gsLst>
                    <a:lin ang="5400000" scaled="0"/>
                  </a:gradFill>
                  <a:ea typeface="Segoe UI" pitchFamily="34" charset="0"/>
                  <a:cs typeface="Segoe UI" pitchFamily="34" charset="0"/>
                </a:rPr>
                <a:t>portal.azure.com</a:t>
              </a:r>
            </a:p>
          </p:txBody>
        </p:sp>
        <p:grpSp>
          <p:nvGrpSpPr>
            <p:cNvPr id="125" name="Group 124">
              <a:extLst>
                <a:ext uri="{FF2B5EF4-FFF2-40B4-BE49-F238E27FC236}">
                  <a16:creationId xmlns:a16="http://schemas.microsoft.com/office/drawing/2014/main" id="{277E8377-B44F-4C58-9707-2D3D0339AE5B}"/>
                </a:ext>
              </a:extLst>
            </p:cNvPr>
            <p:cNvGrpSpPr/>
            <p:nvPr>
              <p:custDataLst>
                <p:custData r:id="rId2"/>
              </p:custDataLst>
            </p:nvPr>
          </p:nvGrpSpPr>
          <p:grpSpPr>
            <a:xfrm>
              <a:off x="5876419" y="1839663"/>
              <a:ext cx="677375" cy="595067"/>
              <a:chOff x="10383308" y="869043"/>
              <a:chExt cx="948267" cy="812800"/>
            </a:xfrm>
          </p:grpSpPr>
          <p:pic>
            <p:nvPicPr>
              <p:cNvPr id="126" name="Picture 125">
                <a:extLst>
                  <a:ext uri="{FF2B5EF4-FFF2-40B4-BE49-F238E27FC236}">
                    <a16:creationId xmlns:a16="http://schemas.microsoft.com/office/drawing/2014/main" id="{34F612D0-2EEC-4766-A1EF-3256DF3753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83308" y="869043"/>
                <a:ext cx="948267" cy="812800"/>
              </a:xfrm>
              <a:prstGeom prst="rect">
                <a:avLst/>
              </a:prstGeom>
            </p:spPr>
          </p:pic>
          <p:pic>
            <p:nvPicPr>
              <p:cNvPr id="127" name="Picture 126">
                <a:extLst>
                  <a:ext uri="{FF2B5EF4-FFF2-40B4-BE49-F238E27FC236}">
                    <a16:creationId xmlns:a16="http://schemas.microsoft.com/office/drawing/2014/main" id="{54976661-ABBD-410D-9FF0-69B6FECDA79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10251" y="1223912"/>
                <a:ext cx="520392" cy="342846"/>
              </a:xfrm>
              <a:prstGeom prst="rect">
                <a:avLst/>
              </a:prstGeom>
            </p:spPr>
          </p:pic>
        </p:grpSp>
      </p:grpSp>
      <p:grpSp>
        <p:nvGrpSpPr>
          <p:cNvPr id="128" name="Group 127">
            <a:extLst>
              <a:ext uri="{FF2B5EF4-FFF2-40B4-BE49-F238E27FC236}">
                <a16:creationId xmlns:a16="http://schemas.microsoft.com/office/drawing/2014/main" id="{B39CDA2B-E495-4CAB-98F3-53F774A597AB}"/>
              </a:ext>
            </a:extLst>
          </p:cNvPr>
          <p:cNvGrpSpPr/>
          <p:nvPr/>
        </p:nvGrpSpPr>
        <p:grpSpPr>
          <a:xfrm>
            <a:off x="8931522" y="1856629"/>
            <a:ext cx="2935688" cy="595067"/>
            <a:chOff x="5876419" y="1839663"/>
            <a:chExt cx="2935688" cy="595067"/>
          </a:xfrm>
        </p:grpSpPr>
        <p:sp>
          <p:nvSpPr>
            <p:cNvPr id="129" name="Rectangle 128">
              <a:extLst>
                <a:ext uri="{FF2B5EF4-FFF2-40B4-BE49-F238E27FC236}">
                  <a16:creationId xmlns:a16="http://schemas.microsoft.com/office/drawing/2014/main" id="{9666D909-E0A6-41E3-9C52-5C64E8D77C07}"/>
                </a:ext>
              </a:extLst>
            </p:cNvPr>
            <p:cNvSpPr/>
            <p:nvPr/>
          </p:nvSpPr>
          <p:spPr bwMode="auto">
            <a:xfrm>
              <a:off x="6437028" y="1842756"/>
              <a:ext cx="2375079" cy="585202"/>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r>
                <a:rPr lang="en-US" sz="1400" b="1">
                  <a:gradFill>
                    <a:gsLst>
                      <a:gs pos="0">
                        <a:srgbClr val="FFFFFF"/>
                      </a:gs>
                      <a:gs pos="100000">
                        <a:srgbClr val="FFFFFF"/>
                      </a:gs>
                    </a:gsLst>
                    <a:lin ang="5400000" scaled="0"/>
                  </a:gradFill>
                  <a:ea typeface="Segoe UI" pitchFamily="34" charset="0"/>
                  <a:cs typeface="Segoe UI" pitchFamily="34" charset="0"/>
                </a:rPr>
                <a:t>portal.azure.com</a:t>
              </a:r>
            </a:p>
            <a:p>
              <a:pPr defTabSz="932472" fontAlgn="base">
                <a:spcBef>
                  <a:spcPct val="0"/>
                </a:spcBef>
                <a:spcAft>
                  <a:spcPct val="0"/>
                </a:spcAft>
              </a:pPr>
              <a:r>
                <a:rPr lang="en-US" sz="1400" b="1">
                  <a:gradFill>
                    <a:gsLst>
                      <a:gs pos="0">
                        <a:srgbClr val="FFFFFF"/>
                      </a:gs>
                      <a:gs pos="100000">
                        <a:srgbClr val="FFFFFF"/>
                      </a:gs>
                    </a:gsLst>
                    <a:lin ang="5400000" scaled="0"/>
                  </a:gradFill>
                  <a:ea typeface="Segoe UI" pitchFamily="34" charset="0"/>
                  <a:cs typeface="Segoe UI" pitchFamily="34" charset="0"/>
                </a:rPr>
                <a:t>(Azure AD B2C blade)</a:t>
              </a:r>
            </a:p>
          </p:txBody>
        </p:sp>
        <p:grpSp>
          <p:nvGrpSpPr>
            <p:cNvPr id="130" name="Group 129">
              <a:extLst>
                <a:ext uri="{FF2B5EF4-FFF2-40B4-BE49-F238E27FC236}">
                  <a16:creationId xmlns:a16="http://schemas.microsoft.com/office/drawing/2014/main" id="{B3FCEC64-6470-44C6-9384-90D2DCD93AE0}"/>
                </a:ext>
              </a:extLst>
            </p:cNvPr>
            <p:cNvGrpSpPr/>
            <p:nvPr>
              <p:custDataLst>
                <p:custData r:id="rId1"/>
              </p:custDataLst>
            </p:nvPr>
          </p:nvGrpSpPr>
          <p:grpSpPr>
            <a:xfrm>
              <a:off x="5876419" y="1839663"/>
              <a:ext cx="677375" cy="595067"/>
              <a:chOff x="10383308" y="869043"/>
              <a:chExt cx="948267" cy="812800"/>
            </a:xfrm>
          </p:grpSpPr>
          <p:pic>
            <p:nvPicPr>
              <p:cNvPr id="131" name="Picture 130">
                <a:extLst>
                  <a:ext uri="{FF2B5EF4-FFF2-40B4-BE49-F238E27FC236}">
                    <a16:creationId xmlns:a16="http://schemas.microsoft.com/office/drawing/2014/main" id="{B1731EF0-449C-47E4-9139-DA7D029D1D0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83308" y="869043"/>
                <a:ext cx="948267" cy="812800"/>
              </a:xfrm>
              <a:prstGeom prst="rect">
                <a:avLst/>
              </a:prstGeom>
            </p:spPr>
          </p:pic>
          <p:pic>
            <p:nvPicPr>
              <p:cNvPr id="132" name="Picture 131">
                <a:extLst>
                  <a:ext uri="{FF2B5EF4-FFF2-40B4-BE49-F238E27FC236}">
                    <a16:creationId xmlns:a16="http://schemas.microsoft.com/office/drawing/2014/main" id="{12D3F2E0-C2BD-4631-839E-11D2277CA0B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10251" y="1223912"/>
                <a:ext cx="520392" cy="342846"/>
              </a:xfrm>
              <a:prstGeom prst="rect">
                <a:avLst/>
              </a:prstGeom>
            </p:spPr>
          </p:pic>
        </p:grpSp>
      </p:grpSp>
      <p:sp>
        <p:nvSpPr>
          <p:cNvPr id="133" name="Rectangle 132">
            <a:extLst>
              <a:ext uri="{FF2B5EF4-FFF2-40B4-BE49-F238E27FC236}">
                <a16:creationId xmlns:a16="http://schemas.microsoft.com/office/drawing/2014/main" id="{F5209742-246C-4906-947B-0BA0E3B0C792}"/>
              </a:ext>
            </a:extLst>
          </p:cNvPr>
          <p:cNvSpPr/>
          <p:nvPr/>
        </p:nvSpPr>
        <p:spPr>
          <a:xfrm>
            <a:off x="43934" y="3003119"/>
            <a:ext cx="2393136" cy="461665"/>
          </a:xfrm>
          <a:prstGeom prst="rect">
            <a:avLst/>
          </a:prstGeom>
        </p:spPr>
        <p:txBody>
          <a:bodyPr wrap="square">
            <a:spAutoFit/>
          </a:bodyPr>
          <a:lstStyle/>
          <a:p>
            <a:pPr algn="r"/>
            <a:r>
              <a:rPr lang="en-US" sz="2400">
                <a:solidFill>
                  <a:schemeClr val="accent3"/>
                </a:solidFill>
              </a:rPr>
              <a:t>Client SDK</a:t>
            </a:r>
            <a:endParaRPr lang="en-US" sz="2400"/>
          </a:p>
        </p:txBody>
      </p:sp>
      <p:sp>
        <p:nvSpPr>
          <p:cNvPr id="134" name="Rectangle 133">
            <a:extLst>
              <a:ext uri="{FF2B5EF4-FFF2-40B4-BE49-F238E27FC236}">
                <a16:creationId xmlns:a16="http://schemas.microsoft.com/office/drawing/2014/main" id="{8EA3A6AD-B222-4141-A4AC-CF82D29DE5D2}"/>
              </a:ext>
            </a:extLst>
          </p:cNvPr>
          <p:cNvSpPr/>
          <p:nvPr/>
        </p:nvSpPr>
        <p:spPr>
          <a:xfrm>
            <a:off x="135531" y="1885603"/>
            <a:ext cx="2393136" cy="461665"/>
          </a:xfrm>
          <a:prstGeom prst="rect">
            <a:avLst/>
          </a:prstGeom>
        </p:spPr>
        <p:txBody>
          <a:bodyPr wrap="square">
            <a:spAutoFit/>
          </a:bodyPr>
          <a:lstStyle/>
          <a:p>
            <a:pPr algn="r"/>
            <a:r>
              <a:rPr lang="en-US" sz="2400">
                <a:solidFill>
                  <a:schemeClr val="accent3"/>
                </a:solidFill>
              </a:rPr>
              <a:t>App registration</a:t>
            </a:r>
            <a:endParaRPr lang="en-US" sz="2400"/>
          </a:p>
        </p:txBody>
      </p:sp>
      <p:sp>
        <p:nvSpPr>
          <p:cNvPr id="135" name="Left Brace 134">
            <a:extLst>
              <a:ext uri="{FF2B5EF4-FFF2-40B4-BE49-F238E27FC236}">
                <a16:creationId xmlns:a16="http://schemas.microsoft.com/office/drawing/2014/main" id="{8E739114-39DB-4F8F-B115-0D291AD627A1}"/>
              </a:ext>
            </a:extLst>
          </p:cNvPr>
          <p:cNvSpPr/>
          <p:nvPr/>
        </p:nvSpPr>
        <p:spPr>
          <a:xfrm>
            <a:off x="2531930" y="1791474"/>
            <a:ext cx="326990" cy="721697"/>
          </a:xfrm>
          <a:prstGeom prst="leftBrac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0" name="Straight Arrow Connector 149">
            <a:extLst>
              <a:ext uri="{FF2B5EF4-FFF2-40B4-BE49-F238E27FC236}">
                <a16:creationId xmlns:a16="http://schemas.microsoft.com/office/drawing/2014/main" id="{B6DE871E-3FF0-4467-8342-50643758114F}"/>
              </a:ext>
            </a:extLst>
          </p:cNvPr>
          <p:cNvCxnSpPr>
            <a:cxnSpLocks/>
          </p:cNvCxnSpPr>
          <p:nvPr/>
        </p:nvCxnSpPr>
        <p:spPr>
          <a:xfrm>
            <a:off x="6902163" y="4636750"/>
            <a:ext cx="0" cy="355629"/>
          </a:xfrm>
          <a:prstGeom prst="straightConnector1">
            <a:avLst/>
          </a:prstGeom>
          <a:ln w="19050">
            <a:solidFill>
              <a:srgbClr val="929393"/>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C475C326-91D6-4FAB-8155-0031A8653C59}"/>
              </a:ext>
            </a:extLst>
          </p:cNvPr>
          <p:cNvCxnSpPr>
            <a:cxnSpLocks/>
          </p:cNvCxnSpPr>
          <p:nvPr/>
        </p:nvCxnSpPr>
        <p:spPr>
          <a:xfrm>
            <a:off x="5434412" y="4636750"/>
            <a:ext cx="0" cy="355629"/>
          </a:xfrm>
          <a:prstGeom prst="straightConnector1">
            <a:avLst/>
          </a:prstGeom>
          <a:ln w="19050">
            <a:solidFill>
              <a:srgbClr val="929393"/>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F5ABEBCA-A043-48FD-81F8-6BD6CE22365E}"/>
              </a:ext>
            </a:extLst>
          </p:cNvPr>
          <p:cNvCxnSpPr>
            <a:cxnSpLocks/>
          </p:cNvCxnSpPr>
          <p:nvPr/>
        </p:nvCxnSpPr>
        <p:spPr>
          <a:xfrm>
            <a:off x="3071106" y="2442219"/>
            <a:ext cx="0" cy="349128"/>
          </a:xfrm>
          <a:prstGeom prst="straightConnector1">
            <a:avLst/>
          </a:prstGeom>
          <a:ln w="19050">
            <a:solidFill>
              <a:srgbClr val="929393"/>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697D178B-4FC1-40CA-A8AA-33B51146AE59}"/>
              </a:ext>
            </a:extLst>
          </p:cNvPr>
          <p:cNvCxnSpPr>
            <a:cxnSpLocks/>
          </p:cNvCxnSpPr>
          <p:nvPr/>
        </p:nvCxnSpPr>
        <p:spPr>
          <a:xfrm>
            <a:off x="7288911" y="2451696"/>
            <a:ext cx="0" cy="349128"/>
          </a:xfrm>
          <a:prstGeom prst="straightConnector1">
            <a:avLst/>
          </a:prstGeom>
          <a:ln w="19050">
            <a:solidFill>
              <a:srgbClr val="929393"/>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8841907A-8B21-406D-BC84-71CB8539C843}"/>
              </a:ext>
            </a:extLst>
          </p:cNvPr>
          <p:cNvCxnSpPr>
            <a:cxnSpLocks/>
          </p:cNvCxnSpPr>
          <p:nvPr/>
        </p:nvCxnSpPr>
        <p:spPr>
          <a:xfrm>
            <a:off x="9991428" y="2442219"/>
            <a:ext cx="0" cy="349128"/>
          </a:xfrm>
          <a:prstGeom prst="straightConnector1">
            <a:avLst/>
          </a:prstGeom>
          <a:ln w="19050">
            <a:solidFill>
              <a:srgbClr val="929393"/>
            </a:solidFill>
            <a:tailEnd type="triangle"/>
          </a:ln>
        </p:spPr>
        <p:style>
          <a:lnRef idx="1">
            <a:schemeClr val="accent1"/>
          </a:lnRef>
          <a:fillRef idx="0">
            <a:schemeClr val="accent1"/>
          </a:fillRef>
          <a:effectRef idx="0">
            <a:schemeClr val="accent1"/>
          </a:effectRef>
          <a:fontRef idx="minor">
            <a:schemeClr val="tx1"/>
          </a:fontRef>
        </p:style>
      </p:cxnSp>
      <p:grpSp>
        <p:nvGrpSpPr>
          <p:cNvPr id="158" name="Org hybrid">
            <a:extLst>
              <a:ext uri="{FF2B5EF4-FFF2-40B4-BE49-F238E27FC236}">
                <a16:creationId xmlns:a16="http://schemas.microsoft.com/office/drawing/2014/main" id="{9CEFAC08-0961-4DC2-8204-F0549A7BFF79}"/>
              </a:ext>
            </a:extLst>
          </p:cNvPr>
          <p:cNvGrpSpPr/>
          <p:nvPr/>
        </p:nvGrpSpPr>
        <p:grpSpPr>
          <a:xfrm>
            <a:off x="4939629" y="5767289"/>
            <a:ext cx="1339714" cy="882147"/>
            <a:chOff x="3899082" y="283397"/>
            <a:chExt cx="1366578" cy="899836"/>
          </a:xfrm>
        </p:grpSpPr>
        <p:grpSp>
          <p:nvGrpSpPr>
            <p:cNvPr id="159" name="Group 158">
              <a:extLst>
                <a:ext uri="{FF2B5EF4-FFF2-40B4-BE49-F238E27FC236}">
                  <a16:creationId xmlns:a16="http://schemas.microsoft.com/office/drawing/2014/main" id="{3D5E6DA5-F43E-40CD-A309-CE420B6BFC82}"/>
                </a:ext>
              </a:extLst>
            </p:cNvPr>
            <p:cNvGrpSpPr/>
            <p:nvPr/>
          </p:nvGrpSpPr>
          <p:grpSpPr>
            <a:xfrm>
              <a:off x="4309085" y="283397"/>
              <a:ext cx="956575" cy="899836"/>
              <a:chOff x="2962240" y="977721"/>
              <a:chExt cx="1474134" cy="1386697"/>
            </a:xfrm>
          </p:grpSpPr>
          <p:sp>
            <p:nvSpPr>
              <p:cNvPr id="161" name="Cloud">
                <a:extLst>
                  <a:ext uri="{FF2B5EF4-FFF2-40B4-BE49-F238E27FC236}">
                    <a16:creationId xmlns:a16="http://schemas.microsoft.com/office/drawing/2014/main" id="{E5E9B3A3-D6A5-4F93-A817-7C02CE5DF7F8}"/>
                  </a:ext>
                </a:extLst>
              </p:cNvPr>
              <p:cNvSpPr>
                <a:spLocks/>
              </p:cNvSpPr>
              <p:nvPr/>
            </p:nvSpPr>
            <p:spPr bwMode="auto">
              <a:xfrm>
                <a:off x="3513359" y="977721"/>
                <a:ext cx="454791" cy="303792"/>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19050" cap="flat">
                <a:solidFill>
                  <a:schemeClr val="bg1">
                    <a:lumMod val="75000"/>
                  </a:schemeClr>
                </a:solidFill>
                <a:prstDash val="solid"/>
                <a:miter lim="800000"/>
                <a:headEnd/>
                <a:tailEnd/>
              </a:ln>
            </p:spPr>
            <p:txBody>
              <a:bodyPr vert="horz" wrap="square" lIns="87880" tIns="43940" rIns="87880" bIns="43940" numCol="1" anchor="t" anchorCtr="0" compatLnSpc="1">
                <a:prstTxWarp prst="textNoShape">
                  <a:avLst/>
                </a:prstTxWarp>
              </a:bodyPr>
              <a:lstStyle/>
              <a:p>
                <a:pPr defTabSz="896354">
                  <a:defRPr/>
                </a:pPr>
                <a:endParaRPr lang="en-US" sz="1730">
                  <a:solidFill>
                    <a:srgbClr val="FFFFFF"/>
                  </a:solidFill>
                  <a:latin typeface="Segoe UI"/>
                </a:endParaRPr>
              </a:p>
            </p:txBody>
          </p:sp>
          <p:sp>
            <p:nvSpPr>
              <p:cNvPr id="162" name="Cloud">
                <a:extLst>
                  <a:ext uri="{FF2B5EF4-FFF2-40B4-BE49-F238E27FC236}">
                    <a16:creationId xmlns:a16="http://schemas.microsoft.com/office/drawing/2014/main" id="{BBD6B58F-3DE1-4312-B4E3-AAC898814B01}"/>
                  </a:ext>
                </a:extLst>
              </p:cNvPr>
              <p:cNvSpPr>
                <a:spLocks/>
              </p:cNvSpPr>
              <p:nvPr/>
            </p:nvSpPr>
            <p:spPr bwMode="auto">
              <a:xfrm flipH="1">
                <a:off x="4055397" y="1193089"/>
                <a:ext cx="380977" cy="254485"/>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19050" cap="flat">
                <a:solidFill>
                  <a:schemeClr val="bg1">
                    <a:lumMod val="75000"/>
                  </a:schemeClr>
                </a:solidFill>
                <a:prstDash val="solid"/>
                <a:miter lim="800000"/>
                <a:headEnd/>
                <a:tailEnd/>
              </a:ln>
            </p:spPr>
            <p:txBody>
              <a:bodyPr vert="horz" wrap="square" lIns="87880" tIns="43940" rIns="87880" bIns="43940" numCol="1" anchor="t" anchorCtr="0" compatLnSpc="1">
                <a:prstTxWarp prst="textNoShape">
                  <a:avLst/>
                </a:prstTxWarp>
              </a:bodyPr>
              <a:lstStyle/>
              <a:p>
                <a:pPr defTabSz="896354">
                  <a:defRPr/>
                </a:pPr>
                <a:endParaRPr lang="en-US" sz="1730">
                  <a:solidFill>
                    <a:srgbClr val="FFFFFF"/>
                  </a:solidFill>
                  <a:latin typeface="Segoe UI"/>
                </a:endParaRPr>
              </a:p>
            </p:txBody>
          </p:sp>
          <p:pic>
            <p:nvPicPr>
              <p:cNvPr id="163" name="Picture 162">
                <a:extLst>
                  <a:ext uri="{FF2B5EF4-FFF2-40B4-BE49-F238E27FC236}">
                    <a16:creationId xmlns:a16="http://schemas.microsoft.com/office/drawing/2014/main" id="{232B7ACE-3AEE-40A2-8F91-46898A9D18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5485" y="1008432"/>
                <a:ext cx="824295" cy="686913"/>
              </a:xfrm>
              <a:prstGeom prst="rect">
                <a:avLst/>
              </a:prstGeom>
            </p:spPr>
          </p:pic>
          <p:pic>
            <p:nvPicPr>
              <p:cNvPr id="164" name="Picture 163">
                <a:extLst>
                  <a:ext uri="{FF2B5EF4-FFF2-40B4-BE49-F238E27FC236}">
                    <a16:creationId xmlns:a16="http://schemas.microsoft.com/office/drawing/2014/main" id="{F90CD8F0-38DE-49E3-9AFA-C5AD14B691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2240" y="1677505"/>
                <a:ext cx="824295" cy="686913"/>
              </a:xfrm>
              <a:prstGeom prst="rect">
                <a:avLst/>
              </a:prstGeom>
            </p:spPr>
          </p:pic>
          <p:cxnSp>
            <p:nvCxnSpPr>
              <p:cNvPr id="165" name="Straight Arrow Connector 164">
                <a:extLst>
                  <a:ext uri="{FF2B5EF4-FFF2-40B4-BE49-F238E27FC236}">
                    <a16:creationId xmlns:a16="http://schemas.microsoft.com/office/drawing/2014/main" id="{24184E4C-FBDA-4D5A-A536-0635671D5063}"/>
                  </a:ext>
                </a:extLst>
              </p:cNvPr>
              <p:cNvCxnSpPr/>
              <p:nvPr/>
            </p:nvCxnSpPr>
            <p:spPr>
              <a:xfrm flipH="1">
                <a:off x="3607510" y="1673044"/>
                <a:ext cx="160578" cy="182880"/>
              </a:xfrm>
              <a:prstGeom prst="straightConnector1">
                <a:avLst/>
              </a:prstGeom>
              <a:ln w="127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60" name="TextBox 159">
              <a:extLst>
                <a:ext uri="{FF2B5EF4-FFF2-40B4-BE49-F238E27FC236}">
                  <a16:creationId xmlns:a16="http://schemas.microsoft.com/office/drawing/2014/main" id="{C11FF52B-D764-4140-8B9E-416B71A6C21D}"/>
                </a:ext>
              </a:extLst>
            </p:cNvPr>
            <p:cNvSpPr txBox="1"/>
            <p:nvPr/>
          </p:nvSpPr>
          <p:spPr>
            <a:xfrm>
              <a:off x="3899082" y="377619"/>
              <a:ext cx="891911" cy="461665"/>
            </a:xfrm>
            <a:prstGeom prst="rect">
              <a:avLst/>
            </a:prstGeom>
            <a:noFill/>
          </p:spPr>
          <p:txBody>
            <a:bodyPr wrap="none" lIns="179285" tIns="143428" rIns="179285" bIns="143428" rtlCol="0">
              <a:spAutoFit/>
            </a:bodyPr>
            <a:lstStyle/>
            <a:p>
              <a:pPr>
                <a:lnSpc>
                  <a:spcPct val="90000"/>
                </a:lnSpc>
                <a:spcAft>
                  <a:spcPts val="588"/>
                </a:spcAft>
                <a:defRPr/>
              </a:pPr>
              <a:r>
                <a:rPr lang="en-US" sz="1176">
                  <a:gradFill>
                    <a:gsLst>
                      <a:gs pos="2917">
                        <a:srgbClr val="505050"/>
                      </a:gs>
                      <a:gs pos="30000">
                        <a:srgbClr val="505050"/>
                      </a:gs>
                    </a:gsLst>
                    <a:lin ang="5400000" scaled="0"/>
                  </a:gradFill>
                  <a:latin typeface="Segoe UI" charset="0"/>
                  <a:ea typeface="Segoe UI" charset="0"/>
                  <a:cs typeface="Segoe UI" charset="0"/>
                </a:rPr>
                <a:t>HYBRID</a:t>
              </a:r>
            </a:p>
          </p:txBody>
        </p:sp>
      </p:grpSp>
      <p:grpSp>
        <p:nvGrpSpPr>
          <p:cNvPr id="166" name="org cloud">
            <a:extLst>
              <a:ext uri="{FF2B5EF4-FFF2-40B4-BE49-F238E27FC236}">
                <a16:creationId xmlns:a16="http://schemas.microsoft.com/office/drawing/2014/main" id="{DFF3E293-A03F-4DF3-B94F-3C5206E99ECF}"/>
              </a:ext>
            </a:extLst>
          </p:cNvPr>
          <p:cNvGrpSpPr/>
          <p:nvPr/>
        </p:nvGrpSpPr>
        <p:grpSpPr>
          <a:xfrm>
            <a:off x="6399868" y="5800340"/>
            <a:ext cx="842508" cy="944668"/>
            <a:chOff x="4913235" y="1147520"/>
            <a:chExt cx="859402" cy="963611"/>
          </a:xfrm>
        </p:grpSpPr>
        <p:grpSp>
          <p:nvGrpSpPr>
            <p:cNvPr id="167" name="Group 166">
              <a:extLst>
                <a:ext uri="{FF2B5EF4-FFF2-40B4-BE49-F238E27FC236}">
                  <a16:creationId xmlns:a16="http://schemas.microsoft.com/office/drawing/2014/main" id="{0AA58617-556A-495B-9217-690CE1C32647}"/>
                </a:ext>
              </a:extLst>
            </p:cNvPr>
            <p:cNvGrpSpPr/>
            <p:nvPr/>
          </p:nvGrpSpPr>
          <p:grpSpPr>
            <a:xfrm>
              <a:off x="4940705" y="1147520"/>
              <a:ext cx="807551" cy="593360"/>
              <a:chOff x="4820326" y="1473744"/>
              <a:chExt cx="1244478" cy="914401"/>
            </a:xfrm>
          </p:grpSpPr>
          <p:sp>
            <p:nvSpPr>
              <p:cNvPr id="169" name="Cloud">
                <a:extLst>
                  <a:ext uri="{FF2B5EF4-FFF2-40B4-BE49-F238E27FC236}">
                    <a16:creationId xmlns:a16="http://schemas.microsoft.com/office/drawing/2014/main" id="{5E680EEF-3FE3-4C20-9D1C-393A6BE6BAFA}"/>
                  </a:ext>
                </a:extLst>
              </p:cNvPr>
              <p:cNvSpPr>
                <a:spLocks/>
              </p:cNvSpPr>
              <p:nvPr/>
            </p:nvSpPr>
            <p:spPr bwMode="auto">
              <a:xfrm>
                <a:off x="4820326" y="1492371"/>
                <a:ext cx="804059" cy="537096"/>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19050" cap="flat">
                <a:solidFill>
                  <a:schemeClr val="bg1">
                    <a:lumMod val="75000"/>
                  </a:schemeClr>
                </a:solidFill>
                <a:prstDash val="solid"/>
                <a:miter lim="800000"/>
                <a:headEnd/>
                <a:tailEnd/>
              </a:ln>
            </p:spPr>
            <p:txBody>
              <a:bodyPr vert="horz" wrap="square" lIns="87880" tIns="43940" rIns="87880" bIns="43940" numCol="1" anchor="t" anchorCtr="0" compatLnSpc="1">
                <a:prstTxWarp prst="textNoShape">
                  <a:avLst/>
                </a:prstTxWarp>
              </a:bodyPr>
              <a:lstStyle/>
              <a:p>
                <a:pPr defTabSz="896354">
                  <a:defRPr/>
                </a:pPr>
                <a:endParaRPr lang="en-US" sz="1730">
                  <a:solidFill>
                    <a:srgbClr val="FFFFFF"/>
                  </a:solidFill>
                  <a:latin typeface="Segoe UI"/>
                </a:endParaRPr>
              </a:p>
            </p:txBody>
          </p:sp>
          <p:sp>
            <p:nvSpPr>
              <p:cNvPr id="170" name="Cloud">
                <a:extLst>
                  <a:ext uri="{FF2B5EF4-FFF2-40B4-BE49-F238E27FC236}">
                    <a16:creationId xmlns:a16="http://schemas.microsoft.com/office/drawing/2014/main" id="{2BC3DD53-2C6C-4213-94D5-9EB5C15DEE41}"/>
                  </a:ext>
                </a:extLst>
              </p:cNvPr>
              <p:cNvSpPr>
                <a:spLocks/>
              </p:cNvSpPr>
              <p:nvPr/>
            </p:nvSpPr>
            <p:spPr bwMode="auto">
              <a:xfrm>
                <a:off x="5619406" y="1620359"/>
                <a:ext cx="445398" cy="297516"/>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19050" cap="flat">
                <a:solidFill>
                  <a:schemeClr val="bg1">
                    <a:lumMod val="75000"/>
                  </a:schemeClr>
                </a:solidFill>
                <a:prstDash val="solid"/>
                <a:miter lim="800000"/>
                <a:headEnd/>
                <a:tailEnd/>
              </a:ln>
            </p:spPr>
            <p:txBody>
              <a:bodyPr vert="horz" wrap="square" lIns="87880" tIns="43940" rIns="87880" bIns="43940" numCol="1" anchor="t" anchorCtr="0" compatLnSpc="1">
                <a:prstTxWarp prst="textNoShape">
                  <a:avLst/>
                </a:prstTxWarp>
              </a:bodyPr>
              <a:lstStyle/>
              <a:p>
                <a:pPr defTabSz="896354">
                  <a:defRPr/>
                </a:pPr>
                <a:endParaRPr lang="en-US" sz="1730">
                  <a:solidFill>
                    <a:srgbClr val="FFFFFF"/>
                  </a:solidFill>
                  <a:latin typeface="Segoe UI"/>
                </a:endParaRPr>
              </a:p>
            </p:txBody>
          </p:sp>
          <p:pic>
            <p:nvPicPr>
              <p:cNvPr id="171" name="Picture 170">
                <a:extLst>
                  <a:ext uri="{FF2B5EF4-FFF2-40B4-BE49-F238E27FC236}">
                    <a16:creationId xmlns:a16="http://schemas.microsoft.com/office/drawing/2014/main" id="{38C9727A-7BBD-4006-B516-BC4D51105B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0223" y="1473744"/>
                <a:ext cx="1097281" cy="914401"/>
              </a:xfrm>
              <a:prstGeom prst="rect">
                <a:avLst/>
              </a:prstGeom>
            </p:spPr>
          </p:pic>
        </p:grpSp>
        <p:sp>
          <p:nvSpPr>
            <p:cNvPr id="168" name="TextBox 167">
              <a:extLst>
                <a:ext uri="{FF2B5EF4-FFF2-40B4-BE49-F238E27FC236}">
                  <a16:creationId xmlns:a16="http://schemas.microsoft.com/office/drawing/2014/main" id="{596C8504-5777-44F8-98D5-DF92C95E0394}"/>
                </a:ext>
              </a:extLst>
            </p:cNvPr>
            <p:cNvSpPr txBox="1"/>
            <p:nvPr/>
          </p:nvSpPr>
          <p:spPr>
            <a:xfrm>
              <a:off x="4913235" y="1649466"/>
              <a:ext cx="859402" cy="461665"/>
            </a:xfrm>
            <a:prstGeom prst="rect">
              <a:avLst/>
            </a:prstGeom>
            <a:noFill/>
          </p:spPr>
          <p:txBody>
            <a:bodyPr wrap="none" lIns="179285" tIns="143428" rIns="179285" bIns="143428" rtlCol="0">
              <a:spAutoFit/>
            </a:bodyPr>
            <a:lstStyle/>
            <a:p>
              <a:pPr>
                <a:lnSpc>
                  <a:spcPct val="90000"/>
                </a:lnSpc>
                <a:spcAft>
                  <a:spcPts val="588"/>
                </a:spcAft>
                <a:defRPr/>
              </a:pPr>
              <a:r>
                <a:rPr lang="en-US" sz="1176">
                  <a:gradFill>
                    <a:gsLst>
                      <a:gs pos="2917">
                        <a:srgbClr val="505050"/>
                      </a:gs>
                      <a:gs pos="30000">
                        <a:srgbClr val="505050"/>
                      </a:gs>
                    </a:gsLst>
                    <a:lin ang="5400000" scaled="0"/>
                  </a:gradFill>
                  <a:latin typeface="Segoe UI" charset="0"/>
                  <a:ea typeface="Segoe UI" charset="0"/>
                  <a:cs typeface="Segoe UI" charset="0"/>
                </a:rPr>
                <a:t>CLOUD</a:t>
              </a:r>
            </a:p>
          </p:txBody>
        </p:sp>
      </p:grpSp>
      <p:cxnSp>
        <p:nvCxnSpPr>
          <p:cNvPr id="175" name="Straight Arrow Connector 174">
            <a:extLst>
              <a:ext uri="{FF2B5EF4-FFF2-40B4-BE49-F238E27FC236}">
                <a16:creationId xmlns:a16="http://schemas.microsoft.com/office/drawing/2014/main" id="{21B79DC9-46FB-4D0D-93F9-914674F38941}"/>
              </a:ext>
            </a:extLst>
          </p:cNvPr>
          <p:cNvCxnSpPr>
            <a:cxnSpLocks/>
          </p:cNvCxnSpPr>
          <p:nvPr/>
        </p:nvCxnSpPr>
        <p:spPr>
          <a:xfrm>
            <a:off x="9991428" y="4636750"/>
            <a:ext cx="0" cy="355629"/>
          </a:xfrm>
          <a:prstGeom prst="straightConnector1">
            <a:avLst/>
          </a:prstGeom>
          <a:ln w="19050">
            <a:solidFill>
              <a:srgbClr val="929393"/>
            </a:solidFill>
            <a:tailEnd type="triangle"/>
          </a:ln>
        </p:spPr>
        <p:style>
          <a:lnRef idx="1">
            <a:schemeClr val="accent1"/>
          </a:lnRef>
          <a:fillRef idx="0">
            <a:schemeClr val="accent1"/>
          </a:fillRef>
          <a:effectRef idx="0">
            <a:schemeClr val="accent1"/>
          </a:effectRef>
          <a:fontRef idx="minor">
            <a:schemeClr val="tx1"/>
          </a:fontRef>
        </p:style>
      </p:cxnSp>
      <p:grpSp>
        <p:nvGrpSpPr>
          <p:cNvPr id="177" name="Group 176">
            <a:extLst>
              <a:ext uri="{FF2B5EF4-FFF2-40B4-BE49-F238E27FC236}">
                <a16:creationId xmlns:a16="http://schemas.microsoft.com/office/drawing/2014/main" id="{6BDCF604-0810-4BBF-8DBC-617730834AA4}"/>
              </a:ext>
            </a:extLst>
          </p:cNvPr>
          <p:cNvGrpSpPr/>
          <p:nvPr/>
        </p:nvGrpSpPr>
        <p:grpSpPr>
          <a:xfrm>
            <a:off x="6780580" y="2797485"/>
            <a:ext cx="3296450" cy="750929"/>
            <a:chOff x="3308352" y="3233037"/>
            <a:chExt cx="8301037" cy="822257"/>
          </a:xfrm>
        </p:grpSpPr>
        <p:sp>
          <p:nvSpPr>
            <p:cNvPr id="178" name="Rectangle 177">
              <a:extLst>
                <a:ext uri="{FF2B5EF4-FFF2-40B4-BE49-F238E27FC236}">
                  <a16:creationId xmlns:a16="http://schemas.microsoft.com/office/drawing/2014/main" id="{43F68515-C450-4FF2-B3D8-DE3EBE549337}"/>
                </a:ext>
              </a:extLst>
            </p:cNvPr>
            <p:cNvSpPr/>
            <p:nvPr/>
          </p:nvSpPr>
          <p:spPr bwMode="auto">
            <a:xfrm>
              <a:off x="3308352" y="3233037"/>
              <a:ext cx="8301036" cy="82225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79" name="Rounded Rectangle 13">
              <a:extLst>
                <a:ext uri="{FF2B5EF4-FFF2-40B4-BE49-F238E27FC236}">
                  <a16:creationId xmlns:a16="http://schemas.microsoft.com/office/drawing/2014/main" id="{38F0A8C0-006B-4ED0-A0F0-C996976164B9}"/>
                </a:ext>
              </a:extLst>
            </p:cNvPr>
            <p:cNvSpPr/>
            <p:nvPr/>
          </p:nvSpPr>
          <p:spPr>
            <a:xfrm>
              <a:off x="3308352" y="3360091"/>
              <a:ext cx="8301037" cy="568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914225"/>
              <a:r>
                <a:rPr lang="en-US" sz="2745" dirty="0">
                  <a:solidFill>
                    <a:schemeClr val="bg1"/>
                  </a:solidFill>
                  <a:cs typeface="Segoe UI" panose="020B0502040204020203" pitchFamily="34" charset="0"/>
                </a:rPr>
                <a:t>MSAL</a:t>
              </a:r>
            </a:p>
          </p:txBody>
        </p:sp>
      </p:grpSp>
      <p:cxnSp>
        <p:nvCxnSpPr>
          <p:cNvPr id="180" name="Straight Arrow Connector 179">
            <a:extLst>
              <a:ext uri="{FF2B5EF4-FFF2-40B4-BE49-F238E27FC236}">
                <a16:creationId xmlns:a16="http://schemas.microsoft.com/office/drawing/2014/main" id="{93F984E1-FD95-4C30-9A6E-79BE0AF72E59}"/>
              </a:ext>
            </a:extLst>
          </p:cNvPr>
          <p:cNvCxnSpPr>
            <a:cxnSpLocks/>
          </p:cNvCxnSpPr>
          <p:nvPr/>
        </p:nvCxnSpPr>
        <p:spPr>
          <a:xfrm>
            <a:off x="8424274" y="3549411"/>
            <a:ext cx="0" cy="349128"/>
          </a:xfrm>
          <a:prstGeom prst="straightConnector1">
            <a:avLst/>
          </a:prstGeom>
          <a:ln w="19050">
            <a:solidFill>
              <a:srgbClr val="929393"/>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71E57C14-9458-4674-95F4-E6F8BE4AE0E5}"/>
              </a:ext>
            </a:extLst>
          </p:cNvPr>
          <p:cNvCxnSpPr>
            <a:cxnSpLocks/>
            <a:stCxn id="182" idx="2"/>
          </p:cNvCxnSpPr>
          <p:nvPr/>
        </p:nvCxnSpPr>
        <p:spPr>
          <a:xfrm>
            <a:off x="8426474" y="4643522"/>
            <a:ext cx="1451" cy="342718"/>
          </a:xfrm>
          <a:prstGeom prst="straightConnector1">
            <a:avLst/>
          </a:prstGeom>
          <a:ln w="19050">
            <a:solidFill>
              <a:srgbClr val="929393"/>
            </a:solidFill>
            <a:tailEnd type="triangle"/>
          </a:ln>
        </p:spPr>
        <p:style>
          <a:lnRef idx="1">
            <a:schemeClr val="accent1"/>
          </a:lnRef>
          <a:fillRef idx="0">
            <a:schemeClr val="accent1"/>
          </a:fillRef>
          <a:effectRef idx="0">
            <a:schemeClr val="accent1"/>
          </a:effectRef>
          <a:fontRef idx="minor">
            <a:schemeClr val="tx1"/>
          </a:fontRef>
        </p:style>
      </p:cxnSp>
      <p:sp>
        <p:nvSpPr>
          <p:cNvPr id="182" name="Rectangle 181">
            <a:extLst>
              <a:ext uri="{FF2B5EF4-FFF2-40B4-BE49-F238E27FC236}">
                <a16:creationId xmlns:a16="http://schemas.microsoft.com/office/drawing/2014/main" id="{6FF92F85-6A7F-4AD5-853F-3EE3BDA2F94D}"/>
              </a:ext>
            </a:extLst>
          </p:cNvPr>
          <p:cNvSpPr/>
          <p:nvPr/>
        </p:nvSpPr>
        <p:spPr bwMode="auto">
          <a:xfrm>
            <a:off x="6131948" y="3898539"/>
            <a:ext cx="4589051" cy="74498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800" b="1">
                <a:gradFill>
                  <a:gsLst>
                    <a:gs pos="0">
                      <a:srgbClr val="FFFFFF"/>
                    </a:gs>
                    <a:gs pos="100000">
                      <a:srgbClr val="FFFFFF"/>
                    </a:gs>
                  </a:gsLst>
                  <a:lin ang="5400000" scaled="0"/>
                </a:gradFill>
                <a:ea typeface="Segoe UI" pitchFamily="34" charset="0"/>
                <a:cs typeface="Segoe UI" pitchFamily="34" charset="0"/>
              </a:rPr>
              <a:t>v2 endpoint</a:t>
            </a:r>
          </a:p>
          <a:p>
            <a:pPr algn="ctr" defTabSz="932472" fontAlgn="base">
              <a:spcBef>
                <a:spcPct val="0"/>
              </a:spcBef>
              <a:spcAft>
                <a:spcPct val="0"/>
              </a:spcAft>
            </a:pPr>
            <a:endParaRPr lang="en-US" sz="1800" b="1">
              <a:gradFill>
                <a:gsLst>
                  <a:gs pos="0">
                    <a:srgbClr val="FFFFFF"/>
                  </a:gs>
                  <a:gs pos="100000">
                    <a:srgbClr val="FFFFFF"/>
                  </a:gs>
                </a:gsLst>
                <a:lin ang="5400000" scaled="0"/>
              </a:gradFill>
              <a:ea typeface="Segoe UI" pitchFamily="34" charset="0"/>
              <a:cs typeface="Segoe UI" pitchFamily="34" charset="0"/>
            </a:endParaRPr>
          </a:p>
        </p:txBody>
      </p:sp>
      <p:sp>
        <p:nvSpPr>
          <p:cNvPr id="184" name="Rectangle 183">
            <a:extLst>
              <a:ext uri="{FF2B5EF4-FFF2-40B4-BE49-F238E27FC236}">
                <a16:creationId xmlns:a16="http://schemas.microsoft.com/office/drawing/2014/main" id="{9C988CAA-E98F-4888-977D-692F9F07CCC8}"/>
              </a:ext>
            </a:extLst>
          </p:cNvPr>
          <p:cNvSpPr/>
          <p:nvPr/>
        </p:nvSpPr>
        <p:spPr>
          <a:xfrm>
            <a:off x="7881496" y="4277126"/>
            <a:ext cx="1110689" cy="338554"/>
          </a:xfrm>
          <a:prstGeom prst="rect">
            <a:avLst/>
          </a:prstGeom>
        </p:spPr>
        <p:txBody>
          <a:bodyPr wrap="none">
            <a:spAutoFit/>
          </a:bodyPr>
          <a:lstStyle/>
          <a:p>
            <a:pPr algn="ctr" defTabSz="932472" fontAlgn="base">
              <a:spcBef>
                <a:spcPct val="0"/>
              </a:spcBef>
              <a:spcAft>
                <a:spcPct val="0"/>
              </a:spcAft>
            </a:pPr>
            <a:r>
              <a:rPr lang="en-US" sz="1600" b="1">
                <a:gradFill>
                  <a:gsLst>
                    <a:gs pos="0">
                      <a:srgbClr val="FFFFFF"/>
                    </a:gs>
                    <a:gs pos="100000">
                      <a:srgbClr val="FFFFFF"/>
                    </a:gs>
                  </a:gsLst>
                  <a:lin ang="5400000" scaled="0"/>
                </a:gradFill>
                <a:ea typeface="Segoe UI" pitchFamily="34" charset="0"/>
                <a:cs typeface="Segoe UI" pitchFamily="34" charset="0"/>
              </a:rPr>
              <a:t>v2 tokens</a:t>
            </a:r>
          </a:p>
        </p:txBody>
      </p:sp>
      <p:sp>
        <p:nvSpPr>
          <p:cNvPr id="185" name="Rectangle 184">
            <a:extLst>
              <a:ext uri="{FF2B5EF4-FFF2-40B4-BE49-F238E27FC236}">
                <a16:creationId xmlns:a16="http://schemas.microsoft.com/office/drawing/2014/main" id="{558469C5-1E3F-4841-BBB3-25F41404985C}"/>
              </a:ext>
            </a:extLst>
          </p:cNvPr>
          <p:cNvSpPr/>
          <p:nvPr/>
        </p:nvSpPr>
        <p:spPr>
          <a:xfrm>
            <a:off x="57186" y="4033667"/>
            <a:ext cx="2393136" cy="461665"/>
          </a:xfrm>
          <a:prstGeom prst="rect">
            <a:avLst/>
          </a:prstGeom>
        </p:spPr>
        <p:txBody>
          <a:bodyPr wrap="square">
            <a:spAutoFit/>
          </a:bodyPr>
          <a:lstStyle/>
          <a:p>
            <a:pPr algn="r"/>
            <a:r>
              <a:rPr lang="en-US" sz="2400">
                <a:solidFill>
                  <a:schemeClr val="accent3"/>
                </a:solidFill>
              </a:rPr>
              <a:t>Endpoint</a:t>
            </a:r>
            <a:endParaRPr lang="en-US" sz="2400"/>
          </a:p>
        </p:txBody>
      </p:sp>
      <p:sp>
        <p:nvSpPr>
          <p:cNvPr id="96" name="Rectangle 95">
            <a:extLst>
              <a:ext uri="{FF2B5EF4-FFF2-40B4-BE49-F238E27FC236}">
                <a16:creationId xmlns:a16="http://schemas.microsoft.com/office/drawing/2014/main" id="{CCA9A696-593A-4550-880C-8FA0EF56DEA0}"/>
              </a:ext>
            </a:extLst>
          </p:cNvPr>
          <p:cNvSpPr/>
          <p:nvPr/>
        </p:nvSpPr>
        <p:spPr>
          <a:xfrm>
            <a:off x="4242398" y="4277126"/>
            <a:ext cx="1110689" cy="338554"/>
          </a:xfrm>
          <a:prstGeom prst="rect">
            <a:avLst/>
          </a:prstGeom>
        </p:spPr>
        <p:txBody>
          <a:bodyPr wrap="none">
            <a:spAutoFit/>
          </a:bodyPr>
          <a:lstStyle/>
          <a:p>
            <a:pPr algn="ctr" defTabSz="932472" fontAlgn="base">
              <a:spcBef>
                <a:spcPct val="0"/>
              </a:spcBef>
              <a:spcAft>
                <a:spcPct val="0"/>
              </a:spcAft>
            </a:pPr>
            <a:r>
              <a:rPr lang="en-US" sz="1600" b="1">
                <a:gradFill>
                  <a:gsLst>
                    <a:gs pos="0">
                      <a:srgbClr val="FFFFFF"/>
                    </a:gs>
                    <a:gs pos="100000">
                      <a:srgbClr val="FFFFFF"/>
                    </a:gs>
                  </a:gsLst>
                  <a:lin ang="5400000" scaled="0"/>
                </a:gradFill>
                <a:ea typeface="Segoe UI" pitchFamily="34" charset="0"/>
                <a:cs typeface="Segoe UI" pitchFamily="34" charset="0"/>
              </a:rPr>
              <a:t>v1 tokens</a:t>
            </a:r>
          </a:p>
        </p:txBody>
      </p:sp>
      <p:sp>
        <p:nvSpPr>
          <p:cNvPr id="2" name="Rectangle 1">
            <a:extLst>
              <a:ext uri="{FF2B5EF4-FFF2-40B4-BE49-F238E27FC236}">
                <a16:creationId xmlns:a16="http://schemas.microsoft.com/office/drawing/2014/main" id="{53865035-70D1-40A7-A240-2A1E215C483D}"/>
              </a:ext>
            </a:extLst>
          </p:cNvPr>
          <p:cNvSpPr/>
          <p:nvPr/>
        </p:nvSpPr>
        <p:spPr>
          <a:xfrm>
            <a:off x="4052594" y="2915186"/>
            <a:ext cx="1047787" cy="515526"/>
          </a:xfrm>
          <a:prstGeom prst="rect">
            <a:avLst/>
          </a:prstGeom>
        </p:spPr>
        <p:txBody>
          <a:bodyPr wrap="none">
            <a:spAutoFit/>
          </a:bodyPr>
          <a:lstStyle/>
          <a:p>
            <a:pPr algn="ctr" defTabSz="914225"/>
            <a:r>
              <a:rPr lang="en-US" sz="2750" dirty="0">
                <a:solidFill>
                  <a:schemeClr val="bg1"/>
                </a:solidFill>
                <a:cs typeface="Segoe UI" panose="020B0502040204020203" pitchFamily="34" charset="0"/>
              </a:rPr>
              <a:t>ADAL</a:t>
            </a:r>
          </a:p>
        </p:txBody>
      </p:sp>
    </p:spTree>
    <p:extLst>
      <p:ext uri="{BB962C8B-B14F-4D97-AF65-F5344CB8AC3E}">
        <p14:creationId xmlns:p14="http://schemas.microsoft.com/office/powerpoint/2010/main" val="31022172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500"/>
                                        <p:tgtEl>
                                          <p:spTgt spid="75"/>
                                        </p:tgtEl>
                                      </p:cBhvr>
                                    </p:animEffect>
                                  </p:childTnLst>
                                </p:cTn>
                              </p:par>
                              <p:par>
                                <p:cTn id="14" presetID="10" presetClass="entr" presetSubtype="0" fill="hold" nodeType="with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fade">
                                      <p:cBhvr>
                                        <p:cTn id="16" dur="500"/>
                                        <p:tgtEl>
                                          <p:spTgt spid="84"/>
                                        </p:tgtEl>
                                      </p:cBhvr>
                                    </p:animEffect>
                                  </p:childTnLst>
                                </p:cTn>
                              </p:par>
                              <p:par>
                                <p:cTn id="17" presetID="10" presetClass="entr" presetSubtype="0" fill="hold" nodeType="with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500"/>
                                        <p:tgtEl>
                                          <p:spTgt spid="87"/>
                                        </p:tgtEl>
                                      </p:cBhvr>
                                    </p:animEffect>
                                  </p:childTnLst>
                                </p:cTn>
                              </p:par>
                              <p:par>
                                <p:cTn id="20" presetID="10" presetClass="entr" presetSubtype="0"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par>
                                <p:cTn id="23" presetID="10" presetClass="entr" presetSubtype="0" fill="hold" nodeType="with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500"/>
                                        <p:tgtEl>
                                          <p:spTgt spid="6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par>
                                <p:cTn id="44" presetID="10" presetClass="entr" presetSubtype="0" fill="hold" nodeType="withEffect">
                                  <p:stCondLst>
                                    <p:cond delay="0"/>
                                  </p:stCondLst>
                                  <p:childTnLst>
                                    <p:set>
                                      <p:cBhvr>
                                        <p:cTn id="45" dur="1" fill="hold">
                                          <p:stCondLst>
                                            <p:cond delay="0"/>
                                          </p:stCondLst>
                                        </p:cTn>
                                        <p:tgtEl>
                                          <p:spTgt spid="158"/>
                                        </p:tgtEl>
                                        <p:attrNameLst>
                                          <p:attrName>style.visibility</p:attrName>
                                        </p:attrNameLst>
                                      </p:cBhvr>
                                      <p:to>
                                        <p:strVal val="visible"/>
                                      </p:to>
                                    </p:set>
                                    <p:animEffect transition="in" filter="fade">
                                      <p:cBhvr>
                                        <p:cTn id="46" dur="500"/>
                                        <p:tgtEl>
                                          <p:spTgt spid="158"/>
                                        </p:tgtEl>
                                      </p:cBhvr>
                                    </p:animEffect>
                                  </p:childTnLst>
                                </p:cTn>
                              </p:par>
                              <p:par>
                                <p:cTn id="47" presetID="10" presetClass="entr" presetSubtype="0" fill="hold" nodeType="withEffect">
                                  <p:stCondLst>
                                    <p:cond delay="0"/>
                                  </p:stCondLst>
                                  <p:childTnLst>
                                    <p:set>
                                      <p:cBhvr>
                                        <p:cTn id="48" dur="1" fill="hold">
                                          <p:stCondLst>
                                            <p:cond delay="0"/>
                                          </p:stCondLst>
                                        </p:cTn>
                                        <p:tgtEl>
                                          <p:spTgt spid="166"/>
                                        </p:tgtEl>
                                        <p:attrNameLst>
                                          <p:attrName>style.visibility</p:attrName>
                                        </p:attrNameLst>
                                      </p:cBhvr>
                                      <p:to>
                                        <p:strVal val="visible"/>
                                      </p:to>
                                    </p:set>
                                    <p:animEffect transition="in" filter="fade">
                                      <p:cBhvr>
                                        <p:cTn id="49" dur="500"/>
                                        <p:tgtEl>
                                          <p:spTgt spid="16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90"/>
                                        </p:tgtEl>
                                        <p:attrNameLst>
                                          <p:attrName>style.visibility</p:attrName>
                                        </p:attrNameLst>
                                      </p:cBhvr>
                                      <p:to>
                                        <p:strVal val="visible"/>
                                      </p:to>
                                    </p:set>
                                    <p:animEffect transition="in" filter="fade">
                                      <p:cBhvr>
                                        <p:cTn id="54" dur="500"/>
                                        <p:tgtEl>
                                          <p:spTgt spid="9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1"/>
                                        </p:tgtEl>
                                        <p:attrNameLst>
                                          <p:attrName>style.visibility</p:attrName>
                                        </p:attrNameLst>
                                      </p:cBhvr>
                                      <p:to>
                                        <p:strVal val="visible"/>
                                      </p:to>
                                    </p:set>
                                    <p:animEffect transition="in" filter="fade">
                                      <p:cBhvr>
                                        <p:cTn id="57" dur="500"/>
                                        <p:tgtEl>
                                          <p:spTgt spid="101"/>
                                        </p:tgtEl>
                                      </p:cBhvr>
                                    </p:animEffect>
                                  </p:childTnLst>
                                </p:cTn>
                              </p:par>
                              <p:par>
                                <p:cTn id="58" presetID="10" presetClass="entr" presetSubtype="0" fill="hold" nodeType="withEffect">
                                  <p:stCondLst>
                                    <p:cond delay="0"/>
                                  </p:stCondLst>
                                  <p:childTnLst>
                                    <p:set>
                                      <p:cBhvr>
                                        <p:cTn id="59" dur="1" fill="hold">
                                          <p:stCondLst>
                                            <p:cond delay="0"/>
                                          </p:stCondLst>
                                        </p:cTn>
                                        <p:tgtEl>
                                          <p:spTgt spid="150"/>
                                        </p:tgtEl>
                                        <p:attrNameLst>
                                          <p:attrName>style.visibility</p:attrName>
                                        </p:attrNameLst>
                                      </p:cBhvr>
                                      <p:to>
                                        <p:strVal val="visible"/>
                                      </p:to>
                                    </p:set>
                                    <p:animEffect transition="in" filter="fade">
                                      <p:cBhvr>
                                        <p:cTn id="60" dur="500"/>
                                        <p:tgtEl>
                                          <p:spTgt spid="150"/>
                                        </p:tgtEl>
                                      </p:cBhvr>
                                    </p:animEffect>
                                  </p:childTnLst>
                                </p:cTn>
                              </p:par>
                              <p:par>
                                <p:cTn id="61" presetID="10" presetClass="entr" presetSubtype="0" fill="hold" nodeType="withEffect">
                                  <p:stCondLst>
                                    <p:cond delay="0"/>
                                  </p:stCondLst>
                                  <p:childTnLst>
                                    <p:set>
                                      <p:cBhvr>
                                        <p:cTn id="62" dur="1" fill="hold">
                                          <p:stCondLst>
                                            <p:cond delay="0"/>
                                          </p:stCondLst>
                                        </p:cTn>
                                        <p:tgtEl>
                                          <p:spTgt spid="154"/>
                                        </p:tgtEl>
                                        <p:attrNameLst>
                                          <p:attrName>style.visibility</p:attrName>
                                        </p:attrNameLst>
                                      </p:cBhvr>
                                      <p:to>
                                        <p:strVal val="visible"/>
                                      </p:to>
                                    </p:set>
                                    <p:animEffect transition="in" filter="fade">
                                      <p:cBhvr>
                                        <p:cTn id="63" dur="500"/>
                                        <p:tgtEl>
                                          <p:spTgt spid="154"/>
                                        </p:tgtEl>
                                      </p:cBhvr>
                                    </p:animEffect>
                                  </p:childTnLst>
                                </p:cTn>
                              </p:par>
                              <p:par>
                                <p:cTn id="64" presetID="10" presetClass="entr" presetSubtype="0" fill="hold" nodeType="withEffect">
                                  <p:stCondLst>
                                    <p:cond delay="0"/>
                                  </p:stCondLst>
                                  <p:childTnLst>
                                    <p:set>
                                      <p:cBhvr>
                                        <p:cTn id="65" dur="1" fill="hold">
                                          <p:stCondLst>
                                            <p:cond delay="0"/>
                                          </p:stCondLst>
                                        </p:cTn>
                                        <p:tgtEl>
                                          <p:spTgt spid="175"/>
                                        </p:tgtEl>
                                        <p:attrNameLst>
                                          <p:attrName>style.visibility</p:attrName>
                                        </p:attrNameLst>
                                      </p:cBhvr>
                                      <p:to>
                                        <p:strVal val="visible"/>
                                      </p:to>
                                    </p:set>
                                    <p:animEffect transition="in" filter="fade">
                                      <p:cBhvr>
                                        <p:cTn id="66" dur="500"/>
                                        <p:tgtEl>
                                          <p:spTgt spid="175"/>
                                        </p:tgtEl>
                                      </p:cBhvr>
                                    </p:animEffect>
                                  </p:childTnLst>
                                </p:cTn>
                              </p:par>
                              <p:par>
                                <p:cTn id="67" presetID="10" presetClass="entr" presetSubtype="0" fill="hold" nodeType="withEffect">
                                  <p:stCondLst>
                                    <p:cond delay="0"/>
                                  </p:stCondLst>
                                  <p:childTnLst>
                                    <p:set>
                                      <p:cBhvr>
                                        <p:cTn id="68" dur="1" fill="hold">
                                          <p:stCondLst>
                                            <p:cond delay="0"/>
                                          </p:stCondLst>
                                        </p:cTn>
                                        <p:tgtEl>
                                          <p:spTgt spid="181"/>
                                        </p:tgtEl>
                                        <p:attrNameLst>
                                          <p:attrName>style.visibility</p:attrName>
                                        </p:attrNameLst>
                                      </p:cBhvr>
                                      <p:to>
                                        <p:strVal val="visible"/>
                                      </p:to>
                                    </p:set>
                                    <p:animEffect transition="in" filter="fade">
                                      <p:cBhvr>
                                        <p:cTn id="69" dur="500"/>
                                        <p:tgtEl>
                                          <p:spTgt spid="18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82"/>
                                        </p:tgtEl>
                                        <p:attrNameLst>
                                          <p:attrName>style.visibility</p:attrName>
                                        </p:attrNameLst>
                                      </p:cBhvr>
                                      <p:to>
                                        <p:strVal val="visible"/>
                                      </p:to>
                                    </p:set>
                                    <p:animEffect transition="in" filter="fade">
                                      <p:cBhvr>
                                        <p:cTn id="72" dur="500"/>
                                        <p:tgtEl>
                                          <p:spTgt spid="18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84"/>
                                        </p:tgtEl>
                                        <p:attrNameLst>
                                          <p:attrName>style.visibility</p:attrName>
                                        </p:attrNameLst>
                                      </p:cBhvr>
                                      <p:to>
                                        <p:strVal val="visible"/>
                                      </p:to>
                                    </p:set>
                                    <p:animEffect transition="in" filter="fade">
                                      <p:cBhvr>
                                        <p:cTn id="75" dur="500"/>
                                        <p:tgtEl>
                                          <p:spTgt spid="18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85"/>
                                        </p:tgtEl>
                                        <p:attrNameLst>
                                          <p:attrName>style.visibility</p:attrName>
                                        </p:attrNameLst>
                                      </p:cBhvr>
                                      <p:to>
                                        <p:strVal val="visible"/>
                                      </p:to>
                                    </p:set>
                                    <p:animEffect transition="in" filter="fade">
                                      <p:cBhvr>
                                        <p:cTn id="78" dur="500"/>
                                        <p:tgtEl>
                                          <p:spTgt spid="18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500"/>
                                        <p:tgtEl>
                                          <p:spTgt spid="9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33"/>
                                        </p:tgtEl>
                                        <p:attrNameLst>
                                          <p:attrName>style.visibility</p:attrName>
                                        </p:attrNameLst>
                                      </p:cBhvr>
                                      <p:to>
                                        <p:strVal val="visible"/>
                                      </p:to>
                                    </p:set>
                                    <p:animEffect transition="in" filter="fade">
                                      <p:cBhvr>
                                        <p:cTn id="86" dur="500"/>
                                        <p:tgtEl>
                                          <p:spTgt spid="13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04"/>
                                        </p:tgtEl>
                                        <p:attrNameLst>
                                          <p:attrName>style.visibility</p:attrName>
                                        </p:attrNameLst>
                                      </p:cBhvr>
                                      <p:to>
                                        <p:strVal val="visible"/>
                                      </p:to>
                                    </p:set>
                                    <p:animEffect transition="in" filter="fade">
                                      <p:cBhvr>
                                        <p:cTn id="89" dur="500"/>
                                        <p:tgtEl>
                                          <p:spTgt spid="104"/>
                                        </p:tgtEl>
                                      </p:cBhvr>
                                    </p:animEffect>
                                  </p:childTnLst>
                                </p:cTn>
                              </p:par>
                              <p:par>
                                <p:cTn id="90" presetID="10" presetClass="entr" presetSubtype="0" fill="hold" nodeType="withEffect">
                                  <p:stCondLst>
                                    <p:cond delay="0"/>
                                  </p:stCondLst>
                                  <p:childTnLst>
                                    <p:set>
                                      <p:cBhvr>
                                        <p:cTn id="91" dur="1" fill="hold">
                                          <p:stCondLst>
                                            <p:cond delay="0"/>
                                          </p:stCondLst>
                                        </p:cTn>
                                        <p:tgtEl>
                                          <p:spTgt spid="4"/>
                                        </p:tgtEl>
                                        <p:attrNameLst>
                                          <p:attrName>style.visibility</p:attrName>
                                        </p:attrNameLst>
                                      </p:cBhvr>
                                      <p:to>
                                        <p:strVal val="visible"/>
                                      </p:to>
                                    </p:set>
                                    <p:animEffect transition="in" filter="fade">
                                      <p:cBhvr>
                                        <p:cTn id="92" dur="500"/>
                                        <p:tgtEl>
                                          <p:spTgt spid="4"/>
                                        </p:tgtEl>
                                      </p:cBhvr>
                                    </p:animEffect>
                                  </p:childTnLst>
                                </p:cTn>
                              </p:par>
                              <p:par>
                                <p:cTn id="93" presetID="10" presetClass="entr" presetSubtype="0" fill="hold" nodeType="withEffect">
                                  <p:stCondLst>
                                    <p:cond delay="0"/>
                                  </p:stCondLst>
                                  <p:childTnLst>
                                    <p:set>
                                      <p:cBhvr>
                                        <p:cTn id="94" dur="1" fill="hold">
                                          <p:stCondLst>
                                            <p:cond delay="0"/>
                                          </p:stCondLst>
                                        </p:cTn>
                                        <p:tgtEl>
                                          <p:spTgt spid="92"/>
                                        </p:tgtEl>
                                        <p:attrNameLst>
                                          <p:attrName>style.visibility</p:attrName>
                                        </p:attrNameLst>
                                      </p:cBhvr>
                                      <p:to>
                                        <p:strVal val="visible"/>
                                      </p:to>
                                    </p:set>
                                    <p:animEffect transition="in" filter="fade">
                                      <p:cBhvr>
                                        <p:cTn id="95" dur="500"/>
                                        <p:tgtEl>
                                          <p:spTgt spid="92"/>
                                        </p:tgtEl>
                                      </p:cBhvr>
                                    </p:animEffect>
                                  </p:childTnLst>
                                </p:cTn>
                              </p:par>
                              <p:par>
                                <p:cTn id="96" presetID="10" presetClass="entr" presetSubtype="0" fill="hold" nodeType="withEffect">
                                  <p:stCondLst>
                                    <p:cond delay="0"/>
                                  </p:stCondLst>
                                  <p:childTnLst>
                                    <p:set>
                                      <p:cBhvr>
                                        <p:cTn id="97" dur="1" fill="hold">
                                          <p:stCondLst>
                                            <p:cond delay="0"/>
                                          </p:stCondLst>
                                        </p:cTn>
                                        <p:tgtEl>
                                          <p:spTgt spid="103"/>
                                        </p:tgtEl>
                                        <p:attrNameLst>
                                          <p:attrName>style.visibility</p:attrName>
                                        </p:attrNameLst>
                                      </p:cBhvr>
                                      <p:to>
                                        <p:strVal val="visible"/>
                                      </p:to>
                                    </p:set>
                                    <p:animEffect transition="in" filter="fade">
                                      <p:cBhvr>
                                        <p:cTn id="98" dur="500"/>
                                        <p:tgtEl>
                                          <p:spTgt spid="103"/>
                                        </p:tgtEl>
                                      </p:cBhvr>
                                    </p:animEffect>
                                  </p:childTnLst>
                                </p:cTn>
                              </p:par>
                              <p:par>
                                <p:cTn id="99" presetID="10" presetClass="entr" presetSubtype="0" fill="hold" nodeType="withEffect">
                                  <p:stCondLst>
                                    <p:cond delay="0"/>
                                  </p:stCondLst>
                                  <p:childTnLst>
                                    <p:set>
                                      <p:cBhvr>
                                        <p:cTn id="100" dur="1" fill="hold">
                                          <p:stCondLst>
                                            <p:cond delay="0"/>
                                          </p:stCondLst>
                                        </p:cTn>
                                        <p:tgtEl>
                                          <p:spTgt spid="177"/>
                                        </p:tgtEl>
                                        <p:attrNameLst>
                                          <p:attrName>style.visibility</p:attrName>
                                        </p:attrNameLst>
                                      </p:cBhvr>
                                      <p:to>
                                        <p:strVal val="visible"/>
                                      </p:to>
                                    </p:set>
                                    <p:animEffect transition="in" filter="fade">
                                      <p:cBhvr>
                                        <p:cTn id="101" dur="500"/>
                                        <p:tgtEl>
                                          <p:spTgt spid="177"/>
                                        </p:tgtEl>
                                      </p:cBhvr>
                                    </p:animEffect>
                                  </p:childTnLst>
                                </p:cTn>
                              </p:par>
                              <p:par>
                                <p:cTn id="102" presetID="10" presetClass="entr" presetSubtype="0" fill="hold" nodeType="withEffect">
                                  <p:stCondLst>
                                    <p:cond delay="0"/>
                                  </p:stCondLst>
                                  <p:childTnLst>
                                    <p:set>
                                      <p:cBhvr>
                                        <p:cTn id="103" dur="1" fill="hold">
                                          <p:stCondLst>
                                            <p:cond delay="0"/>
                                          </p:stCondLst>
                                        </p:cTn>
                                        <p:tgtEl>
                                          <p:spTgt spid="180"/>
                                        </p:tgtEl>
                                        <p:attrNameLst>
                                          <p:attrName>style.visibility</p:attrName>
                                        </p:attrNameLst>
                                      </p:cBhvr>
                                      <p:to>
                                        <p:strVal val="visible"/>
                                      </p:to>
                                    </p:set>
                                    <p:animEffect transition="in" filter="fade">
                                      <p:cBhvr>
                                        <p:cTn id="104" dur="500"/>
                                        <p:tgtEl>
                                          <p:spTgt spid="18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
                                        </p:tgtEl>
                                        <p:attrNameLst>
                                          <p:attrName>style.visibility</p:attrName>
                                        </p:attrNameLst>
                                      </p:cBhvr>
                                      <p:to>
                                        <p:strVal val="visible"/>
                                      </p:to>
                                    </p:set>
                                    <p:animEffect transition="in" filter="fade">
                                      <p:cBhvr>
                                        <p:cTn id="107" dur="500"/>
                                        <p:tgtEl>
                                          <p:spTgt spid="2"/>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34"/>
                                        </p:tgtEl>
                                        <p:attrNameLst>
                                          <p:attrName>style.visibility</p:attrName>
                                        </p:attrNameLst>
                                      </p:cBhvr>
                                      <p:to>
                                        <p:strVal val="visible"/>
                                      </p:to>
                                    </p:set>
                                    <p:animEffect transition="in" filter="fade">
                                      <p:cBhvr>
                                        <p:cTn id="112" dur="500"/>
                                        <p:tgtEl>
                                          <p:spTgt spid="134"/>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35"/>
                                        </p:tgtEl>
                                        <p:attrNameLst>
                                          <p:attrName>style.visibility</p:attrName>
                                        </p:attrNameLst>
                                      </p:cBhvr>
                                      <p:to>
                                        <p:strVal val="visible"/>
                                      </p:to>
                                    </p:set>
                                    <p:animEffect transition="in" filter="fade">
                                      <p:cBhvr>
                                        <p:cTn id="115" dur="500"/>
                                        <p:tgtEl>
                                          <p:spTgt spid="135"/>
                                        </p:tgtEl>
                                      </p:cBhvr>
                                    </p:animEffect>
                                  </p:childTnLst>
                                </p:cTn>
                              </p:par>
                              <p:par>
                                <p:cTn id="116" presetID="10" presetClass="entr" presetSubtype="0" fill="hold" nodeType="withEffect">
                                  <p:stCondLst>
                                    <p:cond delay="0"/>
                                  </p:stCondLst>
                                  <p:childTnLst>
                                    <p:set>
                                      <p:cBhvr>
                                        <p:cTn id="117" dur="1" fill="hold">
                                          <p:stCondLst>
                                            <p:cond delay="0"/>
                                          </p:stCondLst>
                                        </p:cTn>
                                        <p:tgtEl>
                                          <p:spTgt spid="155"/>
                                        </p:tgtEl>
                                        <p:attrNameLst>
                                          <p:attrName>style.visibility</p:attrName>
                                        </p:attrNameLst>
                                      </p:cBhvr>
                                      <p:to>
                                        <p:strVal val="visible"/>
                                      </p:to>
                                    </p:set>
                                    <p:animEffect transition="in" filter="fade">
                                      <p:cBhvr>
                                        <p:cTn id="118" dur="500"/>
                                        <p:tgtEl>
                                          <p:spTgt spid="155"/>
                                        </p:tgtEl>
                                      </p:cBhvr>
                                    </p:animEffect>
                                  </p:childTnLst>
                                </p:cTn>
                              </p:par>
                              <p:par>
                                <p:cTn id="119" presetID="10" presetClass="entr" presetSubtype="0" fill="hold" nodeType="withEffect">
                                  <p:stCondLst>
                                    <p:cond delay="0"/>
                                  </p:stCondLst>
                                  <p:childTnLst>
                                    <p:set>
                                      <p:cBhvr>
                                        <p:cTn id="120" dur="1" fill="hold">
                                          <p:stCondLst>
                                            <p:cond delay="0"/>
                                          </p:stCondLst>
                                        </p:cTn>
                                        <p:tgtEl>
                                          <p:spTgt spid="123"/>
                                        </p:tgtEl>
                                        <p:attrNameLst>
                                          <p:attrName>style.visibility</p:attrName>
                                        </p:attrNameLst>
                                      </p:cBhvr>
                                      <p:to>
                                        <p:strVal val="visible"/>
                                      </p:to>
                                    </p:set>
                                    <p:animEffect transition="in" filter="fade">
                                      <p:cBhvr>
                                        <p:cTn id="121" dur="500"/>
                                        <p:tgtEl>
                                          <p:spTgt spid="123"/>
                                        </p:tgtEl>
                                      </p:cBhvr>
                                    </p:animEffect>
                                  </p:childTnLst>
                                </p:cTn>
                              </p:par>
                              <p:par>
                                <p:cTn id="122" presetID="10" presetClass="entr" presetSubtype="0" fill="hold" nodeType="withEffect">
                                  <p:stCondLst>
                                    <p:cond delay="0"/>
                                  </p:stCondLst>
                                  <p:childTnLst>
                                    <p:set>
                                      <p:cBhvr>
                                        <p:cTn id="123" dur="1" fill="hold">
                                          <p:stCondLst>
                                            <p:cond delay="0"/>
                                          </p:stCondLst>
                                        </p:cTn>
                                        <p:tgtEl>
                                          <p:spTgt spid="156"/>
                                        </p:tgtEl>
                                        <p:attrNameLst>
                                          <p:attrName>style.visibility</p:attrName>
                                        </p:attrNameLst>
                                      </p:cBhvr>
                                      <p:to>
                                        <p:strVal val="visible"/>
                                      </p:to>
                                    </p:set>
                                    <p:animEffect transition="in" filter="fade">
                                      <p:cBhvr>
                                        <p:cTn id="124" dur="500"/>
                                        <p:tgtEl>
                                          <p:spTgt spid="156"/>
                                        </p:tgtEl>
                                      </p:cBhvr>
                                    </p:animEffect>
                                  </p:childTnLst>
                                </p:cTn>
                              </p:par>
                              <p:par>
                                <p:cTn id="125" presetID="10" presetClass="entr" presetSubtype="0" fill="hold" nodeType="withEffect">
                                  <p:stCondLst>
                                    <p:cond delay="0"/>
                                  </p:stCondLst>
                                  <p:childTnLst>
                                    <p:set>
                                      <p:cBhvr>
                                        <p:cTn id="126" dur="1" fill="hold">
                                          <p:stCondLst>
                                            <p:cond delay="0"/>
                                          </p:stCondLst>
                                        </p:cTn>
                                        <p:tgtEl>
                                          <p:spTgt spid="122"/>
                                        </p:tgtEl>
                                        <p:attrNameLst>
                                          <p:attrName>style.visibility</p:attrName>
                                        </p:attrNameLst>
                                      </p:cBhvr>
                                      <p:to>
                                        <p:strVal val="visible"/>
                                      </p:to>
                                    </p:set>
                                    <p:animEffect transition="in" filter="fade">
                                      <p:cBhvr>
                                        <p:cTn id="127" dur="500"/>
                                        <p:tgtEl>
                                          <p:spTgt spid="122"/>
                                        </p:tgtEl>
                                      </p:cBhvr>
                                    </p:animEffect>
                                  </p:childTnLst>
                                </p:cTn>
                              </p:par>
                              <p:par>
                                <p:cTn id="128" presetID="10" presetClass="entr" presetSubtype="0" fill="hold" nodeType="withEffect">
                                  <p:stCondLst>
                                    <p:cond delay="0"/>
                                  </p:stCondLst>
                                  <p:childTnLst>
                                    <p:set>
                                      <p:cBhvr>
                                        <p:cTn id="129" dur="1" fill="hold">
                                          <p:stCondLst>
                                            <p:cond delay="0"/>
                                          </p:stCondLst>
                                        </p:cTn>
                                        <p:tgtEl>
                                          <p:spTgt spid="157"/>
                                        </p:tgtEl>
                                        <p:attrNameLst>
                                          <p:attrName>style.visibility</p:attrName>
                                        </p:attrNameLst>
                                      </p:cBhvr>
                                      <p:to>
                                        <p:strVal val="visible"/>
                                      </p:to>
                                    </p:set>
                                    <p:animEffect transition="in" filter="fade">
                                      <p:cBhvr>
                                        <p:cTn id="130" dur="500"/>
                                        <p:tgtEl>
                                          <p:spTgt spid="157"/>
                                        </p:tgtEl>
                                      </p:cBhvr>
                                    </p:animEffect>
                                  </p:childTnLst>
                                </p:cTn>
                              </p:par>
                              <p:par>
                                <p:cTn id="131" presetID="10" presetClass="entr" presetSubtype="0" fill="hold" nodeType="withEffect">
                                  <p:stCondLst>
                                    <p:cond delay="0"/>
                                  </p:stCondLst>
                                  <p:childTnLst>
                                    <p:set>
                                      <p:cBhvr>
                                        <p:cTn id="132" dur="1" fill="hold">
                                          <p:stCondLst>
                                            <p:cond delay="0"/>
                                          </p:stCondLst>
                                        </p:cTn>
                                        <p:tgtEl>
                                          <p:spTgt spid="128"/>
                                        </p:tgtEl>
                                        <p:attrNameLst>
                                          <p:attrName>style.visibility</p:attrName>
                                        </p:attrNameLst>
                                      </p:cBhvr>
                                      <p:to>
                                        <p:strVal val="visible"/>
                                      </p:to>
                                    </p:set>
                                    <p:animEffect transition="in" filter="fade">
                                      <p:cBhvr>
                                        <p:cTn id="13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37" grpId="0" animBg="1"/>
      <p:bldP spid="38" grpId="0" animBg="1"/>
      <p:bldP spid="39" grpId="0" animBg="1"/>
      <p:bldP spid="42" grpId="0" animBg="1"/>
      <p:bldP spid="90" grpId="0" animBg="1"/>
      <p:bldP spid="101" grpId="0" animBg="1"/>
      <p:bldP spid="104" grpId="0" animBg="1"/>
      <p:bldP spid="133" grpId="0"/>
      <p:bldP spid="134" grpId="0"/>
      <p:bldP spid="135" grpId="0" animBg="1"/>
      <p:bldP spid="182" grpId="0" animBg="1"/>
      <p:bldP spid="184" grpId="0"/>
      <p:bldP spid="185" grpId="0"/>
      <p:bldP spid="96" grpId="0"/>
      <p:bldP spid="2" grpId="0"/>
    </p:bldLst>
  </p:timing>
</p:sld>
</file>

<file path=ppt/slides/slide14.xml><?xml version="1.0" encoding="utf-8"?>
<p:sld xmlns:a16="http://schemas.microsoft.com/office/drawing/2014/main" xmlns:a14="http://schemas.microsoft.com/office/drawing/2010/main" xmlns:p14="http://schemas.microsoft.com/office/powerpoint/2010/main" xmlns:mc="http://schemas.openxmlformats.org/markup-compatibility/2006" xmlns:p159="http://schemas.microsoft.com/office/powerpoint/2015/09/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68CB4EC6-6BA8-471B-B2F4-8D2B81EBA29C}"/>
              </a:ext>
            </a:extLst>
          </p:cNvPr>
          <p:cNvSpPr/>
          <p:nvPr/>
        </p:nvSpPr>
        <p:spPr>
          <a:xfrm>
            <a:off x="5073779" y="1647504"/>
            <a:ext cx="6966772" cy="510604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Title 32">
            <a:extLst>
              <a:ext uri="{FF2B5EF4-FFF2-40B4-BE49-F238E27FC236}">
                <a16:creationId xmlns:a16="http://schemas.microsoft.com/office/drawing/2014/main" id="{CDF0A0D3-7D3A-4042-AFA5-1C766E1A81F3}"/>
              </a:ext>
            </a:extLst>
          </p:cNvPr>
          <p:cNvSpPr>
            <a:spLocks noGrp="1"/>
          </p:cNvSpPr>
          <p:nvPr>
            <p:ph type="title"/>
          </p:nvPr>
        </p:nvSpPr>
        <p:spPr>
          <a:xfrm>
            <a:off x="588263" y="457200"/>
            <a:ext cx="11018520" cy="984885"/>
          </a:xfrm>
        </p:spPr>
        <p:txBody>
          <a:bodyPr/>
          <a:lstStyle/>
          <a:p>
            <a:r>
              <a:rPr lang="en-US"/>
              <a:t>Fast and simple integration</a:t>
            </a:r>
            <a:br>
              <a:rPr lang="en-US"/>
            </a:br>
            <a:r>
              <a:rPr lang="en-US" sz="2800">
                <a:solidFill>
                  <a:schemeClr val="accent1"/>
                </a:solidFill>
              </a:rPr>
              <a:t>Simplifying the developer platform</a:t>
            </a:r>
            <a:endParaRPr lang="en-US"/>
          </a:p>
        </p:txBody>
      </p:sp>
      <p:sp>
        <p:nvSpPr>
          <p:cNvPr id="35" name="Left Brace 34">
            <a:extLst>
              <a:ext uri="{FF2B5EF4-FFF2-40B4-BE49-F238E27FC236}">
                <a16:creationId xmlns:a16="http://schemas.microsoft.com/office/drawing/2014/main" id="{8114F601-65E1-40F2-BDEE-F593372AF8C7}"/>
              </a:ext>
            </a:extLst>
          </p:cNvPr>
          <p:cNvSpPr/>
          <p:nvPr/>
        </p:nvSpPr>
        <p:spPr>
          <a:xfrm>
            <a:off x="2531930" y="4848794"/>
            <a:ext cx="326990" cy="1904758"/>
          </a:xfrm>
          <a:prstGeom prst="leftBrac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ectangle 35">
            <a:extLst>
              <a:ext uri="{FF2B5EF4-FFF2-40B4-BE49-F238E27FC236}">
                <a16:creationId xmlns:a16="http://schemas.microsoft.com/office/drawing/2014/main" id="{7ABEFC7A-BD3B-4EB1-8B52-6E0D7BAA298E}"/>
              </a:ext>
            </a:extLst>
          </p:cNvPr>
          <p:cNvSpPr/>
          <p:nvPr/>
        </p:nvSpPr>
        <p:spPr>
          <a:xfrm>
            <a:off x="551921" y="5393361"/>
            <a:ext cx="1910666" cy="830997"/>
          </a:xfrm>
          <a:prstGeom prst="rect">
            <a:avLst/>
          </a:prstGeom>
        </p:spPr>
        <p:txBody>
          <a:bodyPr wrap="square">
            <a:spAutoFit/>
          </a:bodyPr>
          <a:lstStyle/>
          <a:p>
            <a:pPr algn="r"/>
            <a:r>
              <a:rPr lang="en-US" sz="2400">
                <a:solidFill>
                  <a:schemeClr val="accent3"/>
                </a:solidFill>
              </a:rPr>
              <a:t>Your target audience</a:t>
            </a:r>
            <a:endParaRPr lang="en-US" sz="2400"/>
          </a:p>
        </p:txBody>
      </p:sp>
      <p:sp>
        <p:nvSpPr>
          <p:cNvPr id="37" name="Rectangle 36">
            <a:extLst>
              <a:ext uri="{FF2B5EF4-FFF2-40B4-BE49-F238E27FC236}">
                <a16:creationId xmlns:a16="http://schemas.microsoft.com/office/drawing/2014/main" id="{D1888F65-8485-4290-BCB0-C6D3FA323F74}"/>
              </a:ext>
            </a:extLst>
          </p:cNvPr>
          <p:cNvSpPr/>
          <p:nvPr/>
        </p:nvSpPr>
        <p:spPr bwMode="auto">
          <a:xfrm>
            <a:off x="2891921" y="4986240"/>
            <a:ext cx="1881848" cy="74498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800" b="1">
                <a:gradFill>
                  <a:gsLst>
                    <a:gs pos="0">
                      <a:srgbClr val="FFFFFF"/>
                    </a:gs>
                    <a:gs pos="100000">
                      <a:srgbClr val="FFFFFF"/>
                    </a:gs>
                  </a:gsLst>
                  <a:lin ang="5400000" scaled="0"/>
                </a:gradFill>
                <a:ea typeface="Segoe UI" pitchFamily="34" charset="0"/>
                <a:cs typeface="Segoe UI" pitchFamily="34" charset="0"/>
              </a:rPr>
              <a:t>ADFS</a:t>
            </a:r>
          </a:p>
        </p:txBody>
      </p:sp>
      <p:sp>
        <p:nvSpPr>
          <p:cNvPr id="38" name="Rectangle 37">
            <a:extLst>
              <a:ext uri="{FF2B5EF4-FFF2-40B4-BE49-F238E27FC236}">
                <a16:creationId xmlns:a16="http://schemas.microsoft.com/office/drawing/2014/main" id="{1A1DEB2F-4B17-4B5B-A021-05F10C2B0387}"/>
              </a:ext>
            </a:extLst>
          </p:cNvPr>
          <p:cNvSpPr/>
          <p:nvPr/>
        </p:nvSpPr>
        <p:spPr bwMode="auto">
          <a:xfrm>
            <a:off x="5127824" y="4986240"/>
            <a:ext cx="2128395" cy="74498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800" b="1">
                <a:gradFill>
                  <a:gsLst>
                    <a:gs pos="0">
                      <a:srgbClr val="FFFFFF"/>
                    </a:gs>
                    <a:gs pos="100000">
                      <a:srgbClr val="FFFFFF"/>
                    </a:gs>
                  </a:gsLst>
                  <a:lin ang="5400000" scaled="0"/>
                </a:gradFill>
                <a:ea typeface="Segoe UI" pitchFamily="34" charset="0"/>
                <a:cs typeface="Segoe UI" pitchFamily="34" charset="0"/>
              </a:rPr>
              <a:t>Azure AD</a:t>
            </a:r>
          </a:p>
        </p:txBody>
      </p:sp>
      <p:sp>
        <p:nvSpPr>
          <p:cNvPr id="39" name="Rectangle 38">
            <a:extLst>
              <a:ext uri="{FF2B5EF4-FFF2-40B4-BE49-F238E27FC236}">
                <a16:creationId xmlns:a16="http://schemas.microsoft.com/office/drawing/2014/main" id="{6B38AD93-72DB-47B1-83E1-703FB9D172B2}"/>
              </a:ext>
            </a:extLst>
          </p:cNvPr>
          <p:cNvSpPr/>
          <p:nvPr/>
        </p:nvSpPr>
        <p:spPr bwMode="auto">
          <a:xfrm>
            <a:off x="7363727" y="4986240"/>
            <a:ext cx="2128395" cy="74498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800" b="1">
                <a:gradFill>
                  <a:gsLst>
                    <a:gs pos="0">
                      <a:srgbClr val="FFFFFF"/>
                    </a:gs>
                    <a:gs pos="100000">
                      <a:srgbClr val="FFFFFF"/>
                    </a:gs>
                  </a:gsLst>
                  <a:lin ang="5400000" scaled="0"/>
                </a:gradFill>
                <a:ea typeface="Segoe UI" pitchFamily="34" charset="0"/>
                <a:cs typeface="Segoe UI" pitchFamily="34" charset="0"/>
              </a:rPr>
              <a:t>MSA</a:t>
            </a:r>
          </a:p>
        </p:txBody>
      </p:sp>
      <p:sp>
        <p:nvSpPr>
          <p:cNvPr id="42" name="Rectangle 41">
            <a:extLst>
              <a:ext uri="{FF2B5EF4-FFF2-40B4-BE49-F238E27FC236}">
                <a16:creationId xmlns:a16="http://schemas.microsoft.com/office/drawing/2014/main" id="{3AFDAA96-409D-4188-A690-AF46164DB700}"/>
              </a:ext>
            </a:extLst>
          </p:cNvPr>
          <p:cNvSpPr/>
          <p:nvPr/>
        </p:nvSpPr>
        <p:spPr bwMode="auto">
          <a:xfrm>
            <a:off x="9599630" y="4986240"/>
            <a:ext cx="2128395" cy="74498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800" b="1">
                <a:gradFill>
                  <a:gsLst>
                    <a:gs pos="0">
                      <a:srgbClr val="FFFFFF"/>
                    </a:gs>
                    <a:gs pos="100000">
                      <a:srgbClr val="FFFFFF"/>
                    </a:gs>
                  </a:gsLst>
                  <a:lin ang="5400000" scaled="0"/>
                </a:gradFill>
                <a:ea typeface="Segoe UI" pitchFamily="34" charset="0"/>
                <a:cs typeface="Segoe UI" pitchFamily="34" charset="0"/>
              </a:rPr>
              <a:t>Azure AD B2C</a:t>
            </a:r>
          </a:p>
        </p:txBody>
      </p:sp>
      <p:grpSp>
        <p:nvGrpSpPr>
          <p:cNvPr id="43" name="Org onprem">
            <a:extLst>
              <a:ext uri="{FF2B5EF4-FFF2-40B4-BE49-F238E27FC236}">
                <a16:creationId xmlns:a16="http://schemas.microsoft.com/office/drawing/2014/main" id="{C196B735-6B01-46DC-B001-809A789B13CF}"/>
              </a:ext>
            </a:extLst>
          </p:cNvPr>
          <p:cNvGrpSpPr/>
          <p:nvPr/>
        </p:nvGrpSpPr>
        <p:grpSpPr>
          <a:xfrm>
            <a:off x="3309136" y="5789322"/>
            <a:ext cx="1312654" cy="942920"/>
            <a:chOff x="3400319" y="1132608"/>
            <a:chExt cx="1338975" cy="961829"/>
          </a:xfrm>
        </p:grpSpPr>
        <p:pic>
          <p:nvPicPr>
            <p:cNvPr id="44" name="Picture 43">
              <a:extLst>
                <a:ext uri="{FF2B5EF4-FFF2-40B4-BE49-F238E27FC236}">
                  <a16:creationId xmlns:a16="http://schemas.microsoft.com/office/drawing/2014/main" id="{ADCA125D-985D-4918-B466-756C23E7D7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9479" y="1132608"/>
              <a:ext cx="712033" cy="593361"/>
            </a:xfrm>
            <a:prstGeom prst="rect">
              <a:avLst/>
            </a:prstGeom>
          </p:spPr>
        </p:pic>
        <p:sp>
          <p:nvSpPr>
            <p:cNvPr id="45" name="TextBox 44">
              <a:extLst>
                <a:ext uri="{FF2B5EF4-FFF2-40B4-BE49-F238E27FC236}">
                  <a16:creationId xmlns:a16="http://schemas.microsoft.com/office/drawing/2014/main" id="{890EF2C7-CCF9-4DE0-AF92-ACC3B8D69155}"/>
                </a:ext>
              </a:extLst>
            </p:cNvPr>
            <p:cNvSpPr txBox="1"/>
            <p:nvPr/>
          </p:nvSpPr>
          <p:spPr>
            <a:xfrm>
              <a:off x="3400319" y="1632841"/>
              <a:ext cx="1338975" cy="461596"/>
            </a:xfrm>
            <a:prstGeom prst="rect">
              <a:avLst/>
            </a:prstGeom>
            <a:noFill/>
          </p:spPr>
          <p:txBody>
            <a:bodyPr wrap="none" lIns="179285" tIns="143428" rIns="179285" bIns="143428" rtlCol="0">
              <a:spAutoFit/>
            </a:bodyPr>
            <a:lstStyle/>
            <a:p>
              <a:pPr>
                <a:lnSpc>
                  <a:spcPct val="90000"/>
                </a:lnSpc>
                <a:spcAft>
                  <a:spcPts val="588"/>
                </a:spcAft>
                <a:defRPr/>
              </a:pPr>
              <a:r>
                <a:rPr lang="en-US" sz="1176">
                  <a:gradFill>
                    <a:gsLst>
                      <a:gs pos="2917">
                        <a:srgbClr val="505050"/>
                      </a:gs>
                      <a:gs pos="30000">
                        <a:srgbClr val="505050"/>
                      </a:gs>
                    </a:gsLst>
                    <a:lin ang="5400000" scaled="0"/>
                  </a:gradFill>
                  <a:latin typeface="Segoe UI" charset="0"/>
                  <a:ea typeface="Segoe UI" charset="0"/>
                  <a:cs typeface="Segoe UI" charset="0"/>
                </a:rPr>
                <a:t>ON-PREMISES</a:t>
              </a:r>
            </a:p>
          </p:txBody>
        </p:sp>
      </p:grpSp>
      <p:grpSp>
        <p:nvGrpSpPr>
          <p:cNvPr id="46" name="Org hybrid">
            <a:extLst>
              <a:ext uri="{FF2B5EF4-FFF2-40B4-BE49-F238E27FC236}">
                <a16:creationId xmlns:a16="http://schemas.microsoft.com/office/drawing/2014/main" id="{DBD9D525-24EC-4FB6-BEB9-97894746DFB7}"/>
              </a:ext>
            </a:extLst>
          </p:cNvPr>
          <p:cNvGrpSpPr/>
          <p:nvPr/>
        </p:nvGrpSpPr>
        <p:grpSpPr>
          <a:xfrm>
            <a:off x="4939629" y="5767289"/>
            <a:ext cx="1339714" cy="882147"/>
            <a:chOff x="3899082" y="283397"/>
            <a:chExt cx="1366578" cy="899836"/>
          </a:xfrm>
        </p:grpSpPr>
        <p:grpSp>
          <p:nvGrpSpPr>
            <p:cNvPr id="47" name="Group 46">
              <a:extLst>
                <a:ext uri="{FF2B5EF4-FFF2-40B4-BE49-F238E27FC236}">
                  <a16:creationId xmlns:a16="http://schemas.microsoft.com/office/drawing/2014/main" id="{D5CA9C65-0B76-4CA5-A5C1-269A36445F75}"/>
                </a:ext>
              </a:extLst>
            </p:cNvPr>
            <p:cNvGrpSpPr/>
            <p:nvPr/>
          </p:nvGrpSpPr>
          <p:grpSpPr>
            <a:xfrm>
              <a:off x="4309085" y="283397"/>
              <a:ext cx="956575" cy="899836"/>
              <a:chOff x="2962240" y="977721"/>
              <a:chExt cx="1474134" cy="1386697"/>
            </a:xfrm>
          </p:grpSpPr>
          <p:sp>
            <p:nvSpPr>
              <p:cNvPr id="49" name="Cloud">
                <a:extLst>
                  <a:ext uri="{FF2B5EF4-FFF2-40B4-BE49-F238E27FC236}">
                    <a16:creationId xmlns:a16="http://schemas.microsoft.com/office/drawing/2014/main" id="{D5C5FC68-C5FB-4559-A050-484E201F2A00}"/>
                  </a:ext>
                </a:extLst>
              </p:cNvPr>
              <p:cNvSpPr>
                <a:spLocks/>
              </p:cNvSpPr>
              <p:nvPr/>
            </p:nvSpPr>
            <p:spPr bwMode="auto">
              <a:xfrm>
                <a:off x="3513359" y="977721"/>
                <a:ext cx="454791" cy="303792"/>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19050" cap="flat">
                <a:solidFill>
                  <a:schemeClr val="bg1">
                    <a:lumMod val="75000"/>
                  </a:schemeClr>
                </a:solidFill>
                <a:prstDash val="solid"/>
                <a:miter lim="800000"/>
                <a:headEnd/>
                <a:tailEnd/>
              </a:ln>
            </p:spPr>
            <p:txBody>
              <a:bodyPr vert="horz" wrap="square" lIns="87880" tIns="43940" rIns="87880" bIns="43940" numCol="1" anchor="t" anchorCtr="0" compatLnSpc="1">
                <a:prstTxWarp prst="textNoShape">
                  <a:avLst/>
                </a:prstTxWarp>
              </a:bodyPr>
              <a:lstStyle/>
              <a:p>
                <a:pPr defTabSz="896354">
                  <a:defRPr/>
                </a:pPr>
                <a:endParaRPr lang="en-US" sz="1730">
                  <a:solidFill>
                    <a:srgbClr val="FFFFFF"/>
                  </a:solidFill>
                  <a:latin typeface="Segoe UI"/>
                </a:endParaRPr>
              </a:p>
            </p:txBody>
          </p:sp>
          <p:sp>
            <p:nvSpPr>
              <p:cNvPr id="50" name="Cloud">
                <a:extLst>
                  <a:ext uri="{FF2B5EF4-FFF2-40B4-BE49-F238E27FC236}">
                    <a16:creationId xmlns:a16="http://schemas.microsoft.com/office/drawing/2014/main" id="{EB135A2A-60BA-4EF6-B08E-EFA65CDEABE1}"/>
                  </a:ext>
                </a:extLst>
              </p:cNvPr>
              <p:cNvSpPr>
                <a:spLocks/>
              </p:cNvSpPr>
              <p:nvPr/>
            </p:nvSpPr>
            <p:spPr bwMode="auto">
              <a:xfrm flipH="1">
                <a:off x="4055397" y="1193089"/>
                <a:ext cx="380977" cy="254485"/>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19050" cap="flat">
                <a:solidFill>
                  <a:schemeClr val="bg1">
                    <a:lumMod val="75000"/>
                  </a:schemeClr>
                </a:solidFill>
                <a:prstDash val="solid"/>
                <a:miter lim="800000"/>
                <a:headEnd/>
                <a:tailEnd/>
              </a:ln>
            </p:spPr>
            <p:txBody>
              <a:bodyPr vert="horz" wrap="square" lIns="87880" tIns="43940" rIns="87880" bIns="43940" numCol="1" anchor="t" anchorCtr="0" compatLnSpc="1">
                <a:prstTxWarp prst="textNoShape">
                  <a:avLst/>
                </a:prstTxWarp>
              </a:bodyPr>
              <a:lstStyle/>
              <a:p>
                <a:pPr defTabSz="896354">
                  <a:defRPr/>
                </a:pPr>
                <a:endParaRPr lang="en-US" sz="1730">
                  <a:solidFill>
                    <a:srgbClr val="FFFFFF"/>
                  </a:solidFill>
                  <a:latin typeface="Segoe UI"/>
                </a:endParaRPr>
              </a:p>
            </p:txBody>
          </p:sp>
          <p:pic>
            <p:nvPicPr>
              <p:cNvPr id="51" name="Picture 50">
                <a:extLst>
                  <a:ext uri="{FF2B5EF4-FFF2-40B4-BE49-F238E27FC236}">
                    <a16:creationId xmlns:a16="http://schemas.microsoft.com/office/drawing/2014/main" id="{E8EED9B8-9E25-42A3-B134-D8035981D0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5485" y="1008432"/>
                <a:ext cx="824295" cy="686913"/>
              </a:xfrm>
              <a:prstGeom prst="rect">
                <a:avLst/>
              </a:prstGeom>
            </p:spPr>
          </p:pic>
          <p:pic>
            <p:nvPicPr>
              <p:cNvPr id="52" name="Picture 51">
                <a:extLst>
                  <a:ext uri="{FF2B5EF4-FFF2-40B4-BE49-F238E27FC236}">
                    <a16:creationId xmlns:a16="http://schemas.microsoft.com/office/drawing/2014/main" id="{1DF508C2-3B86-4779-B4E5-0B26FC0613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2240" y="1677505"/>
                <a:ext cx="824295" cy="686913"/>
              </a:xfrm>
              <a:prstGeom prst="rect">
                <a:avLst/>
              </a:prstGeom>
            </p:spPr>
          </p:pic>
          <p:cxnSp>
            <p:nvCxnSpPr>
              <p:cNvPr id="53" name="Straight Arrow Connector 52">
                <a:extLst>
                  <a:ext uri="{FF2B5EF4-FFF2-40B4-BE49-F238E27FC236}">
                    <a16:creationId xmlns:a16="http://schemas.microsoft.com/office/drawing/2014/main" id="{1A504129-2B6F-46A4-A9AB-8104750108A4}"/>
                  </a:ext>
                </a:extLst>
              </p:cNvPr>
              <p:cNvCxnSpPr/>
              <p:nvPr/>
            </p:nvCxnSpPr>
            <p:spPr>
              <a:xfrm flipH="1">
                <a:off x="3607510" y="1673044"/>
                <a:ext cx="160578" cy="182880"/>
              </a:xfrm>
              <a:prstGeom prst="straightConnector1">
                <a:avLst/>
              </a:prstGeom>
              <a:ln w="127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AB155375-B526-4C22-A216-A398D588B234}"/>
                </a:ext>
              </a:extLst>
            </p:cNvPr>
            <p:cNvSpPr txBox="1"/>
            <p:nvPr/>
          </p:nvSpPr>
          <p:spPr>
            <a:xfrm>
              <a:off x="3899082" y="377619"/>
              <a:ext cx="891911" cy="461665"/>
            </a:xfrm>
            <a:prstGeom prst="rect">
              <a:avLst/>
            </a:prstGeom>
            <a:noFill/>
          </p:spPr>
          <p:txBody>
            <a:bodyPr wrap="none" lIns="179285" tIns="143428" rIns="179285" bIns="143428" rtlCol="0">
              <a:spAutoFit/>
            </a:bodyPr>
            <a:lstStyle/>
            <a:p>
              <a:pPr>
                <a:lnSpc>
                  <a:spcPct val="90000"/>
                </a:lnSpc>
                <a:spcAft>
                  <a:spcPts val="588"/>
                </a:spcAft>
                <a:defRPr/>
              </a:pPr>
              <a:r>
                <a:rPr lang="en-US" sz="1176">
                  <a:gradFill>
                    <a:gsLst>
                      <a:gs pos="2917">
                        <a:srgbClr val="505050"/>
                      </a:gs>
                      <a:gs pos="30000">
                        <a:srgbClr val="505050"/>
                      </a:gs>
                    </a:gsLst>
                    <a:lin ang="5400000" scaled="0"/>
                  </a:gradFill>
                  <a:latin typeface="Segoe UI" charset="0"/>
                  <a:ea typeface="Segoe UI" charset="0"/>
                  <a:cs typeface="Segoe UI" charset="0"/>
                </a:rPr>
                <a:t>HYBRID</a:t>
              </a:r>
            </a:p>
          </p:txBody>
        </p:sp>
      </p:grpSp>
      <p:grpSp>
        <p:nvGrpSpPr>
          <p:cNvPr id="54" name="org cloud">
            <a:extLst>
              <a:ext uri="{FF2B5EF4-FFF2-40B4-BE49-F238E27FC236}">
                <a16:creationId xmlns:a16="http://schemas.microsoft.com/office/drawing/2014/main" id="{79B3A3EA-E205-42C0-818D-CFDE4643AC4B}"/>
              </a:ext>
            </a:extLst>
          </p:cNvPr>
          <p:cNvGrpSpPr/>
          <p:nvPr/>
        </p:nvGrpSpPr>
        <p:grpSpPr>
          <a:xfrm>
            <a:off x="6399868" y="5800340"/>
            <a:ext cx="842508" cy="944668"/>
            <a:chOff x="4913235" y="1147520"/>
            <a:chExt cx="859402" cy="963611"/>
          </a:xfrm>
        </p:grpSpPr>
        <p:grpSp>
          <p:nvGrpSpPr>
            <p:cNvPr id="55" name="Group 54">
              <a:extLst>
                <a:ext uri="{FF2B5EF4-FFF2-40B4-BE49-F238E27FC236}">
                  <a16:creationId xmlns:a16="http://schemas.microsoft.com/office/drawing/2014/main" id="{478EDB2F-5AAF-4383-AD2A-12C72D0EEF2C}"/>
                </a:ext>
              </a:extLst>
            </p:cNvPr>
            <p:cNvGrpSpPr/>
            <p:nvPr/>
          </p:nvGrpSpPr>
          <p:grpSpPr>
            <a:xfrm>
              <a:off x="4940705" y="1147520"/>
              <a:ext cx="807551" cy="593360"/>
              <a:chOff x="4820326" y="1473744"/>
              <a:chExt cx="1244478" cy="914401"/>
            </a:xfrm>
          </p:grpSpPr>
          <p:sp>
            <p:nvSpPr>
              <p:cNvPr id="57" name="Cloud">
                <a:extLst>
                  <a:ext uri="{FF2B5EF4-FFF2-40B4-BE49-F238E27FC236}">
                    <a16:creationId xmlns:a16="http://schemas.microsoft.com/office/drawing/2014/main" id="{AD0175C7-2757-45EE-9E2A-CD83A0849C4F}"/>
                  </a:ext>
                </a:extLst>
              </p:cNvPr>
              <p:cNvSpPr>
                <a:spLocks/>
              </p:cNvSpPr>
              <p:nvPr/>
            </p:nvSpPr>
            <p:spPr bwMode="auto">
              <a:xfrm>
                <a:off x="4820326" y="1492371"/>
                <a:ext cx="804059" cy="537096"/>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19050" cap="flat">
                <a:solidFill>
                  <a:schemeClr val="bg1">
                    <a:lumMod val="75000"/>
                  </a:schemeClr>
                </a:solidFill>
                <a:prstDash val="solid"/>
                <a:miter lim="800000"/>
                <a:headEnd/>
                <a:tailEnd/>
              </a:ln>
            </p:spPr>
            <p:txBody>
              <a:bodyPr vert="horz" wrap="square" lIns="87880" tIns="43940" rIns="87880" bIns="43940" numCol="1" anchor="t" anchorCtr="0" compatLnSpc="1">
                <a:prstTxWarp prst="textNoShape">
                  <a:avLst/>
                </a:prstTxWarp>
              </a:bodyPr>
              <a:lstStyle/>
              <a:p>
                <a:pPr defTabSz="896354">
                  <a:defRPr/>
                </a:pPr>
                <a:endParaRPr lang="en-US" sz="1730">
                  <a:solidFill>
                    <a:srgbClr val="FFFFFF"/>
                  </a:solidFill>
                  <a:latin typeface="Segoe UI"/>
                </a:endParaRPr>
              </a:p>
            </p:txBody>
          </p:sp>
          <p:sp>
            <p:nvSpPr>
              <p:cNvPr id="58" name="Cloud">
                <a:extLst>
                  <a:ext uri="{FF2B5EF4-FFF2-40B4-BE49-F238E27FC236}">
                    <a16:creationId xmlns:a16="http://schemas.microsoft.com/office/drawing/2014/main" id="{973EC2D5-59CC-44A8-8F82-FF1A9CC3C17B}"/>
                  </a:ext>
                </a:extLst>
              </p:cNvPr>
              <p:cNvSpPr>
                <a:spLocks/>
              </p:cNvSpPr>
              <p:nvPr/>
            </p:nvSpPr>
            <p:spPr bwMode="auto">
              <a:xfrm>
                <a:off x="5619406" y="1620359"/>
                <a:ext cx="445398" cy="297516"/>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19050" cap="flat">
                <a:solidFill>
                  <a:schemeClr val="bg1">
                    <a:lumMod val="75000"/>
                  </a:schemeClr>
                </a:solidFill>
                <a:prstDash val="solid"/>
                <a:miter lim="800000"/>
                <a:headEnd/>
                <a:tailEnd/>
              </a:ln>
            </p:spPr>
            <p:txBody>
              <a:bodyPr vert="horz" wrap="square" lIns="87880" tIns="43940" rIns="87880" bIns="43940" numCol="1" anchor="t" anchorCtr="0" compatLnSpc="1">
                <a:prstTxWarp prst="textNoShape">
                  <a:avLst/>
                </a:prstTxWarp>
              </a:bodyPr>
              <a:lstStyle/>
              <a:p>
                <a:pPr defTabSz="896354">
                  <a:defRPr/>
                </a:pPr>
                <a:endParaRPr lang="en-US" sz="1730">
                  <a:solidFill>
                    <a:srgbClr val="FFFFFF"/>
                  </a:solidFill>
                  <a:latin typeface="Segoe UI"/>
                </a:endParaRPr>
              </a:p>
            </p:txBody>
          </p:sp>
          <p:pic>
            <p:nvPicPr>
              <p:cNvPr id="59" name="Picture 58">
                <a:extLst>
                  <a:ext uri="{FF2B5EF4-FFF2-40B4-BE49-F238E27FC236}">
                    <a16:creationId xmlns:a16="http://schemas.microsoft.com/office/drawing/2014/main" id="{44560128-D7A7-43D7-88AF-39D2242DEB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0223" y="1473744"/>
                <a:ext cx="1097281" cy="914401"/>
              </a:xfrm>
              <a:prstGeom prst="rect">
                <a:avLst/>
              </a:prstGeom>
            </p:spPr>
          </p:pic>
        </p:grpSp>
        <p:sp>
          <p:nvSpPr>
            <p:cNvPr id="56" name="TextBox 55">
              <a:extLst>
                <a:ext uri="{FF2B5EF4-FFF2-40B4-BE49-F238E27FC236}">
                  <a16:creationId xmlns:a16="http://schemas.microsoft.com/office/drawing/2014/main" id="{89BD4260-78B7-4C28-ADF2-FE529E03F2CC}"/>
                </a:ext>
              </a:extLst>
            </p:cNvPr>
            <p:cNvSpPr txBox="1"/>
            <p:nvPr/>
          </p:nvSpPr>
          <p:spPr>
            <a:xfrm>
              <a:off x="4913235" y="1649466"/>
              <a:ext cx="859402" cy="461665"/>
            </a:xfrm>
            <a:prstGeom prst="rect">
              <a:avLst/>
            </a:prstGeom>
            <a:noFill/>
          </p:spPr>
          <p:txBody>
            <a:bodyPr wrap="none" lIns="179285" tIns="143428" rIns="179285" bIns="143428" rtlCol="0">
              <a:spAutoFit/>
            </a:bodyPr>
            <a:lstStyle/>
            <a:p>
              <a:pPr>
                <a:lnSpc>
                  <a:spcPct val="90000"/>
                </a:lnSpc>
                <a:spcAft>
                  <a:spcPts val="588"/>
                </a:spcAft>
                <a:defRPr/>
              </a:pPr>
              <a:r>
                <a:rPr lang="en-US" sz="1176">
                  <a:gradFill>
                    <a:gsLst>
                      <a:gs pos="2917">
                        <a:srgbClr val="505050"/>
                      </a:gs>
                      <a:gs pos="30000">
                        <a:srgbClr val="505050"/>
                      </a:gs>
                    </a:gsLst>
                    <a:lin ang="5400000" scaled="0"/>
                  </a:gradFill>
                  <a:latin typeface="Segoe UI" charset="0"/>
                  <a:ea typeface="Segoe UI" charset="0"/>
                  <a:cs typeface="Segoe UI" charset="0"/>
                </a:rPr>
                <a:t>CLOUD</a:t>
              </a:r>
            </a:p>
          </p:txBody>
        </p:sp>
      </p:grpSp>
      <p:grpSp>
        <p:nvGrpSpPr>
          <p:cNvPr id="60" name="MSA">
            <a:extLst>
              <a:ext uri="{FF2B5EF4-FFF2-40B4-BE49-F238E27FC236}">
                <a16:creationId xmlns:a16="http://schemas.microsoft.com/office/drawing/2014/main" id="{77A248A9-5AC2-4FB4-AEE0-6184F2926CF2}"/>
              </a:ext>
            </a:extLst>
          </p:cNvPr>
          <p:cNvGrpSpPr/>
          <p:nvPr/>
        </p:nvGrpSpPr>
        <p:grpSpPr>
          <a:xfrm>
            <a:off x="8229180" y="5848354"/>
            <a:ext cx="397488" cy="397486"/>
            <a:chOff x="9150355" y="1924051"/>
            <a:chExt cx="614363" cy="614361"/>
          </a:xfrm>
        </p:grpSpPr>
        <p:sp>
          <p:nvSpPr>
            <p:cNvPr id="61" name="Oval 60">
              <a:extLst>
                <a:ext uri="{FF2B5EF4-FFF2-40B4-BE49-F238E27FC236}">
                  <a16:creationId xmlns:a16="http://schemas.microsoft.com/office/drawing/2014/main" id="{5FDD4F5F-C4E2-4412-B75B-A0DB6E7D71C5}"/>
                </a:ext>
              </a:extLst>
            </p:cNvPr>
            <p:cNvSpPr/>
            <p:nvPr/>
          </p:nvSpPr>
          <p:spPr bwMode="auto">
            <a:xfrm>
              <a:off x="9150355" y="1924051"/>
              <a:ext cx="614363" cy="614361"/>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62" name="Microsoft logo">
              <a:extLst>
                <a:ext uri="{FF2B5EF4-FFF2-40B4-BE49-F238E27FC236}">
                  <a16:creationId xmlns:a16="http://schemas.microsoft.com/office/drawing/2014/main" id="{9468A616-3B9A-4102-A135-247F184EC8D2}"/>
                </a:ext>
              </a:extLst>
            </p:cNvPr>
            <p:cNvGrpSpPr>
              <a:grpSpLocks noChangeAspect="1"/>
            </p:cNvGrpSpPr>
            <p:nvPr/>
          </p:nvGrpSpPr>
          <p:grpSpPr bwMode="auto">
            <a:xfrm>
              <a:off x="9315762" y="2089834"/>
              <a:ext cx="283548" cy="282794"/>
              <a:chOff x="5173" y="2155"/>
              <a:chExt cx="754" cy="752"/>
            </a:xfrm>
          </p:grpSpPr>
          <p:sp>
            <p:nvSpPr>
              <p:cNvPr id="63" name="AutoShape 43">
                <a:extLst>
                  <a:ext uri="{FF2B5EF4-FFF2-40B4-BE49-F238E27FC236}">
                    <a16:creationId xmlns:a16="http://schemas.microsoft.com/office/drawing/2014/main" id="{9BD785EF-153E-4B9E-B6E8-187BDC487E25}"/>
                  </a:ext>
                </a:extLst>
              </p:cNvPr>
              <p:cNvSpPr>
                <a:spLocks noChangeAspect="1" noChangeArrowheads="1" noTextEdit="1"/>
              </p:cNvSpPr>
              <p:nvPr/>
            </p:nvSpPr>
            <p:spPr bwMode="auto">
              <a:xfrm>
                <a:off x="5173" y="2155"/>
                <a:ext cx="754"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505050"/>
                  </a:solidFill>
                  <a:latin typeface="Segoe UI"/>
                </a:endParaRPr>
              </a:p>
            </p:txBody>
          </p:sp>
          <p:sp>
            <p:nvSpPr>
              <p:cNvPr id="64" name="Freeform 45">
                <a:extLst>
                  <a:ext uri="{FF2B5EF4-FFF2-40B4-BE49-F238E27FC236}">
                    <a16:creationId xmlns:a16="http://schemas.microsoft.com/office/drawing/2014/main" id="{25AA2BF0-1ABE-460F-9DB2-5286A9F32C35}"/>
                  </a:ext>
                </a:extLst>
              </p:cNvPr>
              <p:cNvSpPr>
                <a:spLocks noEditPoints="1"/>
              </p:cNvSpPr>
              <p:nvPr/>
            </p:nvSpPr>
            <p:spPr bwMode="auto">
              <a:xfrm>
                <a:off x="5174" y="2154"/>
                <a:ext cx="754" cy="754"/>
              </a:xfrm>
              <a:custGeom>
                <a:avLst/>
                <a:gdLst>
                  <a:gd name="T0" fmla="*/ 247 w 1029"/>
                  <a:gd name="T1" fmla="*/ 536 h 1029"/>
                  <a:gd name="T2" fmla="*/ 4 w 1029"/>
                  <a:gd name="T3" fmla="*/ 536 h 1029"/>
                  <a:gd name="T4" fmla="*/ 0 w 1029"/>
                  <a:gd name="T5" fmla="*/ 540 h 1029"/>
                  <a:gd name="T6" fmla="*/ 0 w 1029"/>
                  <a:gd name="T7" fmla="*/ 1026 h 1029"/>
                  <a:gd name="T8" fmla="*/ 4 w 1029"/>
                  <a:gd name="T9" fmla="*/ 1029 h 1029"/>
                  <a:gd name="T10" fmla="*/ 489 w 1029"/>
                  <a:gd name="T11" fmla="*/ 1029 h 1029"/>
                  <a:gd name="T12" fmla="*/ 493 w 1029"/>
                  <a:gd name="T13" fmla="*/ 1026 h 1029"/>
                  <a:gd name="T14" fmla="*/ 493 w 1029"/>
                  <a:gd name="T15" fmla="*/ 540 h 1029"/>
                  <a:gd name="T16" fmla="*/ 489 w 1029"/>
                  <a:gd name="T17" fmla="*/ 536 h 1029"/>
                  <a:gd name="T18" fmla="*/ 247 w 1029"/>
                  <a:gd name="T19" fmla="*/ 536 h 1029"/>
                  <a:gd name="T20" fmla="*/ 782 w 1029"/>
                  <a:gd name="T21" fmla="*/ 493 h 1029"/>
                  <a:gd name="T22" fmla="*/ 1025 w 1029"/>
                  <a:gd name="T23" fmla="*/ 493 h 1029"/>
                  <a:gd name="T24" fmla="*/ 1028 w 1029"/>
                  <a:gd name="T25" fmla="*/ 490 h 1029"/>
                  <a:gd name="T26" fmla="*/ 1028 w 1029"/>
                  <a:gd name="T27" fmla="*/ 307 h 1029"/>
                  <a:gd name="T28" fmla="*/ 1028 w 1029"/>
                  <a:gd name="T29" fmla="*/ 4 h 1029"/>
                  <a:gd name="T30" fmla="*/ 1025 w 1029"/>
                  <a:gd name="T31" fmla="*/ 1 h 1029"/>
                  <a:gd name="T32" fmla="*/ 539 w 1029"/>
                  <a:gd name="T33" fmla="*/ 1 h 1029"/>
                  <a:gd name="T34" fmla="*/ 536 w 1029"/>
                  <a:gd name="T35" fmla="*/ 4 h 1029"/>
                  <a:gd name="T36" fmla="*/ 536 w 1029"/>
                  <a:gd name="T37" fmla="*/ 490 h 1029"/>
                  <a:gd name="T38" fmla="*/ 539 w 1029"/>
                  <a:gd name="T39" fmla="*/ 493 h 1029"/>
                  <a:gd name="T40" fmla="*/ 782 w 1029"/>
                  <a:gd name="T41" fmla="*/ 493 h 1029"/>
                  <a:gd name="T42" fmla="*/ 246 w 1029"/>
                  <a:gd name="T43" fmla="*/ 493 h 1029"/>
                  <a:gd name="T44" fmla="*/ 489 w 1029"/>
                  <a:gd name="T45" fmla="*/ 493 h 1029"/>
                  <a:gd name="T46" fmla="*/ 493 w 1029"/>
                  <a:gd name="T47" fmla="*/ 489 h 1029"/>
                  <a:gd name="T48" fmla="*/ 493 w 1029"/>
                  <a:gd name="T49" fmla="*/ 5 h 1029"/>
                  <a:gd name="T50" fmla="*/ 489 w 1029"/>
                  <a:gd name="T51" fmla="*/ 1 h 1029"/>
                  <a:gd name="T52" fmla="*/ 4 w 1029"/>
                  <a:gd name="T53" fmla="*/ 1 h 1029"/>
                  <a:gd name="T54" fmla="*/ 0 w 1029"/>
                  <a:gd name="T55" fmla="*/ 5 h 1029"/>
                  <a:gd name="T56" fmla="*/ 0 w 1029"/>
                  <a:gd name="T57" fmla="*/ 254 h 1029"/>
                  <a:gd name="T58" fmla="*/ 0 w 1029"/>
                  <a:gd name="T59" fmla="*/ 489 h 1029"/>
                  <a:gd name="T60" fmla="*/ 4 w 1029"/>
                  <a:gd name="T61" fmla="*/ 493 h 1029"/>
                  <a:gd name="T62" fmla="*/ 246 w 1029"/>
                  <a:gd name="T63" fmla="*/ 493 h 1029"/>
                  <a:gd name="T64" fmla="*/ 782 w 1029"/>
                  <a:gd name="T65" fmla="*/ 1029 h 1029"/>
                  <a:gd name="T66" fmla="*/ 1025 w 1029"/>
                  <a:gd name="T67" fmla="*/ 1029 h 1029"/>
                  <a:gd name="T68" fmla="*/ 1028 w 1029"/>
                  <a:gd name="T69" fmla="*/ 1025 h 1029"/>
                  <a:gd name="T70" fmla="*/ 1028 w 1029"/>
                  <a:gd name="T71" fmla="*/ 899 h 1029"/>
                  <a:gd name="T72" fmla="*/ 1028 w 1029"/>
                  <a:gd name="T73" fmla="*/ 540 h 1029"/>
                  <a:gd name="T74" fmla="*/ 1025 w 1029"/>
                  <a:gd name="T75" fmla="*/ 536 h 1029"/>
                  <a:gd name="T76" fmla="*/ 540 w 1029"/>
                  <a:gd name="T77" fmla="*/ 536 h 1029"/>
                  <a:gd name="T78" fmla="*/ 536 w 1029"/>
                  <a:gd name="T79" fmla="*/ 540 h 1029"/>
                  <a:gd name="T80" fmla="*/ 536 w 1029"/>
                  <a:gd name="T81" fmla="*/ 1025 h 1029"/>
                  <a:gd name="T82" fmla="*/ 540 w 1029"/>
                  <a:gd name="T83" fmla="*/ 1029 h 1029"/>
                  <a:gd name="T84" fmla="*/ 782 w 1029"/>
                  <a:gd name="T85" fmla="*/ 102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1029">
                    <a:moveTo>
                      <a:pt x="247" y="536"/>
                    </a:moveTo>
                    <a:cubicBezTo>
                      <a:pt x="166" y="536"/>
                      <a:pt x="85" y="536"/>
                      <a:pt x="4" y="536"/>
                    </a:cubicBezTo>
                    <a:cubicBezTo>
                      <a:pt x="1" y="536"/>
                      <a:pt x="0" y="537"/>
                      <a:pt x="0" y="540"/>
                    </a:cubicBezTo>
                    <a:cubicBezTo>
                      <a:pt x="0" y="702"/>
                      <a:pt x="0" y="864"/>
                      <a:pt x="0" y="1026"/>
                    </a:cubicBezTo>
                    <a:cubicBezTo>
                      <a:pt x="0" y="1028"/>
                      <a:pt x="1" y="1029"/>
                      <a:pt x="4" y="1029"/>
                    </a:cubicBezTo>
                    <a:cubicBezTo>
                      <a:pt x="165" y="1029"/>
                      <a:pt x="327" y="1029"/>
                      <a:pt x="489" y="1029"/>
                    </a:cubicBezTo>
                    <a:cubicBezTo>
                      <a:pt x="492" y="1029"/>
                      <a:pt x="493" y="1028"/>
                      <a:pt x="493" y="1026"/>
                    </a:cubicBezTo>
                    <a:cubicBezTo>
                      <a:pt x="493" y="864"/>
                      <a:pt x="493" y="702"/>
                      <a:pt x="493" y="540"/>
                    </a:cubicBezTo>
                    <a:cubicBezTo>
                      <a:pt x="493" y="537"/>
                      <a:pt x="492" y="536"/>
                      <a:pt x="489" y="536"/>
                    </a:cubicBezTo>
                    <a:cubicBezTo>
                      <a:pt x="408" y="536"/>
                      <a:pt x="327" y="536"/>
                      <a:pt x="247" y="536"/>
                    </a:cubicBezTo>
                    <a:close/>
                    <a:moveTo>
                      <a:pt x="782" y="493"/>
                    </a:moveTo>
                    <a:cubicBezTo>
                      <a:pt x="863" y="493"/>
                      <a:pt x="944" y="493"/>
                      <a:pt x="1025" y="493"/>
                    </a:cubicBezTo>
                    <a:cubicBezTo>
                      <a:pt x="1028" y="493"/>
                      <a:pt x="1028" y="492"/>
                      <a:pt x="1028" y="490"/>
                    </a:cubicBezTo>
                    <a:cubicBezTo>
                      <a:pt x="1028" y="429"/>
                      <a:pt x="1028" y="368"/>
                      <a:pt x="1028" y="307"/>
                    </a:cubicBezTo>
                    <a:cubicBezTo>
                      <a:pt x="1028" y="206"/>
                      <a:pt x="1028" y="105"/>
                      <a:pt x="1028" y="4"/>
                    </a:cubicBezTo>
                    <a:cubicBezTo>
                      <a:pt x="1028" y="1"/>
                      <a:pt x="1028" y="1"/>
                      <a:pt x="1025" y="1"/>
                    </a:cubicBezTo>
                    <a:cubicBezTo>
                      <a:pt x="863" y="1"/>
                      <a:pt x="701" y="1"/>
                      <a:pt x="539" y="1"/>
                    </a:cubicBezTo>
                    <a:cubicBezTo>
                      <a:pt x="536" y="1"/>
                      <a:pt x="536" y="1"/>
                      <a:pt x="536" y="4"/>
                    </a:cubicBezTo>
                    <a:cubicBezTo>
                      <a:pt x="536" y="166"/>
                      <a:pt x="536" y="328"/>
                      <a:pt x="536" y="490"/>
                    </a:cubicBezTo>
                    <a:cubicBezTo>
                      <a:pt x="536" y="493"/>
                      <a:pt x="537" y="493"/>
                      <a:pt x="539" y="493"/>
                    </a:cubicBezTo>
                    <a:cubicBezTo>
                      <a:pt x="620" y="493"/>
                      <a:pt x="701" y="493"/>
                      <a:pt x="782" y="493"/>
                    </a:cubicBezTo>
                    <a:close/>
                    <a:moveTo>
                      <a:pt x="246" y="493"/>
                    </a:moveTo>
                    <a:cubicBezTo>
                      <a:pt x="327" y="493"/>
                      <a:pt x="408" y="493"/>
                      <a:pt x="489" y="493"/>
                    </a:cubicBezTo>
                    <a:cubicBezTo>
                      <a:pt x="493" y="493"/>
                      <a:pt x="493" y="494"/>
                      <a:pt x="493" y="489"/>
                    </a:cubicBezTo>
                    <a:cubicBezTo>
                      <a:pt x="493" y="328"/>
                      <a:pt x="493" y="166"/>
                      <a:pt x="493" y="5"/>
                    </a:cubicBezTo>
                    <a:cubicBezTo>
                      <a:pt x="493" y="0"/>
                      <a:pt x="493" y="1"/>
                      <a:pt x="489" y="1"/>
                    </a:cubicBezTo>
                    <a:cubicBezTo>
                      <a:pt x="327" y="1"/>
                      <a:pt x="166" y="1"/>
                      <a:pt x="4" y="1"/>
                    </a:cubicBezTo>
                    <a:cubicBezTo>
                      <a:pt x="0" y="1"/>
                      <a:pt x="0" y="1"/>
                      <a:pt x="0" y="5"/>
                    </a:cubicBezTo>
                    <a:cubicBezTo>
                      <a:pt x="0" y="88"/>
                      <a:pt x="0" y="171"/>
                      <a:pt x="0" y="254"/>
                    </a:cubicBezTo>
                    <a:cubicBezTo>
                      <a:pt x="0" y="333"/>
                      <a:pt x="0" y="411"/>
                      <a:pt x="0" y="489"/>
                    </a:cubicBezTo>
                    <a:cubicBezTo>
                      <a:pt x="0" y="494"/>
                      <a:pt x="0" y="493"/>
                      <a:pt x="4" y="493"/>
                    </a:cubicBezTo>
                    <a:cubicBezTo>
                      <a:pt x="85" y="493"/>
                      <a:pt x="166" y="493"/>
                      <a:pt x="246" y="493"/>
                    </a:cubicBezTo>
                    <a:close/>
                    <a:moveTo>
                      <a:pt x="782" y="1029"/>
                    </a:moveTo>
                    <a:cubicBezTo>
                      <a:pt x="863" y="1029"/>
                      <a:pt x="944" y="1029"/>
                      <a:pt x="1025" y="1029"/>
                    </a:cubicBezTo>
                    <a:cubicBezTo>
                      <a:pt x="1028" y="1029"/>
                      <a:pt x="1028" y="1028"/>
                      <a:pt x="1028" y="1025"/>
                    </a:cubicBezTo>
                    <a:cubicBezTo>
                      <a:pt x="1028" y="983"/>
                      <a:pt x="1028" y="941"/>
                      <a:pt x="1028" y="899"/>
                    </a:cubicBezTo>
                    <a:cubicBezTo>
                      <a:pt x="1028" y="780"/>
                      <a:pt x="1028" y="660"/>
                      <a:pt x="1028" y="540"/>
                    </a:cubicBezTo>
                    <a:cubicBezTo>
                      <a:pt x="1028" y="536"/>
                      <a:pt x="1029" y="536"/>
                      <a:pt x="1025" y="536"/>
                    </a:cubicBezTo>
                    <a:cubicBezTo>
                      <a:pt x="863" y="536"/>
                      <a:pt x="701" y="536"/>
                      <a:pt x="540" y="536"/>
                    </a:cubicBezTo>
                    <a:cubicBezTo>
                      <a:pt x="535" y="536"/>
                      <a:pt x="536" y="536"/>
                      <a:pt x="536" y="540"/>
                    </a:cubicBezTo>
                    <a:cubicBezTo>
                      <a:pt x="536" y="702"/>
                      <a:pt x="536" y="864"/>
                      <a:pt x="536" y="1025"/>
                    </a:cubicBezTo>
                    <a:cubicBezTo>
                      <a:pt x="536" y="1029"/>
                      <a:pt x="535" y="1029"/>
                      <a:pt x="540" y="1029"/>
                    </a:cubicBezTo>
                    <a:cubicBezTo>
                      <a:pt x="620" y="1029"/>
                      <a:pt x="701" y="1029"/>
                      <a:pt x="782" y="102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505050"/>
                  </a:solidFill>
                  <a:latin typeface="Segoe UI"/>
                </a:endParaRPr>
              </a:p>
            </p:txBody>
          </p:sp>
          <p:sp>
            <p:nvSpPr>
              <p:cNvPr id="65" name="Freeform 46">
                <a:extLst>
                  <a:ext uri="{FF2B5EF4-FFF2-40B4-BE49-F238E27FC236}">
                    <a16:creationId xmlns:a16="http://schemas.microsoft.com/office/drawing/2014/main" id="{AAB0C667-9244-4B10-8AF2-DA5413F55441}"/>
                  </a:ext>
                </a:extLst>
              </p:cNvPr>
              <p:cNvSpPr>
                <a:spLocks/>
              </p:cNvSpPr>
              <p:nvPr/>
            </p:nvSpPr>
            <p:spPr bwMode="auto">
              <a:xfrm>
                <a:off x="5174" y="2546"/>
                <a:ext cx="361" cy="362"/>
              </a:xfrm>
              <a:custGeom>
                <a:avLst/>
                <a:gdLst>
                  <a:gd name="T0" fmla="*/ 247 w 493"/>
                  <a:gd name="T1" fmla="*/ 0 h 493"/>
                  <a:gd name="T2" fmla="*/ 489 w 493"/>
                  <a:gd name="T3" fmla="*/ 0 h 493"/>
                  <a:gd name="T4" fmla="*/ 493 w 493"/>
                  <a:gd name="T5" fmla="*/ 4 h 493"/>
                  <a:gd name="T6" fmla="*/ 493 w 493"/>
                  <a:gd name="T7" fmla="*/ 490 h 493"/>
                  <a:gd name="T8" fmla="*/ 489 w 493"/>
                  <a:gd name="T9" fmla="*/ 493 h 493"/>
                  <a:gd name="T10" fmla="*/ 4 w 493"/>
                  <a:gd name="T11" fmla="*/ 493 h 493"/>
                  <a:gd name="T12" fmla="*/ 0 w 493"/>
                  <a:gd name="T13" fmla="*/ 490 h 493"/>
                  <a:gd name="T14" fmla="*/ 0 w 493"/>
                  <a:gd name="T15" fmla="*/ 4 h 493"/>
                  <a:gd name="T16" fmla="*/ 4 w 493"/>
                  <a:gd name="T17" fmla="*/ 0 h 493"/>
                  <a:gd name="T18" fmla="*/ 247 w 493"/>
                  <a:gd name="T19"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3" h="493">
                    <a:moveTo>
                      <a:pt x="247" y="0"/>
                    </a:moveTo>
                    <a:cubicBezTo>
                      <a:pt x="327" y="0"/>
                      <a:pt x="408" y="0"/>
                      <a:pt x="489" y="0"/>
                    </a:cubicBezTo>
                    <a:cubicBezTo>
                      <a:pt x="492" y="0"/>
                      <a:pt x="493" y="1"/>
                      <a:pt x="493" y="4"/>
                    </a:cubicBezTo>
                    <a:cubicBezTo>
                      <a:pt x="493" y="166"/>
                      <a:pt x="493" y="328"/>
                      <a:pt x="493" y="490"/>
                    </a:cubicBezTo>
                    <a:cubicBezTo>
                      <a:pt x="493" y="492"/>
                      <a:pt x="492" y="493"/>
                      <a:pt x="489" y="493"/>
                    </a:cubicBezTo>
                    <a:cubicBezTo>
                      <a:pt x="327" y="493"/>
                      <a:pt x="165" y="493"/>
                      <a:pt x="4" y="493"/>
                    </a:cubicBezTo>
                    <a:cubicBezTo>
                      <a:pt x="1" y="493"/>
                      <a:pt x="0" y="492"/>
                      <a:pt x="0" y="490"/>
                    </a:cubicBezTo>
                    <a:cubicBezTo>
                      <a:pt x="0" y="328"/>
                      <a:pt x="0" y="166"/>
                      <a:pt x="0" y="4"/>
                    </a:cubicBezTo>
                    <a:cubicBezTo>
                      <a:pt x="0" y="1"/>
                      <a:pt x="1" y="0"/>
                      <a:pt x="4" y="0"/>
                    </a:cubicBezTo>
                    <a:cubicBezTo>
                      <a:pt x="85" y="0"/>
                      <a:pt x="166" y="0"/>
                      <a:pt x="247" y="0"/>
                    </a:cubicBezTo>
                    <a:close/>
                  </a:path>
                </a:pathLst>
              </a:custGeom>
              <a:solidFill>
                <a:srgbClr val="00B3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505050"/>
                  </a:solidFill>
                  <a:latin typeface="Segoe UI"/>
                </a:endParaRPr>
              </a:p>
            </p:txBody>
          </p:sp>
          <p:sp>
            <p:nvSpPr>
              <p:cNvPr id="66" name="Freeform 47">
                <a:extLst>
                  <a:ext uri="{FF2B5EF4-FFF2-40B4-BE49-F238E27FC236}">
                    <a16:creationId xmlns:a16="http://schemas.microsoft.com/office/drawing/2014/main" id="{F2622EE4-D45C-4C1D-9A54-A6FBF3368658}"/>
                  </a:ext>
                </a:extLst>
              </p:cNvPr>
              <p:cNvSpPr>
                <a:spLocks/>
              </p:cNvSpPr>
              <p:nvPr/>
            </p:nvSpPr>
            <p:spPr bwMode="auto">
              <a:xfrm>
                <a:off x="5567" y="2154"/>
                <a:ext cx="360" cy="361"/>
              </a:xfrm>
              <a:custGeom>
                <a:avLst/>
                <a:gdLst>
                  <a:gd name="T0" fmla="*/ 246 w 492"/>
                  <a:gd name="T1" fmla="*/ 492 h 492"/>
                  <a:gd name="T2" fmla="*/ 3 w 492"/>
                  <a:gd name="T3" fmla="*/ 492 h 492"/>
                  <a:gd name="T4" fmla="*/ 0 w 492"/>
                  <a:gd name="T5" fmla="*/ 489 h 492"/>
                  <a:gd name="T6" fmla="*/ 0 w 492"/>
                  <a:gd name="T7" fmla="*/ 3 h 492"/>
                  <a:gd name="T8" fmla="*/ 3 w 492"/>
                  <a:gd name="T9" fmla="*/ 0 h 492"/>
                  <a:gd name="T10" fmla="*/ 489 w 492"/>
                  <a:gd name="T11" fmla="*/ 0 h 492"/>
                  <a:gd name="T12" fmla="*/ 492 w 492"/>
                  <a:gd name="T13" fmla="*/ 3 h 492"/>
                  <a:gd name="T14" fmla="*/ 492 w 492"/>
                  <a:gd name="T15" fmla="*/ 306 h 492"/>
                  <a:gd name="T16" fmla="*/ 492 w 492"/>
                  <a:gd name="T17" fmla="*/ 489 h 492"/>
                  <a:gd name="T18" fmla="*/ 489 w 492"/>
                  <a:gd name="T19" fmla="*/ 492 h 492"/>
                  <a:gd name="T20" fmla="*/ 246 w 492"/>
                  <a:gd name="T21" fmla="*/ 492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492">
                    <a:moveTo>
                      <a:pt x="246" y="492"/>
                    </a:moveTo>
                    <a:cubicBezTo>
                      <a:pt x="165" y="492"/>
                      <a:pt x="84" y="492"/>
                      <a:pt x="3" y="492"/>
                    </a:cubicBezTo>
                    <a:cubicBezTo>
                      <a:pt x="1" y="492"/>
                      <a:pt x="0" y="492"/>
                      <a:pt x="0" y="489"/>
                    </a:cubicBezTo>
                    <a:cubicBezTo>
                      <a:pt x="0" y="327"/>
                      <a:pt x="0" y="165"/>
                      <a:pt x="0" y="3"/>
                    </a:cubicBezTo>
                    <a:cubicBezTo>
                      <a:pt x="0" y="0"/>
                      <a:pt x="0" y="0"/>
                      <a:pt x="3" y="0"/>
                    </a:cubicBezTo>
                    <a:cubicBezTo>
                      <a:pt x="165" y="0"/>
                      <a:pt x="327" y="0"/>
                      <a:pt x="489" y="0"/>
                    </a:cubicBezTo>
                    <a:cubicBezTo>
                      <a:pt x="492" y="0"/>
                      <a:pt x="492" y="0"/>
                      <a:pt x="492" y="3"/>
                    </a:cubicBezTo>
                    <a:cubicBezTo>
                      <a:pt x="492" y="104"/>
                      <a:pt x="492" y="205"/>
                      <a:pt x="492" y="306"/>
                    </a:cubicBezTo>
                    <a:cubicBezTo>
                      <a:pt x="492" y="367"/>
                      <a:pt x="492" y="428"/>
                      <a:pt x="492" y="489"/>
                    </a:cubicBezTo>
                    <a:cubicBezTo>
                      <a:pt x="492" y="491"/>
                      <a:pt x="492" y="492"/>
                      <a:pt x="489" y="492"/>
                    </a:cubicBezTo>
                    <a:cubicBezTo>
                      <a:pt x="408" y="492"/>
                      <a:pt x="327" y="492"/>
                      <a:pt x="246" y="492"/>
                    </a:cubicBezTo>
                    <a:close/>
                  </a:path>
                </a:pathLst>
              </a:custGeom>
              <a:solidFill>
                <a:srgbClr val="90C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505050"/>
                  </a:solidFill>
                  <a:latin typeface="Segoe UI"/>
                </a:endParaRPr>
              </a:p>
            </p:txBody>
          </p:sp>
          <p:sp>
            <p:nvSpPr>
              <p:cNvPr id="67" name="Freeform 48">
                <a:extLst>
                  <a:ext uri="{FF2B5EF4-FFF2-40B4-BE49-F238E27FC236}">
                    <a16:creationId xmlns:a16="http://schemas.microsoft.com/office/drawing/2014/main" id="{DC95EC67-46B1-487E-97C7-BC64A5285918}"/>
                  </a:ext>
                </a:extLst>
              </p:cNvPr>
              <p:cNvSpPr>
                <a:spLocks/>
              </p:cNvSpPr>
              <p:nvPr/>
            </p:nvSpPr>
            <p:spPr bwMode="auto">
              <a:xfrm>
                <a:off x="5174" y="2154"/>
                <a:ext cx="361" cy="362"/>
              </a:xfrm>
              <a:custGeom>
                <a:avLst/>
                <a:gdLst>
                  <a:gd name="T0" fmla="*/ 246 w 493"/>
                  <a:gd name="T1" fmla="*/ 493 h 494"/>
                  <a:gd name="T2" fmla="*/ 4 w 493"/>
                  <a:gd name="T3" fmla="*/ 493 h 494"/>
                  <a:gd name="T4" fmla="*/ 0 w 493"/>
                  <a:gd name="T5" fmla="*/ 489 h 494"/>
                  <a:gd name="T6" fmla="*/ 0 w 493"/>
                  <a:gd name="T7" fmla="*/ 254 h 494"/>
                  <a:gd name="T8" fmla="*/ 0 w 493"/>
                  <a:gd name="T9" fmla="*/ 5 h 494"/>
                  <a:gd name="T10" fmla="*/ 4 w 493"/>
                  <a:gd name="T11" fmla="*/ 1 h 494"/>
                  <a:gd name="T12" fmla="*/ 489 w 493"/>
                  <a:gd name="T13" fmla="*/ 1 h 494"/>
                  <a:gd name="T14" fmla="*/ 493 w 493"/>
                  <a:gd name="T15" fmla="*/ 5 h 494"/>
                  <a:gd name="T16" fmla="*/ 493 w 493"/>
                  <a:gd name="T17" fmla="*/ 489 h 494"/>
                  <a:gd name="T18" fmla="*/ 489 w 493"/>
                  <a:gd name="T19" fmla="*/ 493 h 494"/>
                  <a:gd name="T20" fmla="*/ 246 w 493"/>
                  <a:gd name="T21" fmla="*/ 49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494">
                    <a:moveTo>
                      <a:pt x="246" y="493"/>
                    </a:moveTo>
                    <a:cubicBezTo>
                      <a:pt x="166" y="493"/>
                      <a:pt x="85" y="493"/>
                      <a:pt x="4" y="493"/>
                    </a:cubicBezTo>
                    <a:cubicBezTo>
                      <a:pt x="0" y="493"/>
                      <a:pt x="0" y="494"/>
                      <a:pt x="0" y="489"/>
                    </a:cubicBezTo>
                    <a:cubicBezTo>
                      <a:pt x="0" y="411"/>
                      <a:pt x="0" y="333"/>
                      <a:pt x="0" y="254"/>
                    </a:cubicBezTo>
                    <a:cubicBezTo>
                      <a:pt x="0" y="171"/>
                      <a:pt x="0" y="88"/>
                      <a:pt x="0" y="5"/>
                    </a:cubicBezTo>
                    <a:cubicBezTo>
                      <a:pt x="0" y="1"/>
                      <a:pt x="0" y="1"/>
                      <a:pt x="4" y="1"/>
                    </a:cubicBezTo>
                    <a:cubicBezTo>
                      <a:pt x="166" y="1"/>
                      <a:pt x="327" y="1"/>
                      <a:pt x="489" y="1"/>
                    </a:cubicBezTo>
                    <a:cubicBezTo>
                      <a:pt x="493" y="1"/>
                      <a:pt x="493" y="0"/>
                      <a:pt x="493" y="5"/>
                    </a:cubicBezTo>
                    <a:cubicBezTo>
                      <a:pt x="493" y="166"/>
                      <a:pt x="493" y="328"/>
                      <a:pt x="493" y="489"/>
                    </a:cubicBezTo>
                    <a:cubicBezTo>
                      <a:pt x="493" y="494"/>
                      <a:pt x="493" y="493"/>
                      <a:pt x="489" y="493"/>
                    </a:cubicBezTo>
                    <a:cubicBezTo>
                      <a:pt x="408" y="493"/>
                      <a:pt x="327" y="493"/>
                      <a:pt x="246" y="493"/>
                    </a:cubicBezTo>
                    <a:close/>
                  </a:path>
                </a:pathLst>
              </a:custGeom>
              <a:solidFill>
                <a:srgbClr val="F768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505050"/>
                  </a:solidFill>
                  <a:latin typeface="Segoe UI"/>
                </a:endParaRPr>
              </a:p>
            </p:txBody>
          </p:sp>
          <p:sp>
            <p:nvSpPr>
              <p:cNvPr id="68" name="Freeform 49">
                <a:extLst>
                  <a:ext uri="{FF2B5EF4-FFF2-40B4-BE49-F238E27FC236}">
                    <a16:creationId xmlns:a16="http://schemas.microsoft.com/office/drawing/2014/main" id="{26C6A48C-924B-4605-9EAC-38EC2B6CD888}"/>
                  </a:ext>
                </a:extLst>
              </p:cNvPr>
              <p:cNvSpPr>
                <a:spLocks/>
              </p:cNvSpPr>
              <p:nvPr/>
            </p:nvSpPr>
            <p:spPr bwMode="auto">
              <a:xfrm>
                <a:off x="5566" y="2546"/>
                <a:ext cx="362" cy="362"/>
              </a:xfrm>
              <a:custGeom>
                <a:avLst/>
                <a:gdLst>
                  <a:gd name="T0" fmla="*/ 247 w 494"/>
                  <a:gd name="T1" fmla="*/ 493 h 493"/>
                  <a:gd name="T2" fmla="*/ 5 w 494"/>
                  <a:gd name="T3" fmla="*/ 493 h 493"/>
                  <a:gd name="T4" fmla="*/ 1 w 494"/>
                  <a:gd name="T5" fmla="*/ 489 h 493"/>
                  <a:gd name="T6" fmla="*/ 1 w 494"/>
                  <a:gd name="T7" fmla="*/ 4 h 493"/>
                  <a:gd name="T8" fmla="*/ 5 w 494"/>
                  <a:gd name="T9" fmla="*/ 0 h 493"/>
                  <a:gd name="T10" fmla="*/ 490 w 494"/>
                  <a:gd name="T11" fmla="*/ 0 h 493"/>
                  <a:gd name="T12" fmla="*/ 493 w 494"/>
                  <a:gd name="T13" fmla="*/ 4 h 493"/>
                  <a:gd name="T14" fmla="*/ 493 w 494"/>
                  <a:gd name="T15" fmla="*/ 363 h 493"/>
                  <a:gd name="T16" fmla="*/ 493 w 494"/>
                  <a:gd name="T17" fmla="*/ 489 h 493"/>
                  <a:gd name="T18" fmla="*/ 490 w 494"/>
                  <a:gd name="T19" fmla="*/ 493 h 493"/>
                  <a:gd name="T20" fmla="*/ 247 w 494"/>
                  <a:gd name="T21" fmla="*/ 49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4" h="493">
                    <a:moveTo>
                      <a:pt x="247" y="493"/>
                    </a:moveTo>
                    <a:cubicBezTo>
                      <a:pt x="166" y="493"/>
                      <a:pt x="85" y="493"/>
                      <a:pt x="5" y="493"/>
                    </a:cubicBezTo>
                    <a:cubicBezTo>
                      <a:pt x="0" y="493"/>
                      <a:pt x="1" y="493"/>
                      <a:pt x="1" y="489"/>
                    </a:cubicBezTo>
                    <a:cubicBezTo>
                      <a:pt x="1" y="328"/>
                      <a:pt x="1" y="166"/>
                      <a:pt x="1" y="4"/>
                    </a:cubicBezTo>
                    <a:cubicBezTo>
                      <a:pt x="1" y="0"/>
                      <a:pt x="0" y="0"/>
                      <a:pt x="5" y="0"/>
                    </a:cubicBezTo>
                    <a:cubicBezTo>
                      <a:pt x="166" y="0"/>
                      <a:pt x="328" y="0"/>
                      <a:pt x="490" y="0"/>
                    </a:cubicBezTo>
                    <a:cubicBezTo>
                      <a:pt x="494" y="0"/>
                      <a:pt x="493" y="0"/>
                      <a:pt x="493" y="4"/>
                    </a:cubicBezTo>
                    <a:cubicBezTo>
                      <a:pt x="493" y="124"/>
                      <a:pt x="493" y="244"/>
                      <a:pt x="493" y="363"/>
                    </a:cubicBezTo>
                    <a:cubicBezTo>
                      <a:pt x="493" y="405"/>
                      <a:pt x="493" y="447"/>
                      <a:pt x="493" y="489"/>
                    </a:cubicBezTo>
                    <a:cubicBezTo>
                      <a:pt x="493" y="492"/>
                      <a:pt x="493" y="493"/>
                      <a:pt x="490" y="493"/>
                    </a:cubicBezTo>
                    <a:cubicBezTo>
                      <a:pt x="409" y="493"/>
                      <a:pt x="328" y="493"/>
                      <a:pt x="247" y="493"/>
                    </a:cubicBezTo>
                    <a:close/>
                  </a:path>
                </a:pathLst>
              </a:custGeom>
              <a:solidFill>
                <a:srgbClr val="FEC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505050"/>
                  </a:solidFill>
                  <a:latin typeface="Segoe UI"/>
                </a:endParaRPr>
              </a:p>
            </p:txBody>
          </p:sp>
        </p:grpSp>
      </p:grpSp>
      <p:grpSp>
        <p:nvGrpSpPr>
          <p:cNvPr id="69" name="local accounts">
            <a:extLst>
              <a:ext uri="{FF2B5EF4-FFF2-40B4-BE49-F238E27FC236}">
                <a16:creationId xmlns:a16="http://schemas.microsoft.com/office/drawing/2014/main" id="{F11DD8B5-759D-4ED3-99FE-2F58855138D0}"/>
              </a:ext>
            </a:extLst>
          </p:cNvPr>
          <p:cNvGrpSpPr/>
          <p:nvPr/>
        </p:nvGrpSpPr>
        <p:grpSpPr>
          <a:xfrm>
            <a:off x="11456569" y="5808860"/>
            <a:ext cx="410641" cy="519339"/>
            <a:chOff x="67294" y="4350327"/>
            <a:chExt cx="538348" cy="680852"/>
          </a:xfrm>
        </p:grpSpPr>
        <p:sp>
          <p:nvSpPr>
            <p:cNvPr id="70" name="Can 100">
              <a:extLst>
                <a:ext uri="{FF2B5EF4-FFF2-40B4-BE49-F238E27FC236}">
                  <a16:creationId xmlns:a16="http://schemas.microsoft.com/office/drawing/2014/main" id="{077C1C5F-8204-4057-9F2F-E5A4FDAE0AFD}"/>
                </a:ext>
              </a:extLst>
            </p:cNvPr>
            <p:cNvSpPr/>
            <p:nvPr/>
          </p:nvSpPr>
          <p:spPr bwMode="auto">
            <a:xfrm>
              <a:off x="67294" y="4350327"/>
              <a:ext cx="538348" cy="680852"/>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pic>
          <p:nvPicPr>
            <p:cNvPr id="71" name="Picture 70">
              <a:extLst>
                <a:ext uri="{FF2B5EF4-FFF2-40B4-BE49-F238E27FC236}">
                  <a16:creationId xmlns:a16="http://schemas.microsoft.com/office/drawing/2014/main" id="{F0E03281-BBA0-4BFC-B1B8-A621C09953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798" y="4557910"/>
              <a:ext cx="271236" cy="369956"/>
            </a:xfrm>
            <a:prstGeom prst="rect">
              <a:avLst/>
            </a:prstGeom>
          </p:spPr>
        </p:pic>
      </p:grpSp>
      <p:grpSp>
        <p:nvGrpSpPr>
          <p:cNvPr id="72" name="facebook">
            <a:extLst>
              <a:ext uri="{FF2B5EF4-FFF2-40B4-BE49-F238E27FC236}">
                <a16:creationId xmlns:a16="http://schemas.microsoft.com/office/drawing/2014/main" id="{2BC08BDD-1B3B-490F-9B68-BA4D04A9F2B3}"/>
              </a:ext>
            </a:extLst>
          </p:cNvPr>
          <p:cNvGrpSpPr/>
          <p:nvPr/>
        </p:nvGrpSpPr>
        <p:grpSpPr>
          <a:xfrm>
            <a:off x="10107106" y="5885168"/>
            <a:ext cx="395011" cy="395009"/>
            <a:chOff x="6675437" y="1973262"/>
            <a:chExt cx="381000" cy="381000"/>
          </a:xfrm>
        </p:grpSpPr>
        <p:sp>
          <p:nvSpPr>
            <p:cNvPr id="73" name="Oval 72">
              <a:extLst>
                <a:ext uri="{FF2B5EF4-FFF2-40B4-BE49-F238E27FC236}">
                  <a16:creationId xmlns:a16="http://schemas.microsoft.com/office/drawing/2014/main" id="{5FB17EBD-BA9E-4849-A6AE-9F2D9D02CF86}"/>
                </a:ext>
              </a:extLst>
            </p:cNvPr>
            <p:cNvSpPr/>
            <p:nvPr/>
          </p:nvSpPr>
          <p:spPr bwMode="auto">
            <a:xfrm>
              <a:off x="6675437" y="1973262"/>
              <a:ext cx="381000" cy="381000"/>
            </a:xfrm>
            <a:prstGeom prst="ellipse">
              <a:avLst/>
            </a:prstGeom>
            <a:solidFill>
              <a:srgbClr val="3B599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 name="Freeform 19">
              <a:extLst>
                <a:ext uri="{FF2B5EF4-FFF2-40B4-BE49-F238E27FC236}">
                  <a16:creationId xmlns:a16="http://schemas.microsoft.com/office/drawing/2014/main" id="{C1B0961D-B039-4DF6-A89E-E392DC06B927}"/>
                </a:ext>
              </a:extLst>
            </p:cNvPr>
            <p:cNvSpPr>
              <a:spLocks/>
            </p:cNvSpPr>
            <p:nvPr/>
          </p:nvSpPr>
          <p:spPr bwMode="auto">
            <a:xfrm>
              <a:off x="6815271" y="2065906"/>
              <a:ext cx="101836" cy="213649"/>
            </a:xfrm>
            <a:custGeom>
              <a:avLst/>
              <a:gdLst>
                <a:gd name="T0" fmla="*/ 26 w 119"/>
                <a:gd name="T1" fmla="*/ 50 h 249"/>
                <a:gd name="T2" fmla="*/ 26 w 119"/>
                <a:gd name="T3" fmla="*/ 86 h 249"/>
                <a:gd name="T4" fmla="*/ 0 w 119"/>
                <a:gd name="T5" fmla="*/ 86 h 249"/>
                <a:gd name="T6" fmla="*/ 0 w 119"/>
                <a:gd name="T7" fmla="*/ 129 h 249"/>
                <a:gd name="T8" fmla="*/ 26 w 119"/>
                <a:gd name="T9" fmla="*/ 129 h 249"/>
                <a:gd name="T10" fmla="*/ 26 w 119"/>
                <a:gd name="T11" fmla="*/ 249 h 249"/>
                <a:gd name="T12" fmla="*/ 79 w 119"/>
                <a:gd name="T13" fmla="*/ 249 h 249"/>
                <a:gd name="T14" fmla="*/ 79 w 119"/>
                <a:gd name="T15" fmla="*/ 129 h 249"/>
                <a:gd name="T16" fmla="*/ 114 w 119"/>
                <a:gd name="T17" fmla="*/ 129 h 249"/>
                <a:gd name="T18" fmla="*/ 119 w 119"/>
                <a:gd name="T19" fmla="*/ 85 h 249"/>
                <a:gd name="T20" fmla="*/ 79 w 119"/>
                <a:gd name="T21" fmla="*/ 85 h 249"/>
                <a:gd name="T22" fmla="*/ 79 w 119"/>
                <a:gd name="T23" fmla="*/ 56 h 249"/>
                <a:gd name="T24" fmla="*/ 91 w 119"/>
                <a:gd name="T25" fmla="*/ 45 h 249"/>
                <a:gd name="T26" fmla="*/ 119 w 119"/>
                <a:gd name="T27" fmla="*/ 45 h 249"/>
                <a:gd name="T28" fmla="*/ 119 w 119"/>
                <a:gd name="T29" fmla="*/ 0 h 249"/>
                <a:gd name="T30" fmla="*/ 80 w 119"/>
                <a:gd name="T31" fmla="*/ 0 h 249"/>
                <a:gd name="T32" fmla="*/ 26 w 119"/>
                <a:gd name="T33" fmla="*/ 5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249">
                  <a:moveTo>
                    <a:pt x="26" y="50"/>
                  </a:moveTo>
                  <a:cubicBezTo>
                    <a:pt x="26" y="56"/>
                    <a:pt x="26" y="86"/>
                    <a:pt x="26" y="86"/>
                  </a:cubicBezTo>
                  <a:cubicBezTo>
                    <a:pt x="0" y="86"/>
                    <a:pt x="0" y="86"/>
                    <a:pt x="0" y="86"/>
                  </a:cubicBezTo>
                  <a:cubicBezTo>
                    <a:pt x="0" y="129"/>
                    <a:pt x="0" y="129"/>
                    <a:pt x="0" y="129"/>
                  </a:cubicBezTo>
                  <a:cubicBezTo>
                    <a:pt x="26" y="129"/>
                    <a:pt x="26" y="129"/>
                    <a:pt x="26" y="129"/>
                  </a:cubicBezTo>
                  <a:cubicBezTo>
                    <a:pt x="26" y="249"/>
                    <a:pt x="26" y="249"/>
                    <a:pt x="26" y="249"/>
                  </a:cubicBezTo>
                  <a:cubicBezTo>
                    <a:pt x="79" y="249"/>
                    <a:pt x="79" y="249"/>
                    <a:pt x="79" y="249"/>
                  </a:cubicBezTo>
                  <a:cubicBezTo>
                    <a:pt x="79" y="129"/>
                    <a:pt x="79" y="129"/>
                    <a:pt x="79" y="129"/>
                  </a:cubicBezTo>
                  <a:cubicBezTo>
                    <a:pt x="114" y="129"/>
                    <a:pt x="114" y="129"/>
                    <a:pt x="114" y="129"/>
                  </a:cubicBezTo>
                  <a:cubicBezTo>
                    <a:pt x="114" y="129"/>
                    <a:pt x="118" y="108"/>
                    <a:pt x="119" y="85"/>
                  </a:cubicBezTo>
                  <a:cubicBezTo>
                    <a:pt x="115" y="85"/>
                    <a:pt x="79" y="85"/>
                    <a:pt x="79" y="85"/>
                  </a:cubicBezTo>
                  <a:cubicBezTo>
                    <a:pt x="79" y="85"/>
                    <a:pt x="79" y="60"/>
                    <a:pt x="79" y="56"/>
                  </a:cubicBezTo>
                  <a:cubicBezTo>
                    <a:pt x="79" y="51"/>
                    <a:pt x="85" y="45"/>
                    <a:pt x="91" y="45"/>
                  </a:cubicBezTo>
                  <a:cubicBezTo>
                    <a:pt x="96" y="45"/>
                    <a:pt x="108" y="45"/>
                    <a:pt x="119" y="45"/>
                  </a:cubicBezTo>
                  <a:cubicBezTo>
                    <a:pt x="119" y="39"/>
                    <a:pt x="119" y="19"/>
                    <a:pt x="119" y="0"/>
                  </a:cubicBezTo>
                  <a:cubicBezTo>
                    <a:pt x="105" y="0"/>
                    <a:pt x="88" y="0"/>
                    <a:pt x="80" y="0"/>
                  </a:cubicBezTo>
                  <a:cubicBezTo>
                    <a:pt x="25" y="0"/>
                    <a:pt x="26" y="43"/>
                    <a:pt x="26" y="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505050"/>
                </a:solidFill>
                <a:latin typeface="Segoe UI"/>
              </a:endParaRPr>
            </a:p>
          </p:txBody>
        </p:sp>
      </p:grpSp>
      <p:grpSp>
        <p:nvGrpSpPr>
          <p:cNvPr id="75" name="MSA">
            <a:extLst>
              <a:ext uri="{FF2B5EF4-FFF2-40B4-BE49-F238E27FC236}">
                <a16:creationId xmlns:a16="http://schemas.microsoft.com/office/drawing/2014/main" id="{F21D20FA-F1DD-460E-96D3-2E7B22D36FFA}"/>
              </a:ext>
            </a:extLst>
          </p:cNvPr>
          <p:cNvGrpSpPr/>
          <p:nvPr/>
        </p:nvGrpSpPr>
        <p:grpSpPr>
          <a:xfrm>
            <a:off x="10992549" y="5881693"/>
            <a:ext cx="397488" cy="397486"/>
            <a:chOff x="9150355" y="1924051"/>
            <a:chExt cx="614363" cy="614361"/>
          </a:xfrm>
        </p:grpSpPr>
        <p:sp>
          <p:nvSpPr>
            <p:cNvPr id="76" name="Oval 75">
              <a:extLst>
                <a:ext uri="{FF2B5EF4-FFF2-40B4-BE49-F238E27FC236}">
                  <a16:creationId xmlns:a16="http://schemas.microsoft.com/office/drawing/2014/main" id="{FAA28D92-0F0C-41FA-B417-746AC209774E}"/>
                </a:ext>
              </a:extLst>
            </p:cNvPr>
            <p:cNvSpPr/>
            <p:nvPr/>
          </p:nvSpPr>
          <p:spPr bwMode="auto">
            <a:xfrm>
              <a:off x="9150355" y="1924051"/>
              <a:ext cx="614363" cy="614361"/>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77" name="Microsoft logo">
              <a:extLst>
                <a:ext uri="{FF2B5EF4-FFF2-40B4-BE49-F238E27FC236}">
                  <a16:creationId xmlns:a16="http://schemas.microsoft.com/office/drawing/2014/main" id="{10833FEF-E111-4B3D-AE6C-81E38B493A04}"/>
                </a:ext>
              </a:extLst>
            </p:cNvPr>
            <p:cNvGrpSpPr>
              <a:grpSpLocks noChangeAspect="1"/>
            </p:cNvGrpSpPr>
            <p:nvPr/>
          </p:nvGrpSpPr>
          <p:grpSpPr bwMode="auto">
            <a:xfrm>
              <a:off x="9315762" y="2089834"/>
              <a:ext cx="283548" cy="282794"/>
              <a:chOff x="5173" y="2155"/>
              <a:chExt cx="754" cy="752"/>
            </a:xfrm>
          </p:grpSpPr>
          <p:sp>
            <p:nvSpPr>
              <p:cNvPr id="78" name="AutoShape 43">
                <a:extLst>
                  <a:ext uri="{FF2B5EF4-FFF2-40B4-BE49-F238E27FC236}">
                    <a16:creationId xmlns:a16="http://schemas.microsoft.com/office/drawing/2014/main" id="{F1D267C9-8EDC-493F-B713-2AA021C9062A}"/>
                  </a:ext>
                </a:extLst>
              </p:cNvPr>
              <p:cNvSpPr>
                <a:spLocks noChangeAspect="1" noChangeArrowheads="1" noTextEdit="1"/>
              </p:cNvSpPr>
              <p:nvPr/>
            </p:nvSpPr>
            <p:spPr bwMode="auto">
              <a:xfrm>
                <a:off x="5173" y="2155"/>
                <a:ext cx="754"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505050"/>
                  </a:solidFill>
                  <a:latin typeface="Segoe UI"/>
                </a:endParaRPr>
              </a:p>
            </p:txBody>
          </p:sp>
          <p:sp>
            <p:nvSpPr>
              <p:cNvPr id="79" name="Freeform 45">
                <a:extLst>
                  <a:ext uri="{FF2B5EF4-FFF2-40B4-BE49-F238E27FC236}">
                    <a16:creationId xmlns:a16="http://schemas.microsoft.com/office/drawing/2014/main" id="{46C9B793-5BE7-41FE-A248-21C9737AD3FD}"/>
                  </a:ext>
                </a:extLst>
              </p:cNvPr>
              <p:cNvSpPr>
                <a:spLocks noEditPoints="1"/>
              </p:cNvSpPr>
              <p:nvPr/>
            </p:nvSpPr>
            <p:spPr bwMode="auto">
              <a:xfrm>
                <a:off x="5174" y="2154"/>
                <a:ext cx="754" cy="754"/>
              </a:xfrm>
              <a:custGeom>
                <a:avLst/>
                <a:gdLst>
                  <a:gd name="T0" fmla="*/ 247 w 1029"/>
                  <a:gd name="T1" fmla="*/ 536 h 1029"/>
                  <a:gd name="T2" fmla="*/ 4 w 1029"/>
                  <a:gd name="T3" fmla="*/ 536 h 1029"/>
                  <a:gd name="T4" fmla="*/ 0 w 1029"/>
                  <a:gd name="T5" fmla="*/ 540 h 1029"/>
                  <a:gd name="T6" fmla="*/ 0 w 1029"/>
                  <a:gd name="T7" fmla="*/ 1026 h 1029"/>
                  <a:gd name="T8" fmla="*/ 4 w 1029"/>
                  <a:gd name="T9" fmla="*/ 1029 h 1029"/>
                  <a:gd name="T10" fmla="*/ 489 w 1029"/>
                  <a:gd name="T11" fmla="*/ 1029 h 1029"/>
                  <a:gd name="T12" fmla="*/ 493 w 1029"/>
                  <a:gd name="T13" fmla="*/ 1026 h 1029"/>
                  <a:gd name="T14" fmla="*/ 493 w 1029"/>
                  <a:gd name="T15" fmla="*/ 540 h 1029"/>
                  <a:gd name="T16" fmla="*/ 489 w 1029"/>
                  <a:gd name="T17" fmla="*/ 536 h 1029"/>
                  <a:gd name="T18" fmla="*/ 247 w 1029"/>
                  <a:gd name="T19" fmla="*/ 536 h 1029"/>
                  <a:gd name="T20" fmla="*/ 782 w 1029"/>
                  <a:gd name="T21" fmla="*/ 493 h 1029"/>
                  <a:gd name="T22" fmla="*/ 1025 w 1029"/>
                  <a:gd name="T23" fmla="*/ 493 h 1029"/>
                  <a:gd name="T24" fmla="*/ 1028 w 1029"/>
                  <a:gd name="T25" fmla="*/ 490 h 1029"/>
                  <a:gd name="T26" fmla="*/ 1028 w 1029"/>
                  <a:gd name="T27" fmla="*/ 307 h 1029"/>
                  <a:gd name="T28" fmla="*/ 1028 w 1029"/>
                  <a:gd name="T29" fmla="*/ 4 h 1029"/>
                  <a:gd name="T30" fmla="*/ 1025 w 1029"/>
                  <a:gd name="T31" fmla="*/ 1 h 1029"/>
                  <a:gd name="T32" fmla="*/ 539 w 1029"/>
                  <a:gd name="T33" fmla="*/ 1 h 1029"/>
                  <a:gd name="T34" fmla="*/ 536 w 1029"/>
                  <a:gd name="T35" fmla="*/ 4 h 1029"/>
                  <a:gd name="T36" fmla="*/ 536 w 1029"/>
                  <a:gd name="T37" fmla="*/ 490 h 1029"/>
                  <a:gd name="T38" fmla="*/ 539 w 1029"/>
                  <a:gd name="T39" fmla="*/ 493 h 1029"/>
                  <a:gd name="T40" fmla="*/ 782 w 1029"/>
                  <a:gd name="T41" fmla="*/ 493 h 1029"/>
                  <a:gd name="T42" fmla="*/ 246 w 1029"/>
                  <a:gd name="T43" fmla="*/ 493 h 1029"/>
                  <a:gd name="T44" fmla="*/ 489 w 1029"/>
                  <a:gd name="T45" fmla="*/ 493 h 1029"/>
                  <a:gd name="T46" fmla="*/ 493 w 1029"/>
                  <a:gd name="T47" fmla="*/ 489 h 1029"/>
                  <a:gd name="T48" fmla="*/ 493 w 1029"/>
                  <a:gd name="T49" fmla="*/ 5 h 1029"/>
                  <a:gd name="T50" fmla="*/ 489 w 1029"/>
                  <a:gd name="T51" fmla="*/ 1 h 1029"/>
                  <a:gd name="T52" fmla="*/ 4 w 1029"/>
                  <a:gd name="T53" fmla="*/ 1 h 1029"/>
                  <a:gd name="T54" fmla="*/ 0 w 1029"/>
                  <a:gd name="T55" fmla="*/ 5 h 1029"/>
                  <a:gd name="T56" fmla="*/ 0 w 1029"/>
                  <a:gd name="T57" fmla="*/ 254 h 1029"/>
                  <a:gd name="T58" fmla="*/ 0 w 1029"/>
                  <a:gd name="T59" fmla="*/ 489 h 1029"/>
                  <a:gd name="T60" fmla="*/ 4 w 1029"/>
                  <a:gd name="T61" fmla="*/ 493 h 1029"/>
                  <a:gd name="T62" fmla="*/ 246 w 1029"/>
                  <a:gd name="T63" fmla="*/ 493 h 1029"/>
                  <a:gd name="T64" fmla="*/ 782 w 1029"/>
                  <a:gd name="T65" fmla="*/ 1029 h 1029"/>
                  <a:gd name="T66" fmla="*/ 1025 w 1029"/>
                  <a:gd name="T67" fmla="*/ 1029 h 1029"/>
                  <a:gd name="T68" fmla="*/ 1028 w 1029"/>
                  <a:gd name="T69" fmla="*/ 1025 h 1029"/>
                  <a:gd name="T70" fmla="*/ 1028 w 1029"/>
                  <a:gd name="T71" fmla="*/ 899 h 1029"/>
                  <a:gd name="T72" fmla="*/ 1028 w 1029"/>
                  <a:gd name="T73" fmla="*/ 540 h 1029"/>
                  <a:gd name="T74" fmla="*/ 1025 w 1029"/>
                  <a:gd name="T75" fmla="*/ 536 h 1029"/>
                  <a:gd name="T76" fmla="*/ 540 w 1029"/>
                  <a:gd name="T77" fmla="*/ 536 h 1029"/>
                  <a:gd name="T78" fmla="*/ 536 w 1029"/>
                  <a:gd name="T79" fmla="*/ 540 h 1029"/>
                  <a:gd name="T80" fmla="*/ 536 w 1029"/>
                  <a:gd name="T81" fmla="*/ 1025 h 1029"/>
                  <a:gd name="T82" fmla="*/ 540 w 1029"/>
                  <a:gd name="T83" fmla="*/ 1029 h 1029"/>
                  <a:gd name="T84" fmla="*/ 782 w 1029"/>
                  <a:gd name="T85" fmla="*/ 102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1029">
                    <a:moveTo>
                      <a:pt x="247" y="536"/>
                    </a:moveTo>
                    <a:cubicBezTo>
                      <a:pt x="166" y="536"/>
                      <a:pt x="85" y="536"/>
                      <a:pt x="4" y="536"/>
                    </a:cubicBezTo>
                    <a:cubicBezTo>
                      <a:pt x="1" y="536"/>
                      <a:pt x="0" y="537"/>
                      <a:pt x="0" y="540"/>
                    </a:cubicBezTo>
                    <a:cubicBezTo>
                      <a:pt x="0" y="702"/>
                      <a:pt x="0" y="864"/>
                      <a:pt x="0" y="1026"/>
                    </a:cubicBezTo>
                    <a:cubicBezTo>
                      <a:pt x="0" y="1028"/>
                      <a:pt x="1" y="1029"/>
                      <a:pt x="4" y="1029"/>
                    </a:cubicBezTo>
                    <a:cubicBezTo>
                      <a:pt x="165" y="1029"/>
                      <a:pt x="327" y="1029"/>
                      <a:pt x="489" y="1029"/>
                    </a:cubicBezTo>
                    <a:cubicBezTo>
                      <a:pt x="492" y="1029"/>
                      <a:pt x="493" y="1028"/>
                      <a:pt x="493" y="1026"/>
                    </a:cubicBezTo>
                    <a:cubicBezTo>
                      <a:pt x="493" y="864"/>
                      <a:pt x="493" y="702"/>
                      <a:pt x="493" y="540"/>
                    </a:cubicBezTo>
                    <a:cubicBezTo>
                      <a:pt x="493" y="537"/>
                      <a:pt x="492" y="536"/>
                      <a:pt x="489" y="536"/>
                    </a:cubicBezTo>
                    <a:cubicBezTo>
                      <a:pt x="408" y="536"/>
                      <a:pt x="327" y="536"/>
                      <a:pt x="247" y="536"/>
                    </a:cubicBezTo>
                    <a:close/>
                    <a:moveTo>
                      <a:pt x="782" y="493"/>
                    </a:moveTo>
                    <a:cubicBezTo>
                      <a:pt x="863" y="493"/>
                      <a:pt x="944" y="493"/>
                      <a:pt x="1025" y="493"/>
                    </a:cubicBezTo>
                    <a:cubicBezTo>
                      <a:pt x="1028" y="493"/>
                      <a:pt x="1028" y="492"/>
                      <a:pt x="1028" y="490"/>
                    </a:cubicBezTo>
                    <a:cubicBezTo>
                      <a:pt x="1028" y="429"/>
                      <a:pt x="1028" y="368"/>
                      <a:pt x="1028" y="307"/>
                    </a:cubicBezTo>
                    <a:cubicBezTo>
                      <a:pt x="1028" y="206"/>
                      <a:pt x="1028" y="105"/>
                      <a:pt x="1028" y="4"/>
                    </a:cubicBezTo>
                    <a:cubicBezTo>
                      <a:pt x="1028" y="1"/>
                      <a:pt x="1028" y="1"/>
                      <a:pt x="1025" y="1"/>
                    </a:cubicBezTo>
                    <a:cubicBezTo>
                      <a:pt x="863" y="1"/>
                      <a:pt x="701" y="1"/>
                      <a:pt x="539" y="1"/>
                    </a:cubicBezTo>
                    <a:cubicBezTo>
                      <a:pt x="536" y="1"/>
                      <a:pt x="536" y="1"/>
                      <a:pt x="536" y="4"/>
                    </a:cubicBezTo>
                    <a:cubicBezTo>
                      <a:pt x="536" y="166"/>
                      <a:pt x="536" y="328"/>
                      <a:pt x="536" y="490"/>
                    </a:cubicBezTo>
                    <a:cubicBezTo>
                      <a:pt x="536" y="493"/>
                      <a:pt x="537" y="493"/>
                      <a:pt x="539" y="493"/>
                    </a:cubicBezTo>
                    <a:cubicBezTo>
                      <a:pt x="620" y="493"/>
                      <a:pt x="701" y="493"/>
                      <a:pt x="782" y="493"/>
                    </a:cubicBezTo>
                    <a:close/>
                    <a:moveTo>
                      <a:pt x="246" y="493"/>
                    </a:moveTo>
                    <a:cubicBezTo>
                      <a:pt x="327" y="493"/>
                      <a:pt x="408" y="493"/>
                      <a:pt x="489" y="493"/>
                    </a:cubicBezTo>
                    <a:cubicBezTo>
                      <a:pt x="493" y="493"/>
                      <a:pt x="493" y="494"/>
                      <a:pt x="493" y="489"/>
                    </a:cubicBezTo>
                    <a:cubicBezTo>
                      <a:pt x="493" y="328"/>
                      <a:pt x="493" y="166"/>
                      <a:pt x="493" y="5"/>
                    </a:cubicBezTo>
                    <a:cubicBezTo>
                      <a:pt x="493" y="0"/>
                      <a:pt x="493" y="1"/>
                      <a:pt x="489" y="1"/>
                    </a:cubicBezTo>
                    <a:cubicBezTo>
                      <a:pt x="327" y="1"/>
                      <a:pt x="166" y="1"/>
                      <a:pt x="4" y="1"/>
                    </a:cubicBezTo>
                    <a:cubicBezTo>
                      <a:pt x="0" y="1"/>
                      <a:pt x="0" y="1"/>
                      <a:pt x="0" y="5"/>
                    </a:cubicBezTo>
                    <a:cubicBezTo>
                      <a:pt x="0" y="88"/>
                      <a:pt x="0" y="171"/>
                      <a:pt x="0" y="254"/>
                    </a:cubicBezTo>
                    <a:cubicBezTo>
                      <a:pt x="0" y="333"/>
                      <a:pt x="0" y="411"/>
                      <a:pt x="0" y="489"/>
                    </a:cubicBezTo>
                    <a:cubicBezTo>
                      <a:pt x="0" y="494"/>
                      <a:pt x="0" y="493"/>
                      <a:pt x="4" y="493"/>
                    </a:cubicBezTo>
                    <a:cubicBezTo>
                      <a:pt x="85" y="493"/>
                      <a:pt x="166" y="493"/>
                      <a:pt x="246" y="493"/>
                    </a:cubicBezTo>
                    <a:close/>
                    <a:moveTo>
                      <a:pt x="782" y="1029"/>
                    </a:moveTo>
                    <a:cubicBezTo>
                      <a:pt x="863" y="1029"/>
                      <a:pt x="944" y="1029"/>
                      <a:pt x="1025" y="1029"/>
                    </a:cubicBezTo>
                    <a:cubicBezTo>
                      <a:pt x="1028" y="1029"/>
                      <a:pt x="1028" y="1028"/>
                      <a:pt x="1028" y="1025"/>
                    </a:cubicBezTo>
                    <a:cubicBezTo>
                      <a:pt x="1028" y="983"/>
                      <a:pt x="1028" y="941"/>
                      <a:pt x="1028" y="899"/>
                    </a:cubicBezTo>
                    <a:cubicBezTo>
                      <a:pt x="1028" y="780"/>
                      <a:pt x="1028" y="660"/>
                      <a:pt x="1028" y="540"/>
                    </a:cubicBezTo>
                    <a:cubicBezTo>
                      <a:pt x="1028" y="536"/>
                      <a:pt x="1029" y="536"/>
                      <a:pt x="1025" y="536"/>
                    </a:cubicBezTo>
                    <a:cubicBezTo>
                      <a:pt x="863" y="536"/>
                      <a:pt x="701" y="536"/>
                      <a:pt x="540" y="536"/>
                    </a:cubicBezTo>
                    <a:cubicBezTo>
                      <a:pt x="535" y="536"/>
                      <a:pt x="536" y="536"/>
                      <a:pt x="536" y="540"/>
                    </a:cubicBezTo>
                    <a:cubicBezTo>
                      <a:pt x="536" y="702"/>
                      <a:pt x="536" y="864"/>
                      <a:pt x="536" y="1025"/>
                    </a:cubicBezTo>
                    <a:cubicBezTo>
                      <a:pt x="536" y="1029"/>
                      <a:pt x="535" y="1029"/>
                      <a:pt x="540" y="1029"/>
                    </a:cubicBezTo>
                    <a:cubicBezTo>
                      <a:pt x="620" y="1029"/>
                      <a:pt x="701" y="1029"/>
                      <a:pt x="782" y="102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505050"/>
                  </a:solidFill>
                  <a:latin typeface="Segoe UI"/>
                </a:endParaRPr>
              </a:p>
            </p:txBody>
          </p:sp>
          <p:sp>
            <p:nvSpPr>
              <p:cNvPr id="80" name="Freeform 46">
                <a:extLst>
                  <a:ext uri="{FF2B5EF4-FFF2-40B4-BE49-F238E27FC236}">
                    <a16:creationId xmlns:a16="http://schemas.microsoft.com/office/drawing/2014/main" id="{A6C32F44-67E5-4BC7-B0AE-7ACEC3434276}"/>
                  </a:ext>
                </a:extLst>
              </p:cNvPr>
              <p:cNvSpPr>
                <a:spLocks/>
              </p:cNvSpPr>
              <p:nvPr/>
            </p:nvSpPr>
            <p:spPr bwMode="auto">
              <a:xfrm>
                <a:off x="5174" y="2546"/>
                <a:ext cx="361" cy="362"/>
              </a:xfrm>
              <a:custGeom>
                <a:avLst/>
                <a:gdLst>
                  <a:gd name="T0" fmla="*/ 247 w 493"/>
                  <a:gd name="T1" fmla="*/ 0 h 493"/>
                  <a:gd name="T2" fmla="*/ 489 w 493"/>
                  <a:gd name="T3" fmla="*/ 0 h 493"/>
                  <a:gd name="T4" fmla="*/ 493 w 493"/>
                  <a:gd name="T5" fmla="*/ 4 h 493"/>
                  <a:gd name="T6" fmla="*/ 493 w 493"/>
                  <a:gd name="T7" fmla="*/ 490 h 493"/>
                  <a:gd name="T8" fmla="*/ 489 w 493"/>
                  <a:gd name="T9" fmla="*/ 493 h 493"/>
                  <a:gd name="T10" fmla="*/ 4 w 493"/>
                  <a:gd name="T11" fmla="*/ 493 h 493"/>
                  <a:gd name="T12" fmla="*/ 0 w 493"/>
                  <a:gd name="T13" fmla="*/ 490 h 493"/>
                  <a:gd name="T14" fmla="*/ 0 w 493"/>
                  <a:gd name="T15" fmla="*/ 4 h 493"/>
                  <a:gd name="T16" fmla="*/ 4 w 493"/>
                  <a:gd name="T17" fmla="*/ 0 h 493"/>
                  <a:gd name="T18" fmla="*/ 247 w 493"/>
                  <a:gd name="T19"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3" h="493">
                    <a:moveTo>
                      <a:pt x="247" y="0"/>
                    </a:moveTo>
                    <a:cubicBezTo>
                      <a:pt x="327" y="0"/>
                      <a:pt x="408" y="0"/>
                      <a:pt x="489" y="0"/>
                    </a:cubicBezTo>
                    <a:cubicBezTo>
                      <a:pt x="492" y="0"/>
                      <a:pt x="493" y="1"/>
                      <a:pt x="493" y="4"/>
                    </a:cubicBezTo>
                    <a:cubicBezTo>
                      <a:pt x="493" y="166"/>
                      <a:pt x="493" y="328"/>
                      <a:pt x="493" y="490"/>
                    </a:cubicBezTo>
                    <a:cubicBezTo>
                      <a:pt x="493" y="492"/>
                      <a:pt x="492" y="493"/>
                      <a:pt x="489" y="493"/>
                    </a:cubicBezTo>
                    <a:cubicBezTo>
                      <a:pt x="327" y="493"/>
                      <a:pt x="165" y="493"/>
                      <a:pt x="4" y="493"/>
                    </a:cubicBezTo>
                    <a:cubicBezTo>
                      <a:pt x="1" y="493"/>
                      <a:pt x="0" y="492"/>
                      <a:pt x="0" y="490"/>
                    </a:cubicBezTo>
                    <a:cubicBezTo>
                      <a:pt x="0" y="328"/>
                      <a:pt x="0" y="166"/>
                      <a:pt x="0" y="4"/>
                    </a:cubicBezTo>
                    <a:cubicBezTo>
                      <a:pt x="0" y="1"/>
                      <a:pt x="1" y="0"/>
                      <a:pt x="4" y="0"/>
                    </a:cubicBezTo>
                    <a:cubicBezTo>
                      <a:pt x="85" y="0"/>
                      <a:pt x="166" y="0"/>
                      <a:pt x="247" y="0"/>
                    </a:cubicBezTo>
                    <a:close/>
                  </a:path>
                </a:pathLst>
              </a:custGeom>
              <a:solidFill>
                <a:srgbClr val="00B3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505050"/>
                  </a:solidFill>
                  <a:latin typeface="Segoe UI"/>
                </a:endParaRPr>
              </a:p>
            </p:txBody>
          </p:sp>
          <p:sp>
            <p:nvSpPr>
              <p:cNvPr id="81" name="Freeform 47">
                <a:extLst>
                  <a:ext uri="{FF2B5EF4-FFF2-40B4-BE49-F238E27FC236}">
                    <a16:creationId xmlns:a16="http://schemas.microsoft.com/office/drawing/2014/main" id="{CF71937E-0C9E-4131-A14D-51EAE2B02C2A}"/>
                  </a:ext>
                </a:extLst>
              </p:cNvPr>
              <p:cNvSpPr>
                <a:spLocks/>
              </p:cNvSpPr>
              <p:nvPr/>
            </p:nvSpPr>
            <p:spPr bwMode="auto">
              <a:xfrm>
                <a:off x="5567" y="2154"/>
                <a:ext cx="360" cy="361"/>
              </a:xfrm>
              <a:custGeom>
                <a:avLst/>
                <a:gdLst>
                  <a:gd name="T0" fmla="*/ 246 w 492"/>
                  <a:gd name="T1" fmla="*/ 492 h 492"/>
                  <a:gd name="T2" fmla="*/ 3 w 492"/>
                  <a:gd name="T3" fmla="*/ 492 h 492"/>
                  <a:gd name="T4" fmla="*/ 0 w 492"/>
                  <a:gd name="T5" fmla="*/ 489 h 492"/>
                  <a:gd name="T6" fmla="*/ 0 w 492"/>
                  <a:gd name="T7" fmla="*/ 3 h 492"/>
                  <a:gd name="T8" fmla="*/ 3 w 492"/>
                  <a:gd name="T9" fmla="*/ 0 h 492"/>
                  <a:gd name="T10" fmla="*/ 489 w 492"/>
                  <a:gd name="T11" fmla="*/ 0 h 492"/>
                  <a:gd name="T12" fmla="*/ 492 w 492"/>
                  <a:gd name="T13" fmla="*/ 3 h 492"/>
                  <a:gd name="T14" fmla="*/ 492 w 492"/>
                  <a:gd name="T15" fmla="*/ 306 h 492"/>
                  <a:gd name="T16" fmla="*/ 492 w 492"/>
                  <a:gd name="T17" fmla="*/ 489 h 492"/>
                  <a:gd name="T18" fmla="*/ 489 w 492"/>
                  <a:gd name="T19" fmla="*/ 492 h 492"/>
                  <a:gd name="T20" fmla="*/ 246 w 492"/>
                  <a:gd name="T21" fmla="*/ 492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492">
                    <a:moveTo>
                      <a:pt x="246" y="492"/>
                    </a:moveTo>
                    <a:cubicBezTo>
                      <a:pt x="165" y="492"/>
                      <a:pt x="84" y="492"/>
                      <a:pt x="3" y="492"/>
                    </a:cubicBezTo>
                    <a:cubicBezTo>
                      <a:pt x="1" y="492"/>
                      <a:pt x="0" y="492"/>
                      <a:pt x="0" y="489"/>
                    </a:cubicBezTo>
                    <a:cubicBezTo>
                      <a:pt x="0" y="327"/>
                      <a:pt x="0" y="165"/>
                      <a:pt x="0" y="3"/>
                    </a:cubicBezTo>
                    <a:cubicBezTo>
                      <a:pt x="0" y="0"/>
                      <a:pt x="0" y="0"/>
                      <a:pt x="3" y="0"/>
                    </a:cubicBezTo>
                    <a:cubicBezTo>
                      <a:pt x="165" y="0"/>
                      <a:pt x="327" y="0"/>
                      <a:pt x="489" y="0"/>
                    </a:cubicBezTo>
                    <a:cubicBezTo>
                      <a:pt x="492" y="0"/>
                      <a:pt x="492" y="0"/>
                      <a:pt x="492" y="3"/>
                    </a:cubicBezTo>
                    <a:cubicBezTo>
                      <a:pt x="492" y="104"/>
                      <a:pt x="492" y="205"/>
                      <a:pt x="492" y="306"/>
                    </a:cubicBezTo>
                    <a:cubicBezTo>
                      <a:pt x="492" y="367"/>
                      <a:pt x="492" y="428"/>
                      <a:pt x="492" y="489"/>
                    </a:cubicBezTo>
                    <a:cubicBezTo>
                      <a:pt x="492" y="491"/>
                      <a:pt x="492" y="492"/>
                      <a:pt x="489" y="492"/>
                    </a:cubicBezTo>
                    <a:cubicBezTo>
                      <a:pt x="408" y="492"/>
                      <a:pt x="327" y="492"/>
                      <a:pt x="246" y="492"/>
                    </a:cubicBezTo>
                    <a:close/>
                  </a:path>
                </a:pathLst>
              </a:custGeom>
              <a:solidFill>
                <a:srgbClr val="90C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505050"/>
                  </a:solidFill>
                  <a:latin typeface="Segoe UI"/>
                </a:endParaRPr>
              </a:p>
            </p:txBody>
          </p:sp>
          <p:sp>
            <p:nvSpPr>
              <p:cNvPr id="82" name="Freeform 48">
                <a:extLst>
                  <a:ext uri="{FF2B5EF4-FFF2-40B4-BE49-F238E27FC236}">
                    <a16:creationId xmlns:a16="http://schemas.microsoft.com/office/drawing/2014/main" id="{81B84CFE-71A3-4028-94D5-9C012444FC24}"/>
                  </a:ext>
                </a:extLst>
              </p:cNvPr>
              <p:cNvSpPr>
                <a:spLocks/>
              </p:cNvSpPr>
              <p:nvPr/>
            </p:nvSpPr>
            <p:spPr bwMode="auto">
              <a:xfrm>
                <a:off x="5174" y="2154"/>
                <a:ext cx="361" cy="362"/>
              </a:xfrm>
              <a:custGeom>
                <a:avLst/>
                <a:gdLst>
                  <a:gd name="T0" fmla="*/ 246 w 493"/>
                  <a:gd name="T1" fmla="*/ 493 h 494"/>
                  <a:gd name="T2" fmla="*/ 4 w 493"/>
                  <a:gd name="T3" fmla="*/ 493 h 494"/>
                  <a:gd name="T4" fmla="*/ 0 w 493"/>
                  <a:gd name="T5" fmla="*/ 489 h 494"/>
                  <a:gd name="T6" fmla="*/ 0 w 493"/>
                  <a:gd name="T7" fmla="*/ 254 h 494"/>
                  <a:gd name="T8" fmla="*/ 0 w 493"/>
                  <a:gd name="T9" fmla="*/ 5 h 494"/>
                  <a:gd name="T10" fmla="*/ 4 w 493"/>
                  <a:gd name="T11" fmla="*/ 1 h 494"/>
                  <a:gd name="T12" fmla="*/ 489 w 493"/>
                  <a:gd name="T13" fmla="*/ 1 h 494"/>
                  <a:gd name="T14" fmla="*/ 493 w 493"/>
                  <a:gd name="T15" fmla="*/ 5 h 494"/>
                  <a:gd name="T16" fmla="*/ 493 w 493"/>
                  <a:gd name="T17" fmla="*/ 489 h 494"/>
                  <a:gd name="T18" fmla="*/ 489 w 493"/>
                  <a:gd name="T19" fmla="*/ 493 h 494"/>
                  <a:gd name="T20" fmla="*/ 246 w 493"/>
                  <a:gd name="T21" fmla="*/ 49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494">
                    <a:moveTo>
                      <a:pt x="246" y="493"/>
                    </a:moveTo>
                    <a:cubicBezTo>
                      <a:pt x="166" y="493"/>
                      <a:pt x="85" y="493"/>
                      <a:pt x="4" y="493"/>
                    </a:cubicBezTo>
                    <a:cubicBezTo>
                      <a:pt x="0" y="493"/>
                      <a:pt x="0" y="494"/>
                      <a:pt x="0" y="489"/>
                    </a:cubicBezTo>
                    <a:cubicBezTo>
                      <a:pt x="0" y="411"/>
                      <a:pt x="0" y="333"/>
                      <a:pt x="0" y="254"/>
                    </a:cubicBezTo>
                    <a:cubicBezTo>
                      <a:pt x="0" y="171"/>
                      <a:pt x="0" y="88"/>
                      <a:pt x="0" y="5"/>
                    </a:cubicBezTo>
                    <a:cubicBezTo>
                      <a:pt x="0" y="1"/>
                      <a:pt x="0" y="1"/>
                      <a:pt x="4" y="1"/>
                    </a:cubicBezTo>
                    <a:cubicBezTo>
                      <a:pt x="166" y="1"/>
                      <a:pt x="327" y="1"/>
                      <a:pt x="489" y="1"/>
                    </a:cubicBezTo>
                    <a:cubicBezTo>
                      <a:pt x="493" y="1"/>
                      <a:pt x="493" y="0"/>
                      <a:pt x="493" y="5"/>
                    </a:cubicBezTo>
                    <a:cubicBezTo>
                      <a:pt x="493" y="166"/>
                      <a:pt x="493" y="328"/>
                      <a:pt x="493" y="489"/>
                    </a:cubicBezTo>
                    <a:cubicBezTo>
                      <a:pt x="493" y="494"/>
                      <a:pt x="493" y="493"/>
                      <a:pt x="489" y="493"/>
                    </a:cubicBezTo>
                    <a:cubicBezTo>
                      <a:pt x="408" y="493"/>
                      <a:pt x="327" y="493"/>
                      <a:pt x="246" y="493"/>
                    </a:cubicBezTo>
                    <a:close/>
                  </a:path>
                </a:pathLst>
              </a:custGeom>
              <a:solidFill>
                <a:srgbClr val="F768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505050"/>
                  </a:solidFill>
                  <a:latin typeface="Segoe UI"/>
                </a:endParaRPr>
              </a:p>
            </p:txBody>
          </p:sp>
          <p:sp>
            <p:nvSpPr>
              <p:cNvPr id="83" name="Freeform 49">
                <a:extLst>
                  <a:ext uri="{FF2B5EF4-FFF2-40B4-BE49-F238E27FC236}">
                    <a16:creationId xmlns:a16="http://schemas.microsoft.com/office/drawing/2014/main" id="{A133DF88-5FE8-4512-9B2F-CCCC32138DB7}"/>
                  </a:ext>
                </a:extLst>
              </p:cNvPr>
              <p:cNvSpPr>
                <a:spLocks/>
              </p:cNvSpPr>
              <p:nvPr/>
            </p:nvSpPr>
            <p:spPr bwMode="auto">
              <a:xfrm>
                <a:off x="5566" y="2546"/>
                <a:ext cx="362" cy="362"/>
              </a:xfrm>
              <a:custGeom>
                <a:avLst/>
                <a:gdLst>
                  <a:gd name="T0" fmla="*/ 247 w 494"/>
                  <a:gd name="T1" fmla="*/ 493 h 493"/>
                  <a:gd name="T2" fmla="*/ 5 w 494"/>
                  <a:gd name="T3" fmla="*/ 493 h 493"/>
                  <a:gd name="T4" fmla="*/ 1 w 494"/>
                  <a:gd name="T5" fmla="*/ 489 h 493"/>
                  <a:gd name="T6" fmla="*/ 1 w 494"/>
                  <a:gd name="T7" fmla="*/ 4 h 493"/>
                  <a:gd name="T8" fmla="*/ 5 w 494"/>
                  <a:gd name="T9" fmla="*/ 0 h 493"/>
                  <a:gd name="T10" fmla="*/ 490 w 494"/>
                  <a:gd name="T11" fmla="*/ 0 h 493"/>
                  <a:gd name="T12" fmla="*/ 493 w 494"/>
                  <a:gd name="T13" fmla="*/ 4 h 493"/>
                  <a:gd name="T14" fmla="*/ 493 w 494"/>
                  <a:gd name="T15" fmla="*/ 363 h 493"/>
                  <a:gd name="T16" fmla="*/ 493 w 494"/>
                  <a:gd name="T17" fmla="*/ 489 h 493"/>
                  <a:gd name="T18" fmla="*/ 490 w 494"/>
                  <a:gd name="T19" fmla="*/ 493 h 493"/>
                  <a:gd name="T20" fmla="*/ 247 w 494"/>
                  <a:gd name="T21" fmla="*/ 49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4" h="493">
                    <a:moveTo>
                      <a:pt x="247" y="493"/>
                    </a:moveTo>
                    <a:cubicBezTo>
                      <a:pt x="166" y="493"/>
                      <a:pt x="85" y="493"/>
                      <a:pt x="5" y="493"/>
                    </a:cubicBezTo>
                    <a:cubicBezTo>
                      <a:pt x="0" y="493"/>
                      <a:pt x="1" y="493"/>
                      <a:pt x="1" y="489"/>
                    </a:cubicBezTo>
                    <a:cubicBezTo>
                      <a:pt x="1" y="328"/>
                      <a:pt x="1" y="166"/>
                      <a:pt x="1" y="4"/>
                    </a:cubicBezTo>
                    <a:cubicBezTo>
                      <a:pt x="1" y="0"/>
                      <a:pt x="0" y="0"/>
                      <a:pt x="5" y="0"/>
                    </a:cubicBezTo>
                    <a:cubicBezTo>
                      <a:pt x="166" y="0"/>
                      <a:pt x="328" y="0"/>
                      <a:pt x="490" y="0"/>
                    </a:cubicBezTo>
                    <a:cubicBezTo>
                      <a:pt x="494" y="0"/>
                      <a:pt x="493" y="0"/>
                      <a:pt x="493" y="4"/>
                    </a:cubicBezTo>
                    <a:cubicBezTo>
                      <a:pt x="493" y="124"/>
                      <a:pt x="493" y="244"/>
                      <a:pt x="493" y="363"/>
                    </a:cubicBezTo>
                    <a:cubicBezTo>
                      <a:pt x="493" y="405"/>
                      <a:pt x="493" y="447"/>
                      <a:pt x="493" y="489"/>
                    </a:cubicBezTo>
                    <a:cubicBezTo>
                      <a:pt x="493" y="492"/>
                      <a:pt x="493" y="493"/>
                      <a:pt x="490" y="493"/>
                    </a:cubicBezTo>
                    <a:cubicBezTo>
                      <a:pt x="409" y="493"/>
                      <a:pt x="328" y="493"/>
                      <a:pt x="247" y="493"/>
                    </a:cubicBezTo>
                    <a:close/>
                  </a:path>
                </a:pathLst>
              </a:custGeom>
              <a:solidFill>
                <a:srgbClr val="FEC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505050"/>
                  </a:solidFill>
                  <a:latin typeface="Segoe UI"/>
                </a:endParaRPr>
              </a:p>
            </p:txBody>
          </p:sp>
        </p:grpSp>
      </p:grpSp>
      <p:grpSp>
        <p:nvGrpSpPr>
          <p:cNvPr id="84" name="google">
            <a:extLst>
              <a:ext uri="{FF2B5EF4-FFF2-40B4-BE49-F238E27FC236}">
                <a16:creationId xmlns:a16="http://schemas.microsoft.com/office/drawing/2014/main" id="{720A9843-79A1-411B-BF6A-E94046A9CF8F}"/>
              </a:ext>
            </a:extLst>
          </p:cNvPr>
          <p:cNvGrpSpPr/>
          <p:nvPr/>
        </p:nvGrpSpPr>
        <p:grpSpPr>
          <a:xfrm>
            <a:off x="9655222" y="5884440"/>
            <a:ext cx="396466" cy="396464"/>
            <a:chOff x="7894637" y="1668462"/>
            <a:chExt cx="533400" cy="533400"/>
          </a:xfrm>
        </p:grpSpPr>
        <p:sp>
          <p:nvSpPr>
            <p:cNvPr id="85" name="Oval 84">
              <a:extLst>
                <a:ext uri="{FF2B5EF4-FFF2-40B4-BE49-F238E27FC236}">
                  <a16:creationId xmlns:a16="http://schemas.microsoft.com/office/drawing/2014/main" id="{36373753-DE48-4956-9911-4C014A8D4B9A}"/>
                </a:ext>
              </a:extLst>
            </p:cNvPr>
            <p:cNvSpPr/>
            <p:nvPr/>
          </p:nvSpPr>
          <p:spPr bwMode="auto">
            <a:xfrm>
              <a:off x="7894637" y="1668462"/>
              <a:ext cx="533400" cy="533400"/>
            </a:xfrm>
            <a:prstGeom prst="ellipse">
              <a:avLst/>
            </a:prstGeom>
            <a:solidFill>
              <a:srgbClr val="DF4A3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6" name="Freeform 14">
              <a:extLst>
                <a:ext uri="{FF2B5EF4-FFF2-40B4-BE49-F238E27FC236}">
                  <a16:creationId xmlns:a16="http://schemas.microsoft.com/office/drawing/2014/main" id="{44E1FE91-1FF9-4C02-82DF-7485DC902724}"/>
                </a:ext>
              </a:extLst>
            </p:cNvPr>
            <p:cNvSpPr>
              <a:spLocks noEditPoints="1"/>
            </p:cNvSpPr>
            <p:nvPr/>
          </p:nvSpPr>
          <p:spPr bwMode="auto">
            <a:xfrm>
              <a:off x="8000454" y="1830756"/>
              <a:ext cx="346509" cy="218706"/>
            </a:xfrm>
            <a:custGeom>
              <a:avLst/>
              <a:gdLst>
                <a:gd name="T0" fmla="*/ 117 w 373"/>
                <a:gd name="T1" fmla="*/ 93 h 236"/>
                <a:gd name="T2" fmla="*/ 117 w 373"/>
                <a:gd name="T3" fmla="*/ 143 h 236"/>
                <a:gd name="T4" fmla="*/ 184 w 373"/>
                <a:gd name="T5" fmla="*/ 143 h 236"/>
                <a:gd name="T6" fmla="*/ 119 w 373"/>
                <a:gd name="T7" fmla="*/ 187 h 236"/>
                <a:gd name="T8" fmla="*/ 49 w 373"/>
                <a:gd name="T9" fmla="*/ 118 h 236"/>
                <a:gd name="T10" fmla="*/ 119 w 373"/>
                <a:gd name="T11" fmla="*/ 48 h 236"/>
                <a:gd name="T12" fmla="*/ 164 w 373"/>
                <a:gd name="T13" fmla="*/ 65 h 236"/>
                <a:gd name="T14" fmla="*/ 198 w 373"/>
                <a:gd name="T15" fmla="*/ 31 h 236"/>
                <a:gd name="T16" fmla="*/ 119 w 373"/>
                <a:gd name="T17" fmla="*/ 0 h 236"/>
                <a:gd name="T18" fmla="*/ 0 w 373"/>
                <a:gd name="T19" fmla="*/ 118 h 236"/>
                <a:gd name="T20" fmla="*/ 119 w 373"/>
                <a:gd name="T21" fmla="*/ 236 h 236"/>
                <a:gd name="T22" fmla="*/ 237 w 373"/>
                <a:gd name="T23" fmla="*/ 118 h 236"/>
                <a:gd name="T24" fmla="*/ 234 w 373"/>
                <a:gd name="T25" fmla="*/ 93 h 236"/>
                <a:gd name="T26" fmla="*/ 117 w 373"/>
                <a:gd name="T27" fmla="*/ 93 h 236"/>
                <a:gd name="T28" fmla="*/ 332 w 373"/>
                <a:gd name="T29" fmla="*/ 97 h 236"/>
                <a:gd name="T30" fmla="*/ 332 w 373"/>
                <a:gd name="T31" fmla="*/ 56 h 236"/>
                <a:gd name="T32" fmla="*/ 302 w 373"/>
                <a:gd name="T33" fmla="*/ 56 h 236"/>
                <a:gd name="T34" fmla="*/ 302 w 373"/>
                <a:gd name="T35" fmla="*/ 97 h 236"/>
                <a:gd name="T36" fmla="*/ 261 w 373"/>
                <a:gd name="T37" fmla="*/ 97 h 236"/>
                <a:gd name="T38" fmla="*/ 261 w 373"/>
                <a:gd name="T39" fmla="*/ 127 h 236"/>
                <a:gd name="T40" fmla="*/ 302 w 373"/>
                <a:gd name="T41" fmla="*/ 127 h 236"/>
                <a:gd name="T42" fmla="*/ 302 w 373"/>
                <a:gd name="T43" fmla="*/ 168 h 236"/>
                <a:gd name="T44" fmla="*/ 332 w 373"/>
                <a:gd name="T45" fmla="*/ 168 h 236"/>
                <a:gd name="T46" fmla="*/ 332 w 373"/>
                <a:gd name="T47" fmla="*/ 127 h 236"/>
                <a:gd name="T48" fmla="*/ 373 w 373"/>
                <a:gd name="T49" fmla="*/ 127 h 236"/>
                <a:gd name="T50" fmla="*/ 373 w 373"/>
                <a:gd name="T51" fmla="*/ 97 h 236"/>
                <a:gd name="T52" fmla="*/ 332 w 373"/>
                <a:gd name="T53" fmla="*/ 9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3" h="236">
                  <a:moveTo>
                    <a:pt x="117" y="93"/>
                  </a:moveTo>
                  <a:cubicBezTo>
                    <a:pt x="117" y="143"/>
                    <a:pt x="117" y="143"/>
                    <a:pt x="117" y="143"/>
                  </a:cubicBezTo>
                  <a:cubicBezTo>
                    <a:pt x="184" y="143"/>
                    <a:pt x="184" y="143"/>
                    <a:pt x="184" y="143"/>
                  </a:cubicBezTo>
                  <a:cubicBezTo>
                    <a:pt x="174" y="169"/>
                    <a:pt x="148" y="187"/>
                    <a:pt x="119" y="187"/>
                  </a:cubicBezTo>
                  <a:cubicBezTo>
                    <a:pt x="80" y="187"/>
                    <a:pt x="49" y="156"/>
                    <a:pt x="49" y="118"/>
                  </a:cubicBezTo>
                  <a:cubicBezTo>
                    <a:pt x="49" y="79"/>
                    <a:pt x="80" y="48"/>
                    <a:pt x="119" y="48"/>
                  </a:cubicBezTo>
                  <a:cubicBezTo>
                    <a:pt x="136" y="48"/>
                    <a:pt x="151" y="54"/>
                    <a:pt x="164" y="65"/>
                  </a:cubicBezTo>
                  <a:cubicBezTo>
                    <a:pt x="198" y="31"/>
                    <a:pt x="198" y="31"/>
                    <a:pt x="198" y="31"/>
                  </a:cubicBezTo>
                  <a:cubicBezTo>
                    <a:pt x="177" y="11"/>
                    <a:pt x="149" y="0"/>
                    <a:pt x="119" y="0"/>
                  </a:cubicBezTo>
                  <a:cubicBezTo>
                    <a:pt x="53" y="0"/>
                    <a:pt x="0" y="53"/>
                    <a:pt x="0" y="118"/>
                  </a:cubicBezTo>
                  <a:cubicBezTo>
                    <a:pt x="0" y="183"/>
                    <a:pt x="53" y="236"/>
                    <a:pt x="119" y="236"/>
                  </a:cubicBezTo>
                  <a:cubicBezTo>
                    <a:pt x="184" y="236"/>
                    <a:pt x="237" y="183"/>
                    <a:pt x="237" y="118"/>
                  </a:cubicBezTo>
                  <a:cubicBezTo>
                    <a:pt x="237" y="109"/>
                    <a:pt x="236" y="101"/>
                    <a:pt x="234" y="93"/>
                  </a:cubicBezTo>
                  <a:lnTo>
                    <a:pt x="117" y="93"/>
                  </a:lnTo>
                  <a:close/>
                  <a:moveTo>
                    <a:pt x="332" y="97"/>
                  </a:moveTo>
                  <a:cubicBezTo>
                    <a:pt x="332" y="56"/>
                    <a:pt x="332" y="56"/>
                    <a:pt x="332" y="56"/>
                  </a:cubicBezTo>
                  <a:cubicBezTo>
                    <a:pt x="302" y="56"/>
                    <a:pt x="302" y="56"/>
                    <a:pt x="302" y="56"/>
                  </a:cubicBezTo>
                  <a:cubicBezTo>
                    <a:pt x="302" y="97"/>
                    <a:pt x="302" y="97"/>
                    <a:pt x="302" y="97"/>
                  </a:cubicBezTo>
                  <a:cubicBezTo>
                    <a:pt x="261" y="97"/>
                    <a:pt x="261" y="97"/>
                    <a:pt x="261" y="97"/>
                  </a:cubicBezTo>
                  <a:cubicBezTo>
                    <a:pt x="261" y="127"/>
                    <a:pt x="261" y="127"/>
                    <a:pt x="261" y="127"/>
                  </a:cubicBezTo>
                  <a:cubicBezTo>
                    <a:pt x="302" y="127"/>
                    <a:pt x="302" y="127"/>
                    <a:pt x="302" y="127"/>
                  </a:cubicBezTo>
                  <a:cubicBezTo>
                    <a:pt x="302" y="168"/>
                    <a:pt x="302" y="168"/>
                    <a:pt x="302" y="168"/>
                  </a:cubicBezTo>
                  <a:cubicBezTo>
                    <a:pt x="332" y="168"/>
                    <a:pt x="332" y="168"/>
                    <a:pt x="332" y="168"/>
                  </a:cubicBezTo>
                  <a:cubicBezTo>
                    <a:pt x="332" y="127"/>
                    <a:pt x="332" y="127"/>
                    <a:pt x="332" y="127"/>
                  </a:cubicBezTo>
                  <a:cubicBezTo>
                    <a:pt x="373" y="127"/>
                    <a:pt x="373" y="127"/>
                    <a:pt x="373" y="127"/>
                  </a:cubicBezTo>
                  <a:cubicBezTo>
                    <a:pt x="373" y="97"/>
                    <a:pt x="373" y="97"/>
                    <a:pt x="373" y="97"/>
                  </a:cubicBezTo>
                  <a:lnTo>
                    <a:pt x="332" y="97"/>
                  </a:lnTo>
                  <a:close/>
                </a:path>
              </a:pathLst>
            </a:custGeom>
            <a:solidFill>
              <a:schemeClr val="bg1"/>
            </a:solidFill>
            <a:ln>
              <a:noFill/>
            </a:ln>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505050"/>
                </a:solidFill>
                <a:latin typeface="Segoe UI"/>
              </a:endParaRPr>
            </a:p>
          </p:txBody>
        </p:sp>
      </p:grpSp>
      <p:grpSp>
        <p:nvGrpSpPr>
          <p:cNvPr id="87" name="linkedin">
            <a:extLst>
              <a:ext uri="{FF2B5EF4-FFF2-40B4-BE49-F238E27FC236}">
                <a16:creationId xmlns:a16="http://schemas.microsoft.com/office/drawing/2014/main" id="{65BD6A78-9E6A-4EFD-8657-2004652C85E2}"/>
              </a:ext>
            </a:extLst>
          </p:cNvPr>
          <p:cNvGrpSpPr/>
          <p:nvPr/>
        </p:nvGrpSpPr>
        <p:grpSpPr>
          <a:xfrm>
            <a:off x="10548589" y="5883929"/>
            <a:ext cx="397488" cy="397486"/>
            <a:chOff x="8580437" y="1439862"/>
            <a:chExt cx="533400" cy="533400"/>
          </a:xfrm>
        </p:grpSpPr>
        <p:sp>
          <p:nvSpPr>
            <p:cNvPr id="88" name="Oval 87">
              <a:extLst>
                <a:ext uri="{FF2B5EF4-FFF2-40B4-BE49-F238E27FC236}">
                  <a16:creationId xmlns:a16="http://schemas.microsoft.com/office/drawing/2014/main" id="{A532E6ED-436F-472C-8534-51E6651A0EEB}"/>
                </a:ext>
              </a:extLst>
            </p:cNvPr>
            <p:cNvSpPr/>
            <p:nvPr/>
          </p:nvSpPr>
          <p:spPr bwMode="auto">
            <a:xfrm>
              <a:off x="8580437" y="1439862"/>
              <a:ext cx="533400" cy="533400"/>
            </a:xfrm>
            <a:prstGeom prst="ellipse">
              <a:avLst/>
            </a:prstGeom>
            <a:solidFill>
              <a:srgbClr val="0177B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9" name="Freeform 31">
              <a:extLst>
                <a:ext uri="{FF2B5EF4-FFF2-40B4-BE49-F238E27FC236}">
                  <a16:creationId xmlns:a16="http://schemas.microsoft.com/office/drawing/2014/main" id="{C746B598-A445-4CB5-A030-04D0DFDB157C}"/>
                </a:ext>
              </a:extLst>
            </p:cNvPr>
            <p:cNvSpPr>
              <a:spLocks noEditPoints="1"/>
            </p:cNvSpPr>
            <p:nvPr/>
          </p:nvSpPr>
          <p:spPr bwMode="auto">
            <a:xfrm>
              <a:off x="8715226" y="1578693"/>
              <a:ext cx="263823" cy="242169"/>
            </a:xfrm>
            <a:custGeom>
              <a:avLst/>
              <a:gdLst>
                <a:gd name="T0" fmla="*/ 49 w 224"/>
                <a:gd name="T1" fmla="*/ 206 h 206"/>
                <a:gd name="T2" fmla="*/ 5 w 224"/>
                <a:gd name="T3" fmla="*/ 206 h 206"/>
                <a:gd name="T4" fmla="*/ 5 w 224"/>
                <a:gd name="T5" fmla="*/ 66 h 206"/>
                <a:gd name="T6" fmla="*/ 49 w 224"/>
                <a:gd name="T7" fmla="*/ 66 h 206"/>
                <a:gd name="T8" fmla="*/ 49 w 224"/>
                <a:gd name="T9" fmla="*/ 206 h 206"/>
                <a:gd name="T10" fmla="*/ 26 w 224"/>
                <a:gd name="T11" fmla="*/ 49 h 206"/>
                <a:gd name="T12" fmla="*/ 26 w 224"/>
                <a:gd name="T13" fmla="*/ 49 h 206"/>
                <a:gd name="T14" fmla="*/ 0 w 224"/>
                <a:gd name="T15" fmla="*/ 25 h 206"/>
                <a:gd name="T16" fmla="*/ 26 w 224"/>
                <a:gd name="T17" fmla="*/ 0 h 206"/>
                <a:gd name="T18" fmla="*/ 53 w 224"/>
                <a:gd name="T19" fmla="*/ 25 h 206"/>
                <a:gd name="T20" fmla="*/ 26 w 224"/>
                <a:gd name="T21" fmla="*/ 49 h 206"/>
                <a:gd name="T22" fmla="*/ 224 w 224"/>
                <a:gd name="T23" fmla="*/ 206 h 206"/>
                <a:gd name="T24" fmla="*/ 174 w 224"/>
                <a:gd name="T25" fmla="*/ 206 h 206"/>
                <a:gd name="T26" fmla="*/ 174 w 224"/>
                <a:gd name="T27" fmla="*/ 134 h 206"/>
                <a:gd name="T28" fmla="*/ 150 w 224"/>
                <a:gd name="T29" fmla="*/ 102 h 206"/>
                <a:gd name="T30" fmla="*/ 126 w 224"/>
                <a:gd name="T31" fmla="*/ 119 h 206"/>
                <a:gd name="T32" fmla="*/ 125 w 224"/>
                <a:gd name="T33" fmla="*/ 131 h 206"/>
                <a:gd name="T34" fmla="*/ 125 w 224"/>
                <a:gd name="T35" fmla="*/ 206 h 206"/>
                <a:gd name="T36" fmla="*/ 76 w 224"/>
                <a:gd name="T37" fmla="*/ 206 h 206"/>
                <a:gd name="T38" fmla="*/ 76 w 224"/>
                <a:gd name="T39" fmla="*/ 66 h 206"/>
                <a:gd name="T40" fmla="*/ 125 w 224"/>
                <a:gd name="T41" fmla="*/ 66 h 206"/>
                <a:gd name="T42" fmla="*/ 125 w 224"/>
                <a:gd name="T43" fmla="*/ 88 h 206"/>
                <a:gd name="T44" fmla="*/ 169 w 224"/>
                <a:gd name="T45" fmla="*/ 65 h 206"/>
                <a:gd name="T46" fmla="*/ 224 w 224"/>
                <a:gd name="T47" fmla="*/ 129 h 206"/>
                <a:gd name="T48" fmla="*/ 224 w 224"/>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4" h="206">
                  <a:moveTo>
                    <a:pt x="49" y="206"/>
                  </a:moveTo>
                  <a:cubicBezTo>
                    <a:pt x="5" y="206"/>
                    <a:pt x="5" y="206"/>
                    <a:pt x="5" y="206"/>
                  </a:cubicBezTo>
                  <a:cubicBezTo>
                    <a:pt x="5" y="66"/>
                    <a:pt x="5" y="66"/>
                    <a:pt x="5" y="66"/>
                  </a:cubicBezTo>
                  <a:cubicBezTo>
                    <a:pt x="49" y="66"/>
                    <a:pt x="49" y="66"/>
                    <a:pt x="49" y="66"/>
                  </a:cubicBezTo>
                  <a:lnTo>
                    <a:pt x="49" y="206"/>
                  </a:lnTo>
                  <a:close/>
                  <a:moveTo>
                    <a:pt x="26" y="49"/>
                  </a:moveTo>
                  <a:cubicBezTo>
                    <a:pt x="26" y="49"/>
                    <a:pt x="26" y="49"/>
                    <a:pt x="26" y="49"/>
                  </a:cubicBezTo>
                  <a:cubicBezTo>
                    <a:pt x="10" y="49"/>
                    <a:pt x="0" y="38"/>
                    <a:pt x="0" y="25"/>
                  </a:cubicBezTo>
                  <a:cubicBezTo>
                    <a:pt x="0" y="11"/>
                    <a:pt x="10" y="0"/>
                    <a:pt x="26" y="0"/>
                  </a:cubicBezTo>
                  <a:cubicBezTo>
                    <a:pt x="42" y="0"/>
                    <a:pt x="52" y="11"/>
                    <a:pt x="53" y="25"/>
                  </a:cubicBezTo>
                  <a:cubicBezTo>
                    <a:pt x="53" y="38"/>
                    <a:pt x="42" y="49"/>
                    <a:pt x="26" y="49"/>
                  </a:cubicBezTo>
                  <a:close/>
                  <a:moveTo>
                    <a:pt x="224" y="206"/>
                  </a:moveTo>
                  <a:cubicBezTo>
                    <a:pt x="174" y="206"/>
                    <a:pt x="174" y="206"/>
                    <a:pt x="174" y="206"/>
                  </a:cubicBezTo>
                  <a:cubicBezTo>
                    <a:pt x="174" y="134"/>
                    <a:pt x="174" y="134"/>
                    <a:pt x="174" y="134"/>
                  </a:cubicBezTo>
                  <a:cubicBezTo>
                    <a:pt x="174" y="115"/>
                    <a:pt x="167" y="102"/>
                    <a:pt x="150" y="102"/>
                  </a:cubicBezTo>
                  <a:cubicBezTo>
                    <a:pt x="137" y="102"/>
                    <a:pt x="129" y="111"/>
                    <a:pt x="126" y="119"/>
                  </a:cubicBezTo>
                  <a:cubicBezTo>
                    <a:pt x="125" y="122"/>
                    <a:pt x="125" y="126"/>
                    <a:pt x="125" y="131"/>
                  </a:cubicBezTo>
                  <a:cubicBezTo>
                    <a:pt x="125" y="206"/>
                    <a:pt x="125" y="206"/>
                    <a:pt x="125" y="206"/>
                  </a:cubicBezTo>
                  <a:cubicBezTo>
                    <a:pt x="76" y="206"/>
                    <a:pt x="76" y="206"/>
                    <a:pt x="76" y="206"/>
                  </a:cubicBezTo>
                  <a:cubicBezTo>
                    <a:pt x="76" y="206"/>
                    <a:pt x="76" y="78"/>
                    <a:pt x="76" y="66"/>
                  </a:cubicBezTo>
                  <a:cubicBezTo>
                    <a:pt x="125" y="66"/>
                    <a:pt x="125" y="66"/>
                    <a:pt x="125" y="66"/>
                  </a:cubicBezTo>
                  <a:cubicBezTo>
                    <a:pt x="125" y="88"/>
                    <a:pt x="125" y="88"/>
                    <a:pt x="125" y="88"/>
                  </a:cubicBezTo>
                  <a:cubicBezTo>
                    <a:pt x="128" y="79"/>
                    <a:pt x="143" y="65"/>
                    <a:pt x="169" y="65"/>
                  </a:cubicBezTo>
                  <a:cubicBezTo>
                    <a:pt x="200" y="65"/>
                    <a:pt x="224" y="85"/>
                    <a:pt x="224" y="129"/>
                  </a:cubicBezTo>
                  <a:lnTo>
                    <a:pt x="224" y="20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505050"/>
                </a:solidFill>
                <a:latin typeface="Segoe UI"/>
              </a:endParaRPr>
            </a:p>
          </p:txBody>
        </p:sp>
      </p:grpSp>
      <p:sp>
        <p:nvSpPr>
          <p:cNvPr id="90" name="Left Brace 89">
            <a:extLst>
              <a:ext uri="{FF2B5EF4-FFF2-40B4-BE49-F238E27FC236}">
                <a16:creationId xmlns:a16="http://schemas.microsoft.com/office/drawing/2014/main" id="{7504908A-2517-4F2B-B10D-0FE4B108AABF}"/>
              </a:ext>
            </a:extLst>
          </p:cNvPr>
          <p:cNvSpPr/>
          <p:nvPr/>
        </p:nvSpPr>
        <p:spPr>
          <a:xfrm>
            <a:off x="2531930" y="3772963"/>
            <a:ext cx="326990" cy="984885"/>
          </a:xfrm>
          <a:prstGeom prst="leftBrac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Rectangle 90">
            <a:extLst>
              <a:ext uri="{FF2B5EF4-FFF2-40B4-BE49-F238E27FC236}">
                <a16:creationId xmlns:a16="http://schemas.microsoft.com/office/drawing/2014/main" id="{18CE9B98-CF12-45F0-967C-73C3E81AB4DC}"/>
              </a:ext>
            </a:extLst>
          </p:cNvPr>
          <p:cNvSpPr/>
          <p:nvPr/>
        </p:nvSpPr>
        <p:spPr>
          <a:xfrm>
            <a:off x="57186" y="4033667"/>
            <a:ext cx="2393136" cy="461665"/>
          </a:xfrm>
          <a:prstGeom prst="rect">
            <a:avLst/>
          </a:prstGeom>
        </p:spPr>
        <p:txBody>
          <a:bodyPr wrap="square">
            <a:spAutoFit/>
          </a:bodyPr>
          <a:lstStyle/>
          <a:p>
            <a:pPr algn="r"/>
            <a:r>
              <a:rPr lang="en-US" sz="2400">
                <a:solidFill>
                  <a:schemeClr val="accent3"/>
                </a:solidFill>
              </a:rPr>
              <a:t>Endpoint</a:t>
            </a:r>
            <a:endParaRPr lang="en-US" sz="2400"/>
          </a:p>
        </p:txBody>
      </p:sp>
      <p:cxnSp>
        <p:nvCxnSpPr>
          <p:cNvPr id="92" name="Straight Arrow Connector 91">
            <a:extLst>
              <a:ext uri="{FF2B5EF4-FFF2-40B4-BE49-F238E27FC236}">
                <a16:creationId xmlns:a16="http://schemas.microsoft.com/office/drawing/2014/main" id="{580191F8-250A-4F41-A38E-0DD1F5CFFC9D}"/>
              </a:ext>
            </a:extLst>
          </p:cNvPr>
          <p:cNvCxnSpPr>
            <a:cxnSpLocks/>
          </p:cNvCxnSpPr>
          <p:nvPr/>
        </p:nvCxnSpPr>
        <p:spPr>
          <a:xfrm flipH="1">
            <a:off x="3071106" y="3542275"/>
            <a:ext cx="5872" cy="1419202"/>
          </a:xfrm>
          <a:prstGeom prst="straightConnector1">
            <a:avLst/>
          </a:prstGeom>
          <a:ln w="19050">
            <a:solidFill>
              <a:srgbClr val="929393"/>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E6C0ADA6-F68D-49F2-B554-CD4ED1D3DAB7}"/>
              </a:ext>
            </a:extLst>
          </p:cNvPr>
          <p:cNvGrpSpPr/>
          <p:nvPr/>
        </p:nvGrpSpPr>
        <p:grpSpPr>
          <a:xfrm>
            <a:off x="2928263" y="2791347"/>
            <a:ext cx="2011366" cy="750929"/>
            <a:chOff x="3308352" y="3233037"/>
            <a:chExt cx="8301036" cy="822257"/>
          </a:xfrm>
          <a:solidFill>
            <a:schemeClr val="bg1">
              <a:lumMod val="50000"/>
            </a:schemeClr>
          </a:solidFill>
        </p:grpSpPr>
        <p:sp>
          <p:nvSpPr>
            <p:cNvPr id="94" name="Rectangle 93">
              <a:extLst>
                <a:ext uri="{FF2B5EF4-FFF2-40B4-BE49-F238E27FC236}">
                  <a16:creationId xmlns:a16="http://schemas.microsoft.com/office/drawing/2014/main" id="{FDB053C1-7801-47EA-B516-5EB44FC16DD9}"/>
                </a:ext>
              </a:extLst>
            </p:cNvPr>
            <p:cNvSpPr/>
            <p:nvPr/>
          </p:nvSpPr>
          <p:spPr bwMode="auto">
            <a:xfrm>
              <a:off x="3308352" y="3233037"/>
              <a:ext cx="8301036" cy="822257"/>
            </a:xfrm>
            <a:prstGeom prst="rect">
              <a:avLst/>
            </a:prstGeom>
            <a:grp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95" name="Rounded Rectangle 13">
              <a:extLst>
                <a:ext uri="{FF2B5EF4-FFF2-40B4-BE49-F238E27FC236}">
                  <a16:creationId xmlns:a16="http://schemas.microsoft.com/office/drawing/2014/main" id="{19C47A46-12E3-48C3-B79F-643F158F3175}"/>
                </a:ext>
              </a:extLst>
            </p:cNvPr>
            <p:cNvSpPr/>
            <p:nvPr/>
          </p:nvSpPr>
          <p:spPr>
            <a:xfrm>
              <a:off x="3308352" y="3360090"/>
              <a:ext cx="8301036" cy="5681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914225"/>
              <a:endParaRPr lang="en-US" sz="2745" dirty="0">
                <a:solidFill>
                  <a:schemeClr val="bg1"/>
                </a:solidFill>
                <a:cs typeface="Segoe UI" panose="020B0502040204020203" pitchFamily="34" charset="0"/>
              </a:endParaRPr>
            </a:p>
          </p:txBody>
        </p:sp>
      </p:grpSp>
      <p:grpSp>
        <p:nvGrpSpPr>
          <p:cNvPr id="96" name="Group 95">
            <a:extLst>
              <a:ext uri="{FF2B5EF4-FFF2-40B4-BE49-F238E27FC236}">
                <a16:creationId xmlns:a16="http://schemas.microsoft.com/office/drawing/2014/main" id="{4C75926C-37B8-4010-A446-71B0F56C5995}"/>
              </a:ext>
            </a:extLst>
          </p:cNvPr>
          <p:cNvGrpSpPr/>
          <p:nvPr/>
        </p:nvGrpSpPr>
        <p:grpSpPr>
          <a:xfrm>
            <a:off x="6780580" y="2797485"/>
            <a:ext cx="3296450" cy="750929"/>
            <a:chOff x="3308352" y="3233037"/>
            <a:chExt cx="8301037" cy="822257"/>
          </a:xfrm>
        </p:grpSpPr>
        <p:sp>
          <p:nvSpPr>
            <p:cNvPr id="97" name="Rectangle 96">
              <a:extLst>
                <a:ext uri="{FF2B5EF4-FFF2-40B4-BE49-F238E27FC236}">
                  <a16:creationId xmlns:a16="http://schemas.microsoft.com/office/drawing/2014/main" id="{75CDE15C-A26F-42B8-9CE5-833064CDE4AF}"/>
                </a:ext>
              </a:extLst>
            </p:cNvPr>
            <p:cNvSpPr/>
            <p:nvPr/>
          </p:nvSpPr>
          <p:spPr bwMode="auto">
            <a:xfrm>
              <a:off x="3308352" y="3233037"/>
              <a:ext cx="8301036" cy="82225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98" name="Rounded Rectangle 13">
              <a:extLst>
                <a:ext uri="{FF2B5EF4-FFF2-40B4-BE49-F238E27FC236}">
                  <a16:creationId xmlns:a16="http://schemas.microsoft.com/office/drawing/2014/main" id="{9BF41077-608D-4362-B318-59DF55145993}"/>
                </a:ext>
              </a:extLst>
            </p:cNvPr>
            <p:cNvSpPr/>
            <p:nvPr/>
          </p:nvSpPr>
          <p:spPr>
            <a:xfrm>
              <a:off x="3308352" y="3360091"/>
              <a:ext cx="8301037" cy="568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914225"/>
              <a:r>
                <a:rPr lang="en-US" sz="2745">
                  <a:solidFill>
                    <a:schemeClr val="bg1"/>
                  </a:solidFill>
                  <a:cs typeface="Segoe UI" panose="020B0502040204020203" pitchFamily="34" charset="0"/>
                </a:rPr>
                <a:t>MSAL</a:t>
              </a:r>
            </a:p>
          </p:txBody>
        </p:sp>
      </p:grpSp>
      <p:cxnSp>
        <p:nvCxnSpPr>
          <p:cNvPr id="103" name="Straight Arrow Connector 102">
            <a:extLst>
              <a:ext uri="{FF2B5EF4-FFF2-40B4-BE49-F238E27FC236}">
                <a16:creationId xmlns:a16="http://schemas.microsoft.com/office/drawing/2014/main" id="{12C47071-04C5-4A43-926E-7AEB0C493FA5}"/>
              </a:ext>
            </a:extLst>
          </p:cNvPr>
          <p:cNvCxnSpPr>
            <a:cxnSpLocks/>
          </p:cNvCxnSpPr>
          <p:nvPr/>
        </p:nvCxnSpPr>
        <p:spPr>
          <a:xfrm>
            <a:off x="4682374" y="3542275"/>
            <a:ext cx="0" cy="355629"/>
          </a:xfrm>
          <a:prstGeom prst="straightConnector1">
            <a:avLst/>
          </a:prstGeom>
          <a:ln w="19050">
            <a:solidFill>
              <a:srgbClr val="929393"/>
            </a:solidFill>
            <a:tailEnd type="triangle"/>
          </a:ln>
        </p:spPr>
        <p:style>
          <a:lnRef idx="1">
            <a:schemeClr val="accent1"/>
          </a:lnRef>
          <a:fillRef idx="0">
            <a:schemeClr val="accent1"/>
          </a:fillRef>
          <a:effectRef idx="0">
            <a:schemeClr val="accent1"/>
          </a:effectRef>
          <a:fontRef idx="minor">
            <a:schemeClr val="tx1"/>
          </a:fontRef>
        </p:style>
      </p:cxnSp>
      <p:sp>
        <p:nvSpPr>
          <p:cNvPr id="104" name="Left Brace 103">
            <a:extLst>
              <a:ext uri="{FF2B5EF4-FFF2-40B4-BE49-F238E27FC236}">
                <a16:creationId xmlns:a16="http://schemas.microsoft.com/office/drawing/2014/main" id="{D3ECE009-742B-4B24-80C3-B6715F1E6497}"/>
              </a:ext>
            </a:extLst>
          </p:cNvPr>
          <p:cNvSpPr/>
          <p:nvPr/>
        </p:nvSpPr>
        <p:spPr>
          <a:xfrm>
            <a:off x="2531930" y="2671189"/>
            <a:ext cx="326990" cy="984885"/>
          </a:xfrm>
          <a:prstGeom prst="leftBrac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3" name="Group 122">
            <a:extLst>
              <a:ext uri="{FF2B5EF4-FFF2-40B4-BE49-F238E27FC236}">
                <a16:creationId xmlns:a16="http://schemas.microsoft.com/office/drawing/2014/main" id="{253FDE30-1336-48E1-82DB-A682311CBAE1}"/>
              </a:ext>
            </a:extLst>
          </p:cNvPr>
          <p:cNvGrpSpPr/>
          <p:nvPr/>
        </p:nvGrpSpPr>
        <p:grpSpPr>
          <a:xfrm>
            <a:off x="6972505" y="1846789"/>
            <a:ext cx="2935688" cy="595067"/>
            <a:chOff x="5876419" y="1839663"/>
            <a:chExt cx="2935688" cy="595067"/>
          </a:xfrm>
        </p:grpSpPr>
        <p:sp>
          <p:nvSpPr>
            <p:cNvPr id="124" name="Rectangle 123">
              <a:extLst>
                <a:ext uri="{FF2B5EF4-FFF2-40B4-BE49-F238E27FC236}">
                  <a16:creationId xmlns:a16="http://schemas.microsoft.com/office/drawing/2014/main" id="{F1AF8974-000A-4CC6-A42B-FEAFF23A744D}"/>
                </a:ext>
              </a:extLst>
            </p:cNvPr>
            <p:cNvSpPr/>
            <p:nvPr/>
          </p:nvSpPr>
          <p:spPr bwMode="auto">
            <a:xfrm>
              <a:off x="6437028" y="1842756"/>
              <a:ext cx="2375079" cy="585202"/>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r>
                <a:rPr lang="en-US" sz="1400" b="1">
                  <a:gradFill>
                    <a:gsLst>
                      <a:gs pos="0">
                        <a:srgbClr val="FFFFFF"/>
                      </a:gs>
                      <a:gs pos="100000">
                        <a:srgbClr val="FFFFFF"/>
                      </a:gs>
                    </a:gsLst>
                    <a:lin ang="5400000" scaled="0"/>
                  </a:gradFill>
                  <a:ea typeface="Segoe UI" pitchFamily="34" charset="0"/>
                  <a:cs typeface="Segoe UI" pitchFamily="34" charset="0"/>
                </a:rPr>
                <a:t>portal.azure.com</a:t>
              </a:r>
            </a:p>
          </p:txBody>
        </p:sp>
        <p:grpSp>
          <p:nvGrpSpPr>
            <p:cNvPr id="125" name="Group 124">
              <a:extLst>
                <a:ext uri="{FF2B5EF4-FFF2-40B4-BE49-F238E27FC236}">
                  <a16:creationId xmlns:a16="http://schemas.microsoft.com/office/drawing/2014/main" id="{277E8377-B44F-4C58-9707-2D3D0339AE5B}"/>
                </a:ext>
              </a:extLst>
            </p:cNvPr>
            <p:cNvGrpSpPr/>
            <p:nvPr>
              <p:custDataLst>
                <p:custData r:id="rId1"/>
              </p:custDataLst>
            </p:nvPr>
          </p:nvGrpSpPr>
          <p:grpSpPr>
            <a:xfrm>
              <a:off x="5876419" y="1839663"/>
              <a:ext cx="677375" cy="595067"/>
              <a:chOff x="10383308" y="869043"/>
              <a:chExt cx="948267" cy="812800"/>
            </a:xfrm>
          </p:grpSpPr>
          <p:pic>
            <p:nvPicPr>
              <p:cNvPr id="126" name="Picture 125">
                <a:extLst>
                  <a:ext uri="{FF2B5EF4-FFF2-40B4-BE49-F238E27FC236}">
                    <a16:creationId xmlns:a16="http://schemas.microsoft.com/office/drawing/2014/main" id="{34F612D0-2EEC-4766-A1EF-3256DF3753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83308" y="869043"/>
                <a:ext cx="948267" cy="812800"/>
              </a:xfrm>
              <a:prstGeom prst="rect">
                <a:avLst/>
              </a:prstGeom>
            </p:spPr>
          </p:pic>
          <p:pic>
            <p:nvPicPr>
              <p:cNvPr id="127" name="Picture 126">
                <a:extLst>
                  <a:ext uri="{FF2B5EF4-FFF2-40B4-BE49-F238E27FC236}">
                    <a16:creationId xmlns:a16="http://schemas.microsoft.com/office/drawing/2014/main" id="{54976661-ABBD-410D-9FF0-69B6FECDA7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10251" y="1223912"/>
                <a:ext cx="520392" cy="342846"/>
              </a:xfrm>
              <a:prstGeom prst="rect">
                <a:avLst/>
              </a:prstGeom>
            </p:spPr>
          </p:pic>
        </p:grpSp>
      </p:grpSp>
      <p:sp>
        <p:nvSpPr>
          <p:cNvPr id="133" name="Rectangle 132">
            <a:extLst>
              <a:ext uri="{FF2B5EF4-FFF2-40B4-BE49-F238E27FC236}">
                <a16:creationId xmlns:a16="http://schemas.microsoft.com/office/drawing/2014/main" id="{F5209742-246C-4906-947B-0BA0E3B0C792}"/>
              </a:ext>
            </a:extLst>
          </p:cNvPr>
          <p:cNvSpPr/>
          <p:nvPr/>
        </p:nvSpPr>
        <p:spPr>
          <a:xfrm>
            <a:off x="43934" y="3003119"/>
            <a:ext cx="2393136" cy="461665"/>
          </a:xfrm>
          <a:prstGeom prst="rect">
            <a:avLst/>
          </a:prstGeom>
        </p:spPr>
        <p:txBody>
          <a:bodyPr wrap="square">
            <a:spAutoFit/>
          </a:bodyPr>
          <a:lstStyle/>
          <a:p>
            <a:pPr algn="r"/>
            <a:r>
              <a:rPr lang="en-US" sz="2400">
                <a:solidFill>
                  <a:schemeClr val="accent3"/>
                </a:solidFill>
              </a:rPr>
              <a:t>Client SDK</a:t>
            </a:r>
            <a:endParaRPr lang="en-US" sz="2400"/>
          </a:p>
        </p:txBody>
      </p:sp>
      <p:sp>
        <p:nvSpPr>
          <p:cNvPr id="134" name="Rectangle 133">
            <a:extLst>
              <a:ext uri="{FF2B5EF4-FFF2-40B4-BE49-F238E27FC236}">
                <a16:creationId xmlns:a16="http://schemas.microsoft.com/office/drawing/2014/main" id="{8EA3A6AD-B222-4141-A4AC-CF82D29DE5D2}"/>
              </a:ext>
            </a:extLst>
          </p:cNvPr>
          <p:cNvSpPr/>
          <p:nvPr/>
        </p:nvSpPr>
        <p:spPr>
          <a:xfrm>
            <a:off x="135531" y="1885603"/>
            <a:ext cx="2393136" cy="461665"/>
          </a:xfrm>
          <a:prstGeom prst="rect">
            <a:avLst/>
          </a:prstGeom>
        </p:spPr>
        <p:txBody>
          <a:bodyPr wrap="square">
            <a:spAutoFit/>
          </a:bodyPr>
          <a:lstStyle/>
          <a:p>
            <a:pPr algn="r"/>
            <a:r>
              <a:rPr lang="en-US" sz="2400">
                <a:solidFill>
                  <a:schemeClr val="accent3"/>
                </a:solidFill>
              </a:rPr>
              <a:t>App registration</a:t>
            </a:r>
            <a:endParaRPr lang="en-US" sz="2400"/>
          </a:p>
        </p:txBody>
      </p:sp>
      <p:sp>
        <p:nvSpPr>
          <p:cNvPr id="135" name="Left Brace 134">
            <a:extLst>
              <a:ext uri="{FF2B5EF4-FFF2-40B4-BE49-F238E27FC236}">
                <a16:creationId xmlns:a16="http://schemas.microsoft.com/office/drawing/2014/main" id="{8E739114-39DB-4F8F-B115-0D291AD627A1}"/>
              </a:ext>
            </a:extLst>
          </p:cNvPr>
          <p:cNvSpPr/>
          <p:nvPr/>
        </p:nvSpPr>
        <p:spPr>
          <a:xfrm>
            <a:off x="2531930" y="1791474"/>
            <a:ext cx="326990" cy="721697"/>
          </a:xfrm>
          <a:prstGeom prst="leftBrac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8" name="Straight Arrow Connector 147">
            <a:extLst>
              <a:ext uri="{FF2B5EF4-FFF2-40B4-BE49-F238E27FC236}">
                <a16:creationId xmlns:a16="http://schemas.microsoft.com/office/drawing/2014/main" id="{04F9FCC8-7925-4E56-9125-D2E9AF73A53A}"/>
              </a:ext>
            </a:extLst>
          </p:cNvPr>
          <p:cNvCxnSpPr>
            <a:cxnSpLocks/>
          </p:cNvCxnSpPr>
          <p:nvPr/>
        </p:nvCxnSpPr>
        <p:spPr>
          <a:xfrm>
            <a:off x="8424274" y="3549411"/>
            <a:ext cx="0" cy="349128"/>
          </a:xfrm>
          <a:prstGeom prst="straightConnector1">
            <a:avLst/>
          </a:prstGeom>
          <a:ln w="19050">
            <a:solidFill>
              <a:srgbClr val="929393"/>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B6DE871E-3FF0-4467-8342-50643758114F}"/>
              </a:ext>
            </a:extLst>
          </p:cNvPr>
          <p:cNvCxnSpPr>
            <a:cxnSpLocks/>
          </p:cNvCxnSpPr>
          <p:nvPr/>
        </p:nvCxnSpPr>
        <p:spPr>
          <a:xfrm>
            <a:off x="6902163" y="4636750"/>
            <a:ext cx="0" cy="355629"/>
          </a:xfrm>
          <a:prstGeom prst="straightConnector1">
            <a:avLst/>
          </a:prstGeom>
          <a:ln w="19050">
            <a:solidFill>
              <a:srgbClr val="929393"/>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3FC4A493-F73C-4471-920E-00702837FC1E}"/>
              </a:ext>
            </a:extLst>
          </p:cNvPr>
          <p:cNvCxnSpPr>
            <a:cxnSpLocks/>
            <a:endCxn id="39" idx="0"/>
          </p:cNvCxnSpPr>
          <p:nvPr/>
        </p:nvCxnSpPr>
        <p:spPr>
          <a:xfrm>
            <a:off x="8426474" y="4643522"/>
            <a:ext cx="1451" cy="342718"/>
          </a:xfrm>
          <a:prstGeom prst="straightConnector1">
            <a:avLst/>
          </a:prstGeom>
          <a:ln w="19050">
            <a:solidFill>
              <a:srgbClr val="929393"/>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697D178B-4FC1-40CA-A8AA-33B51146AE59}"/>
              </a:ext>
            </a:extLst>
          </p:cNvPr>
          <p:cNvCxnSpPr>
            <a:cxnSpLocks/>
            <a:endCxn id="97" idx="0"/>
          </p:cNvCxnSpPr>
          <p:nvPr/>
        </p:nvCxnSpPr>
        <p:spPr>
          <a:xfrm>
            <a:off x="8424274" y="2435084"/>
            <a:ext cx="4531" cy="362401"/>
          </a:xfrm>
          <a:prstGeom prst="straightConnector1">
            <a:avLst/>
          </a:prstGeom>
          <a:ln w="19050">
            <a:solidFill>
              <a:srgbClr val="929393"/>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Connector: Elbow 104">
            <a:extLst>
              <a:ext uri="{FF2B5EF4-FFF2-40B4-BE49-F238E27FC236}">
                <a16:creationId xmlns:a16="http://schemas.microsoft.com/office/drawing/2014/main" id="{EEA21E10-49EB-4B39-A419-BE0CE8BBA4D0}"/>
              </a:ext>
            </a:extLst>
          </p:cNvPr>
          <p:cNvCxnSpPr>
            <a:cxnSpLocks/>
            <a:stCxn id="126" idx="1"/>
          </p:cNvCxnSpPr>
          <p:nvPr/>
        </p:nvCxnSpPr>
        <p:spPr>
          <a:xfrm rot="10800000" flipV="1">
            <a:off x="3869727" y="2144323"/>
            <a:ext cx="3102779" cy="647024"/>
          </a:xfrm>
          <a:prstGeom prst="bentConnector2">
            <a:avLst/>
          </a:prstGeom>
          <a:ln w="19050">
            <a:solidFill>
              <a:srgbClr val="929393"/>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F8FF1B50-7B8E-4BD4-8DAD-962BF7ACDFD0}"/>
              </a:ext>
            </a:extLst>
          </p:cNvPr>
          <p:cNvCxnSpPr>
            <a:cxnSpLocks/>
          </p:cNvCxnSpPr>
          <p:nvPr/>
        </p:nvCxnSpPr>
        <p:spPr>
          <a:xfrm>
            <a:off x="9991428" y="4636750"/>
            <a:ext cx="0" cy="355629"/>
          </a:xfrm>
          <a:prstGeom prst="straightConnector1">
            <a:avLst/>
          </a:prstGeom>
          <a:ln w="19050">
            <a:solidFill>
              <a:srgbClr val="929393"/>
            </a:solidFill>
            <a:tailEnd type="triangle"/>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CE6D6364-0AF5-4C44-93A8-984C98DC42AF}"/>
              </a:ext>
            </a:extLst>
          </p:cNvPr>
          <p:cNvSpPr/>
          <p:nvPr/>
        </p:nvSpPr>
        <p:spPr bwMode="auto">
          <a:xfrm>
            <a:off x="3150546" y="3891767"/>
            <a:ext cx="1805849" cy="74498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800" b="1">
                <a:gradFill>
                  <a:gsLst>
                    <a:gs pos="0">
                      <a:srgbClr val="FFFFFF"/>
                    </a:gs>
                    <a:gs pos="100000">
                      <a:srgbClr val="FFFFFF"/>
                    </a:gs>
                  </a:gsLst>
                  <a:lin ang="5400000" scaled="0"/>
                </a:gradFill>
                <a:ea typeface="Segoe UI" pitchFamily="34" charset="0"/>
                <a:cs typeface="Segoe UI" pitchFamily="34" charset="0"/>
              </a:rPr>
              <a:t>v1 endpoint</a:t>
            </a:r>
          </a:p>
          <a:p>
            <a:pPr algn="ctr" defTabSz="932472" fontAlgn="base">
              <a:spcBef>
                <a:spcPct val="0"/>
              </a:spcBef>
              <a:spcAft>
                <a:spcPct val="0"/>
              </a:spcAft>
            </a:pPr>
            <a:endParaRPr lang="en-US" sz="1800" b="1">
              <a:gradFill>
                <a:gsLst>
                  <a:gs pos="0">
                    <a:srgbClr val="FFFFFF"/>
                  </a:gs>
                  <a:gs pos="100000">
                    <a:srgbClr val="FFFFFF"/>
                  </a:gs>
                </a:gsLst>
                <a:lin ang="5400000" scaled="0"/>
              </a:gradFill>
              <a:ea typeface="Segoe UI" pitchFamily="34" charset="0"/>
              <a:cs typeface="Segoe UI" pitchFamily="34" charset="0"/>
            </a:endParaRPr>
          </a:p>
        </p:txBody>
      </p:sp>
      <p:sp>
        <p:nvSpPr>
          <p:cNvPr id="118" name="Rectangle 117">
            <a:extLst>
              <a:ext uri="{FF2B5EF4-FFF2-40B4-BE49-F238E27FC236}">
                <a16:creationId xmlns:a16="http://schemas.microsoft.com/office/drawing/2014/main" id="{11C8F168-7AC9-45F0-A7BB-1A6B945A3EE5}"/>
              </a:ext>
            </a:extLst>
          </p:cNvPr>
          <p:cNvSpPr/>
          <p:nvPr/>
        </p:nvSpPr>
        <p:spPr bwMode="auto">
          <a:xfrm>
            <a:off x="6131948" y="3898539"/>
            <a:ext cx="4589051" cy="74498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800" b="1">
                <a:gradFill>
                  <a:gsLst>
                    <a:gs pos="0">
                      <a:srgbClr val="FFFFFF"/>
                    </a:gs>
                    <a:gs pos="100000">
                      <a:srgbClr val="FFFFFF"/>
                    </a:gs>
                  </a:gsLst>
                  <a:lin ang="5400000" scaled="0"/>
                </a:gradFill>
                <a:ea typeface="Segoe UI" pitchFamily="34" charset="0"/>
                <a:cs typeface="Segoe UI" pitchFamily="34" charset="0"/>
              </a:rPr>
              <a:t>v2 endpoint</a:t>
            </a:r>
          </a:p>
          <a:p>
            <a:pPr algn="ctr" defTabSz="932472" fontAlgn="base">
              <a:spcBef>
                <a:spcPct val="0"/>
              </a:spcBef>
              <a:spcAft>
                <a:spcPct val="0"/>
              </a:spcAft>
            </a:pPr>
            <a:endParaRPr lang="en-US" sz="1800" b="1">
              <a:gradFill>
                <a:gsLst>
                  <a:gs pos="0">
                    <a:srgbClr val="FFFFFF"/>
                  </a:gs>
                  <a:gs pos="100000">
                    <a:srgbClr val="FFFFFF"/>
                  </a:gs>
                </a:gsLst>
                <a:lin ang="5400000" scaled="0"/>
              </a:gradFill>
              <a:ea typeface="Segoe UI" pitchFamily="34" charset="0"/>
              <a:cs typeface="Segoe UI" pitchFamily="34" charset="0"/>
            </a:endParaRPr>
          </a:p>
        </p:txBody>
      </p:sp>
      <p:sp>
        <p:nvSpPr>
          <p:cNvPr id="119" name="Rectangle 118">
            <a:extLst>
              <a:ext uri="{FF2B5EF4-FFF2-40B4-BE49-F238E27FC236}">
                <a16:creationId xmlns:a16="http://schemas.microsoft.com/office/drawing/2014/main" id="{7F60DD0D-B5BE-4D21-B958-0235F53269AC}"/>
              </a:ext>
            </a:extLst>
          </p:cNvPr>
          <p:cNvSpPr/>
          <p:nvPr/>
        </p:nvSpPr>
        <p:spPr>
          <a:xfrm>
            <a:off x="7258991" y="4277126"/>
            <a:ext cx="2355709" cy="338554"/>
          </a:xfrm>
          <a:prstGeom prst="rect">
            <a:avLst/>
          </a:prstGeom>
        </p:spPr>
        <p:txBody>
          <a:bodyPr wrap="none">
            <a:spAutoFit/>
          </a:bodyPr>
          <a:lstStyle/>
          <a:p>
            <a:pPr algn="ctr" defTabSz="932472" fontAlgn="base">
              <a:spcBef>
                <a:spcPct val="0"/>
              </a:spcBef>
              <a:spcAft>
                <a:spcPct val="0"/>
              </a:spcAft>
            </a:pPr>
            <a:r>
              <a:rPr lang="en-US" sz="1600" b="1">
                <a:gradFill>
                  <a:gsLst>
                    <a:gs pos="0">
                      <a:srgbClr val="FFFFFF"/>
                    </a:gs>
                    <a:gs pos="100000">
                      <a:srgbClr val="FFFFFF"/>
                    </a:gs>
                  </a:gsLst>
                  <a:lin ang="5400000" scaled="0"/>
                </a:gradFill>
                <a:ea typeface="Segoe UI" pitchFamily="34" charset="0"/>
                <a:cs typeface="Segoe UI" pitchFamily="34" charset="0"/>
              </a:rPr>
              <a:t>v1 tokens or v2 tokens</a:t>
            </a:r>
          </a:p>
        </p:txBody>
      </p:sp>
      <p:cxnSp>
        <p:nvCxnSpPr>
          <p:cNvPr id="93" name="Straight Arrow Connector 92">
            <a:extLst>
              <a:ext uri="{FF2B5EF4-FFF2-40B4-BE49-F238E27FC236}">
                <a16:creationId xmlns:a16="http://schemas.microsoft.com/office/drawing/2014/main" id="{1984DFF1-A1A7-4DC0-8FBE-683287F64D97}"/>
              </a:ext>
            </a:extLst>
          </p:cNvPr>
          <p:cNvCxnSpPr>
            <a:cxnSpLocks/>
            <a:stCxn id="38" idx="1"/>
            <a:endCxn id="37" idx="3"/>
          </p:cNvCxnSpPr>
          <p:nvPr/>
        </p:nvCxnSpPr>
        <p:spPr>
          <a:xfrm flipH="1">
            <a:off x="4773769" y="5358732"/>
            <a:ext cx="354055" cy="0"/>
          </a:xfrm>
          <a:prstGeom prst="straightConnector1">
            <a:avLst/>
          </a:prstGeom>
          <a:ln w="19050">
            <a:solidFill>
              <a:srgbClr val="929393"/>
            </a:solidFill>
            <a:tailEnd type="triangle"/>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55223190-FB55-4F96-8269-7A46C1FDC938}"/>
              </a:ext>
            </a:extLst>
          </p:cNvPr>
          <p:cNvSpPr/>
          <p:nvPr/>
        </p:nvSpPr>
        <p:spPr>
          <a:xfrm>
            <a:off x="3499448" y="4277126"/>
            <a:ext cx="1110689" cy="338554"/>
          </a:xfrm>
          <a:prstGeom prst="rect">
            <a:avLst/>
          </a:prstGeom>
        </p:spPr>
        <p:txBody>
          <a:bodyPr wrap="square">
            <a:spAutoFit/>
          </a:bodyPr>
          <a:lstStyle/>
          <a:p>
            <a:pPr algn="ctr" defTabSz="932472" fontAlgn="base">
              <a:spcBef>
                <a:spcPct val="0"/>
              </a:spcBef>
              <a:spcAft>
                <a:spcPct val="0"/>
              </a:spcAft>
            </a:pPr>
            <a:r>
              <a:rPr lang="en-US" sz="1600" b="1" dirty="0">
                <a:gradFill>
                  <a:gsLst>
                    <a:gs pos="0">
                      <a:srgbClr val="FFFFFF"/>
                    </a:gs>
                    <a:gs pos="100000">
                      <a:srgbClr val="FFFFFF"/>
                    </a:gs>
                  </a:gsLst>
                  <a:lin ang="5400000" scaled="0"/>
                </a:gradFill>
                <a:ea typeface="Segoe UI" pitchFamily="34" charset="0"/>
                <a:cs typeface="Segoe UI" pitchFamily="34" charset="0"/>
              </a:rPr>
              <a:t>v1 tokens</a:t>
            </a:r>
          </a:p>
        </p:txBody>
      </p:sp>
      <p:cxnSp>
        <p:nvCxnSpPr>
          <p:cNvPr id="101" name="Straight Arrow Connector 153">
            <a:extLst>
              <a:ext uri="{FF2B5EF4-FFF2-40B4-BE49-F238E27FC236}">
                <a16:creationId xmlns:a16="http://schemas.microsoft.com/office/drawing/2014/main" id="{DF94CC33-7D24-4EE5-B21B-88BB56242270}"/>
              </a:ext>
            </a:extLst>
          </p:cNvPr>
          <p:cNvCxnSpPr>
            <a:cxnSpLocks/>
          </p:cNvCxnSpPr>
          <p:nvPr/>
        </p:nvCxnSpPr>
        <p:spPr>
          <a:xfrm>
            <a:off x="4959570" y="4264259"/>
            <a:ext cx="478017" cy="728120"/>
          </a:xfrm>
          <a:prstGeom prst="bentConnector2">
            <a:avLst/>
          </a:prstGeom>
          <a:ln w="19050">
            <a:solidFill>
              <a:srgbClr val="929393"/>
            </a:solidFill>
            <a:tailEnd type="triangle"/>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92310F6F-55A5-46A7-9417-4AB3FB1DC237}"/>
              </a:ext>
            </a:extLst>
          </p:cNvPr>
          <p:cNvSpPr/>
          <p:nvPr/>
        </p:nvSpPr>
        <p:spPr>
          <a:xfrm>
            <a:off x="3352094" y="2907378"/>
            <a:ext cx="1047787" cy="515526"/>
          </a:xfrm>
          <a:prstGeom prst="rect">
            <a:avLst/>
          </a:prstGeom>
        </p:spPr>
        <p:txBody>
          <a:bodyPr wrap="none">
            <a:spAutoFit/>
          </a:bodyPr>
          <a:lstStyle/>
          <a:p>
            <a:pPr algn="ctr" defTabSz="914225"/>
            <a:r>
              <a:rPr lang="en-US" sz="2750" dirty="0">
                <a:solidFill>
                  <a:schemeClr val="bg1"/>
                </a:solidFill>
                <a:cs typeface="Segoe UI" panose="020B0502040204020203" pitchFamily="34" charset="0"/>
              </a:rPr>
              <a:t>ADAL</a:t>
            </a:r>
          </a:p>
        </p:txBody>
      </p:sp>
    </p:spTree>
    <p:extLst>
      <p:ext uri="{BB962C8B-B14F-4D97-AF65-F5344CB8AC3E}">
        <p14:creationId xmlns:p14="http://schemas.microsoft.com/office/powerpoint/2010/main" val="2370944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7A1D8A-C6D1-476E-A6C1-E837C5FDF0F0}"/>
              </a:ext>
            </a:extLst>
          </p:cNvPr>
          <p:cNvSpPr>
            <a:spLocks noGrp="1"/>
          </p:cNvSpPr>
          <p:nvPr>
            <p:ph type="title"/>
          </p:nvPr>
        </p:nvSpPr>
        <p:spPr/>
        <p:txBody>
          <a:bodyPr/>
          <a:lstStyle/>
          <a:p>
            <a:r>
              <a:rPr lang="en-US"/>
              <a:t>Azure App Portal Demo</a:t>
            </a:r>
          </a:p>
        </p:txBody>
      </p:sp>
      <p:sp>
        <p:nvSpPr>
          <p:cNvPr id="4" name="Text Placeholder 3">
            <a:extLst>
              <a:ext uri="{FF2B5EF4-FFF2-40B4-BE49-F238E27FC236}">
                <a16:creationId xmlns:a16="http://schemas.microsoft.com/office/drawing/2014/main" id="{C5EDE61A-14D8-4695-9791-373C3D73673D}"/>
              </a:ext>
            </a:extLst>
          </p:cNvPr>
          <p:cNvSpPr>
            <a:spLocks noGrp="1"/>
          </p:cNvSpPr>
          <p:nvPr>
            <p:ph type="body" sz="quarter" idx="12"/>
          </p:nvPr>
        </p:nvSpPr>
        <p:spPr>
          <a:xfrm>
            <a:off x="585216" y="3977319"/>
            <a:ext cx="6400800" cy="615553"/>
          </a:xfrm>
        </p:spPr>
        <p:txBody>
          <a:bodyPr/>
          <a:lstStyle/>
          <a:p>
            <a:r>
              <a:rPr lang="en-US"/>
              <a:t>Registering and managing apps that use the Microsoft identity platform</a:t>
            </a:r>
          </a:p>
        </p:txBody>
      </p:sp>
      <p:grpSp>
        <p:nvGrpSpPr>
          <p:cNvPr id="5" name="Group 4">
            <a:extLst>
              <a:ext uri="{FF2B5EF4-FFF2-40B4-BE49-F238E27FC236}">
                <a16:creationId xmlns:a16="http://schemas.microsoft.com/office/drawing/2014/main" id="{72DDC2AF-94A0-4F0A-A01F-7C4531CBD1B5}"/>
              </a:ext>
            </a:extLst>
          </p:cNvPr>
          <p:cNvGrpSpPr/>
          <p:nvPr>
            <p:custDataLst>
              <p:custData r:id="rId1"/>
            </p:custDataLst>
          </p:nvPr>
        </p:nvGrpSpPr>
        <p:grpSpPr>
          <a:xfrm>
            <a:off x="585216" y="1861809"/>
            <a:ext cx="634877" cy="595067"/>
            <a:chOff x="10383308" y="869043"/>
            <a:chExt cx="948267" cy="812800"/>
          </a:xfrm>
        </p:grpSpPr>
        <p:pic>
          <p:nvPicPr>
            <p:cNvPr id="6" name="Picture 5">
              <a:extLst>
                <a:ext uri="{FF2B5EF4-FFF2-40B4-BE49-F238E27FC236}">
                  <a16:creationId xmlns:a16="http://schemas.microsoft.com/office/drawing/2014/main" id="{D87DDCFD-E44C-4C55-AEE3-1A834AE712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3308" y="869043"/>
              <a:ext cx="948267" cy="812800"/>
            </a:xfrm>
            <a:prstGeom prst="rect">
              <a:avLst/>
            </a:prstGeom>
          </p:spPr>
        </p:pic>
        <p:pic>
          <p:nvPicPr>
            <p:cNvPr id="7" name="Picture 6">
              <a:extLst>
                <a:ext uri="{FF2B5EF4-FFF2-40B4-BE49-F238E27FC236}">
                  <a16:creationId xmlns:a16="http://schemas.microsoft.com/office/drawing/2014/main" id="{E63ACB29-64E8-4458-8F55-4765A87C56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10251" y="1223912"/>
              <a:ext cx="520392" cy="342846"/>
            </a:xfrm>
            <a:prstGeom prst="rect">
              <a:avLst/>
            </a:prstGeom>
          </p:spPr>
        </p:pic>
      </p:grpSp>
    </p:spTree>
    <p:extLst>
      <p:ext uri="{BB962C8B-B14F-4D97-AF65-F5344CB8AC3E}">
        <p14:creationId xmlns:p14="http://schemas.microsoft.com/office/powerpoint/2010/main" val="116908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16.xml><?xml version="1.0" encoding="utf-8"?>
<p:sld xmlns:a16="http://schemas.microsoft.com/office/drawing/2014/main" xmlns:a14="http://schemas.microsoft.com/office/drawing/2010/main" xmlns:p14="http://schemas.microsoft.com/office/powerpoint/2010/main" xmlns:mc="http://schemas.openxmlformats.org/markup-compatibility/2006" xmlns:p159="http://schemas.microsoft.com/office/powerpoint/2015/09/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1399CA3-0BE2-4EBB-8D12-A23B1387C054}"/>
              </a:ext>
            </a:extLst>
          </p:cNvPr>
          <p:cNvSpPr/>
          <p:nvPr/>
        </p:nvSpPr>
        <p:spPr>
          <a:xfrm>
            <a:off x="456796" y="1860257"/>
            <a:ext cx="4409118" cy="4573635"/>
          </a:xfrm>
          <a:prstGeom prst="rect">
            <a:avLst/>
          </a:prstGeom>
        </p:spPr>
        <p:txBody>
          <a:bodyPr wrap="square" lIns="0" tIns="0" rIns="0" bIns="0" anchor="t">
            <a:noAutofit/>
          </a:bodyPr>
          <a:lstStyle/>
          <a:p>
            <a:pPr defTabSz="895849">
              <a:lnSpc>
                <a:spcPct val="90000"/>
              </a:lnSpc>
              <a:spcAft>
                <a:spcPts val="1765"/>
              </a:spcAft>
              <a:defRPr/>
            </a:pPr>
            <a:r>
              <a:rPr lang="en-US" sz="2157" kern="0" dirty="0">
                <a:solidFill>
                  <a:srgbClr val="2C292A"/>
                </a:solidFill>
                <a:latin typeface="Segoe UI Semilight" charset="0"/>
                <a:ea typeface="Segoe UI Semilight" charset="0"/>
                <a:cs typeface="Segoe UI Semilight" charset="0"/>
              </a:rPr>
              <a:t>Register, update and manage all apps in one place</a:t>
            </a:r>
          </a:p>
          <a:p>
            <a:pPr defTabSz="895849">
              <a:lnSpc>
                <a:spcPct val="90000"/>
              </a:lnSpc>
              <a:spcAft>
                <a:spcPts val="1765"/>
              </a:spcAft>
              <a:defRPr/>
            </a:pPr>
            <a:r>
              <a:rPr lang="en-US" sz="2157" kern="0" dirty="0">
                <a:solidFill>
                  <a:srgbClr val="2C292A"/>
                </a:solidFill>
                <a:latin typeface="Segoe UI Semilight" charset="0"/>
                <a:ea typeface="Segoe UI Semilight" charset="0"/>
                <a:cs typeface="Segoe UI Semilight" charset="0"/>
              </a:rPr>
              <a:t>Improved usability</a:t>
            </a:r>
            <a:endParaRPr lang="en-US" sz="2200" kern="0" dirty="0">
              <a:solidFill>
                <a:srgbClr val="2C292A"/>
              </a:solidFill>
              <a:latin typeface="Segoe UI Semilight" charset="0"/>
              <a:ea typeface="Segoe UI Semilight" charset="0"/>
              <a:cs typeface="Segoe UI Semilight" charset="0"/>
            </a:endParaRPr>
          </a:p>
          <a:p>
            <a:pPr defTabSz="895849">
              <a:lnSpc>
                <a:spcPct val="90000"/>
              </a:lnSpc>
              <a:spcAft>
                <a:spcPts val="1765"/>
              </a:spcAft>
              <a:defRPr/>
            </a:pPr>
            <a:endParaRPr lang="en-US" sz="2200" kern="0" dirty="0">
              <a:solidFill>
                <a:srgbClr val="DC4405"/>
              </a:solidFill>
              <a:latin typeface="Segoe UI Semilight" charset="0"/>
              <a:ea typeface="Segoe UI Semilight" charset="0"/>
              <a:cs typeface="Segoe UI Semilight" charset="0"/>
            </a:endParaRPr>
          </a:p>
          <a:p>
            <a:pPr defTabSz="895849">
              <a:lnSpc>
                <a:spcPct val="90000"/>
              </a:lnSpc>
              <a:spcAft>
                <a:spcPts val="1765"/>
              </a:spcAft>
              <a:defRPr/>
            </a:pPr>
            <a:r>
              <a:rPr lang="en-US" sz="2157" kern="0" dirty="0">
                <a:solidFill>
                  <a:srgbClr val="D93B00"/>
                </a:solidFill>
                <a:latin typeface="Segoe UI Semilight" charset="0"/>
                <a:ea typeface="Segoe UI Semilight" charset="0"/>
                <a:cs typeface="Segoe UI Semilight" charset="0"/>
              </a:rPr>
              <a:t>Sign up to be notified! </a:t>
            </a:r>
            <a:endParaRPr lang="en-US" sz="2157" dirty="0">
              <a:solidFill>
                <a:srgbClr val="D93B00"/>
              </a:solidFill>
              <a:latin typeface="Segoe UI Semilight" charset="0"/>
              <a:ea typeface="Segoe UI Semilight" charset="0"/>
              <a:cs typeface="Segoe UI Semilight" charset="0"/>
            </a:endParaRPr>
          </a:p>
          <a:p>
            <a:pPr defTabSz="895849">
              <a:lnSpc>
                <a:spcPct val="90000"/>
              </a:lnSpc>
              <a:spcAft>
                <a:spcPts val="1765"/>
              </a:spcAft>
              <a:defRPr/>
            </a:pPr>
            <a:r>
              <a:rPr lang="en-US" sz="2157" kern="0" dirty="0">
                <a:solidFill>
                  <a:srgbClr val="2C292A"/>
                </a:solidFill>
                <a:latin typeface="Segoe UI Semilight" charset="0"/>
                <a:ea typeface="Segoe UI Semilight" charset="0"/>
                <a:cs typeface="Segoe UI Semilight" charset="0"/>
                <a:hlinkClick r:id="rId4"/>
              </a:rPr>
              <a:t>https://aka.ms/IdentityPlatformPortal</a:t>
            </a:r>
            <a:r>
              <a:rPr lang="en-US" sz="2157" kern="0" dirty="0">
                <a:solidFill>
                  <a:srgbClr val="2C292A"/>
                </a:solidFill>
                <a:latin typeface="Segoe UI Semilight" charset="0"/>
                <a:ea typeface="Segoe UI Semilight" charset="0"/>
                <a:cs typeface="Segoe UI Semilight" charset="0"/>
              </a:rPr>
              <a:t> </a:t>
            </a:r>
            <a:br>
              <a:rPr lang="en-US" sz="1765" dirty="0">
                <a:latin typeface="+mn-ea"/>
                <a:cs typeface="+mn-ea"/>
              </a:rPr>
            </a:br>
            <a:endParaRPr lang="en-US" sz="2157" dirty="0">
              <a:solidFill>
                <a:srgbClr val="2C292A"/>
              </a:solidFill>
              <a:latin typeface="Segoe UI Semilight" charset="0"/>
              <a:ea typeface="Segoe UI Semilight" charset="0"/>
              <a:cs typeface="Segoe UI Semilight" charset="0"/>
            </a:endParaRPr>
          </a:p>
        </p:txBody>
      </p:sp>
      <p:grpSp>
        <p:nvGrpSpPr>
          <p:cNvPr id="38" name="Group 37">
            <a:extLst>
              <a:ext uri="{FF2B5EF4-FFF2-40B4-BE49-F238E27FC236}">
                <a16:creationId xmlns:a16="http://schemas.microsoft.com/office/drawing/2014/main" id="{9A38AF44-9E6C-4F97-B429-C7F06D712385}"/>
              </a:ext>
            </a:extLst>
          </p:cNvPr>
          <p:cNvGrpSpPr/>
          <p:nvPr>
            <p:custDataLst>
              <p:custData r:id="rId1"/>
            </p:custDataLst>
          </p:nvPr>
        </p:nvGrpSpPr>
        <p:grpSpPr>
          <a:xfrm>
            <a:off x="461853" y="412316"/>
            <a:ext cx="634877" cy="595067"/>
            <a:chOff x="10383308" y="869043"/>
            <a:chExt cx="948267" cy="812800"/>
          </a:xfrm>
        </p:grpSpPr>
        <p:pic>
          <p:nvPicPr>
            <p:cNvPr id="40" name="Picture 39">
              <a:extLst>
                <a:ext uri="{FF2B5EF4-FFF2-40B4-BE49-F238E27FC236}">
                  <a16:creationId xmlns:a16="http://schemas.microsoft.com/office/drawing/2014/main" id="{01280C39-5552-4CBC-B502-76221F9760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3308" y="869043"/>
              <a:ext cx="948267" cy="812800"/>
            </a:xfrm>
            <a:prstGeom prst="rect">
              <a:avLst/>
            </a:prstGeom>
          </p:spPr>
        </p:pic>
        <p:pic>
          <p:nvPicPr>
            <p:cNvPr id="41" name="Picture 40">
              <a:extLst>
                <a:ext uri="{FF2B5EF4-FFF2-40B4-BE49-F238E27FC236}">
                  <a16:creationId xmlns:a16="http://schemas.microsoft.com/office/drawing/2014/main" id="{A2AF8868-2D16-460A-BEA4-104189EA0C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10251" y="1223912"/>
              <a:ext cx="520392" cy="342846"/>
            </a:xfrm>
            <a:prstGeom prst="rect">
              <a:avLst/>
            </a:prstGeom>
          </p:spPr>
        </p:pic>
      </p:grpSp>
      <p:sp>
        <p:nvSpPr>
          <p:cNvPr id="42" name="Title 1">
            <a:extLst>
              <a:ext uri="{FF2B5EF4-FFF2-40B4-BE49-F238E27FC236}">
                <a16:creationId xmlns:a16="http://schemas.microsoft.com/office/drawing/2014/main" id="{167A017D-16A7-4030-809B-CB108C687D67}"/>
              </a:ext>
            </a:extLst>
          </p:cNvPr>
          <p:cNvSpPr>
            <a:spLocks noGrp="1"/>
          </p:cNvSpPr>
          <p:nvPr>
            <p:ph type="title"/>
          </p:nvPr>
        </p:nvSpPr>
        <p:spPr>
          <a:xfrm>
            <a:off x="1278591" y="289956"/>
            <a:ext cx="10646489" cy="795089"/>
          </a:xfrm>
        </p:spPr>
        <p:txBody>
          <a:bodyPr/>
          <a:lstStyle/>
          <a:p>
            <a:r>
              <a:rPr lang="en-US"/>
              <a:t>Fast and Simple Integration</a:t>
            </a:r>
            <a:br>
              <a:rPr lang="en-US"/>
            </a:br>
            <a:r>
              <a:rPr lang="en-US" sz="2800" dirty="0">
                <a:solidFill>
                  <a:schemeClr val="accent1"/>
                </a:solidFill>
              </a:rPr>
              <a:t>Releasing </a:t>
            </a:r>
            <a:r>
              <a:rPr lang="en-US" sz="2800">
                <a:solidFill>
                  <a:schemeClr val="accent1"/>
                </a:solidFill>
              </a:rPr>
              <a:t>to Public Preview </a:t>
            </a:r>
            <a:r>
              <a:rPr lang="en-US" sz="2800" dirty="0">
                <a:solidFill>
                  <a:schemeClr val="accent1"/>
                </a:solidFill>
              </a:rPr>
              <a:t>early November</a:t>
            </a:r>
            <a:r>
              <a:rPr lang="en-US" sz="2800">
                <a:solidFill>
                  <a:schemeClr val="accent1"/>
                </a:solidFill>
              </a:rPr>
              <a:t>!</a:t>
            </a:r>
          </a:p>
        </p:txBody>
      </p:sp>
      <p:pic>
        <p:nvPicPr>
          <p:cNvPr id="43" name="Picture 42">
            <a:extLst>
              <a:ext uri="{FF2B5EF4-FFF2-40B4-BE49-F238E27FC236}">
                <a16:creationId xmlns:a16="http://schemas.microsoft.com/office/drawing/2014/main" id="{8CCF9607-9D48-4F24-8DA7-5AB801D6B924}"/>
              </a:ext>
            </a:extLst>
          </p:cNvPr>
          <p:cNvPicPr>
            <a:picLocks noChangeAspect="1"/>
          </p:cNvPicPr>
          <p:nvPr/>
        </p:nvPicPr>
        <p:blipFill>
          <a:blip r:embed="rId7"/>
          <a:stretch>
            <a:fillRect/>
          </a:stretch>
        </p:blipFill>
        <p:spPr>
          <a:xfrm>
            <a:off x="5158288" y="1545172"/>
            <a:ext cx="7259102" cy="5727558"/>
          </a:xfrm>
          <a:prstGeom prst="rect">
            <a:avLst/>
          </a:prstGeom>
        </p:spPr>
      </p:pic>
      <p:pic>
        <p:nvPicPr>
          <p:cNvPr id="2" name="Picture 1">
            <a:extLst>
              <a:ext uri="{FF2B5EF4-FFF2-40B4-BE49-F238E27FC236}">
                <a16:creationId xmlns:a16="http://schemas.microsoft.com/office/drawing/2014/main" id="{471C7611-EB93-4E17-A534-B450C2D5B4D3}"/>
              </a:ext>
            </a:extLst>
          </p:cNvPr>
          <p:cNvPicPr>
            <a:picLocks noChangeAspect="1"/>
          </p:cNvPicPr>
          <p:nvPr/>
        </p:nvPicPr>
        <p:blipFill>
          <a:blip r:embed="rId8"/>
          <a:stretch>
            <a:fillRect/>
          </a:stretch>
        </p:blipFill>
        <p:spPr>
          <a:xfrm>
            <a:off x="5463088" y="1806011"/>
            <a:ext cx="6852718" cy="4151136"/>
          </a:xfrm>
          <a:prstGeom prst="rect">
            <a:avLst/>
          </a:prstGeom>
        </p:spPr>
      </p:pic>
    </p:spTree>
    <p:extLst>
      <p:ext uri="{BB962C8B-B14F-4D97-AF65-F5344CB8AC3E}">
        <p14:creationId xmlns:p14="http://schemas.microsoft.com/office/powerpoint/2010/main" val="51502496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p:transition spd="slow">
        <p:fade/>
      </p:transition>
    </mc:Fallback>
  </mc:AlternateContent>
</p:sld>
</file>

<file path=ppt/slides/slide1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CDF0A0D3-7D3A-4042-AFA5-1C766E1A81F3}"/>
              </a:ext>
            </a:extLst>
          </p:cNvPr>
          <p:cNvSpPr>
            <a:spLocks noGrp="1"/>
          </p:cNvSpPr>
          <p:nvPr>
            <p:ph type="title"/>
          </p:nvPr>
        </p:nvSpPr>
        <p:spPr>
          <a:xfrm>
            <a:off x="588263" y="457200"/>
            <a:ext cx="11018520" cy="984885"/>
          </a:xfrm>
        </p:spPr>
        <p:txBody>
          <a:bodyPr/>
          <a:lstStyle/>
          <a:p>
            <a:r>
              <a:rPr lang="en-US" dirty="0"/>
              <a:t>Fast and simple integration</a:t>
            </a:r>
            <a:br>
              <a:rPr lang="en-US" dirty="0"/>
            </a:br>
            <a:r>
              <a:rPr lang="en-US" sz="2800" dirty="0">
                <a:solidFill>
                  <a:schemeClr val="accent1"/>
                </a:solidFill>
              </a:rPr>
              <a:t>Authentication libraries</a:t>
            </a:r>
            <a:endParaRPr lang="en-US" dirty="0"/>
          </a:p>
        </p:txBody>
      </p:sp>
      <p:sp>
        <p:nvSpPr>
          <p:cNvPr id="34" name="Text Placeholder 33">
            <a:extLst>
              <a:ext uri="{FF2B5EF4-FFF2-40B4-BE49-F238E27FC236}">
                <a16:creationId xmlns:a16="http://schemas.microsoft.com/office/drawing/2014/main" id="{1C9C419B-A002-413B-BA53-2E67E4E66085}"/>
              </a:ext>
            </a:extLst>
          </p:cNvPr>
          <p:cNvSpPr>
            <a:spLocks noGrp="1"/>
          </p:cNvSpPr>
          <p:nvPr>
            <p:ph type="body" sz="quarter" idx="10"/>
          </p:nvPr>
        </p:nvSpPr>
        <p:spPr>
          <a:xfrm>
            <a:off x="584199" y="1780381"/>
            <a:ext cx="7170749" cy="3816429"/>
          </a:xfrm>
        </p:spPr>
        <p:txBody>
          <a:bodyPr/>
          <a:lstStyle/>
          <a:p>
            <a:r>
              <a:rPr lang="en-US" dirty="0"/>
              <a:t>Secure access to users and data made simple</a:t>
            </a:r>
          </a:p>
          <a:p>
            <a:pPr lvl="1"/>
            <a:r>
              <a:rPr lang="en-US" dirty="0"/>
              <a:t>Microsoft’s world (Microsoft Graph, other APIs)</a:t>
            </a:r>
          </a:p>
          <a:p>
            <a:pPr lvl="1"/>
            <a:r>
              <a:rPr lang="en-US" dirty="0"/>
              <a:t>Your own APIs</a:t>
            </a:r>
          </a:p>
          <a:p>
            <a:r>
              <a:rPr lang="en-US" dirty="0"/>
              <a:t>MSAL - best in class auth libs</a:t>
            </a:r>
          </a:p>
          <a:p>
            <a:pPr lvl="1"/>
            <a:r>
              <a:rPr lang="en-US" dirty="0"/>
              <a:t>Built for v2 endpoint, reach any audience</a:t>
            </a:r>
          </a:p>
          <a:p>
            <a:pPr lvl="1"/>
            <a:r>
              <a:rPr lang="en-US" dirty="0"/>
              <a:t>Follows Microsoft Security Development Lifecycle</a:t>
            </a:r>
          </a:p>
          <a:p>
            <a:r>
              <a:rPr lang="en-US" dirty="0"/>
              <a:t>Update at your own pace</a:t>
            </a:r>
          </a:p>
          <a:p>
            <a:pPr lvl="1"/>
            <a:r>
              <a:rPr lang="en-US" dirty="0"/>
              <a:t>ADAL based apps continue to work</a:t>
            </a:r>
          </a:p>
          <a:p>
            <a:pPr lvl="1"/>
            <a:r>
              <a:rPr lang="en-US" dirty="0"/>
              <a:t>Portfolio of ADAL and MSAL apps get Single Sign On</a:t>
            </a:r>
          </a:p>
        </p:txBody>
      </p:sp>
      <p:sp>
        <p:nvSpPr>
          <p:cNvPr id="7" name="Oval 6">
            <a:extLst>
              <a:ext uri="{FF2B5EF4-FFF2-40B4-BE49-F238E27FC236}">
                <a16:creationId xmlns:a16="http://schemas.microsoft.com/office/drawing/2014/main" id="{1600FC5A-F0F2-40ED-A128-989213E92BEF}"/>
              </a:ext>
            </a:extLst>
          </p:cNvPr>
          <p:cNvSpPr/>
          <p:nvPr/>
        </p:nvSpPr>
        <p:spPr bwMode="auto">
          <a:xfrm>
            <a:off x="8087713" y="3144032"/>
            <a:ext cx="1653246" cy="1626207"/>
          </a:xfrm>
          <a:prstGeom prst="ellipse">
            <a:avLst/>
          </a:prstGeom>
          <a:solidFill>
            <a:schemeClr val="bg1">
              <a:lumMod val="75000"/>
            </a:schemeClr>
          </a:solidFill>
          <a:ln w="3810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14" name="APP mobile">
            <a:extLst>
              <a:ext uri="{FF2B5EF4-FFF2-40B4-BE49-F238E27FC236}">
                <a16:creationId xmlns:a16="http://schemas.microsoft.com/office/drawing/2014/main" id="{33C690DE-8945-4F5F-81C4-529DFD5179F4}"/>
              </a:ext>
            </a:extLst>
          </p:cNvPr>
          <p:cNvGrpSpPr/>
          <p:nvPr/>
        </p:nvGrpSpPr>
        <p:grpSpPr>
          <a:xfrm>
            <a:off x="7948488" y="3551778"/>
            <a:ext cx="1193391" cy="1218349"/>
            <a:chOff x="3059496" y="5500928"/>
            <a:chExt cx="1217321" cy="1242779"/>
          </a:xfrm>
        </p:grpSpPr>
        <p:pic>
          <p:nvPicPr>
            <p:cNvPr id="15" name="Picture 14">
              <a:extLst>
                <a:ext uri="{FF2B5EF4-FFF2-40B4-BE49-F238E27FC236}">
                  <a16:creationId xmlns:a16="http://schemas.microsoft.com/office/drawing/2014/main" id="{E1E82AC4-B1D4-4AF4-AA1E-FD04A7E2B4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277" y="5500928"/>
              <a:ext cx="520829" cy="837550"/>
            </a:xfrm>
            <a:prstGeom prst="rect">
              <a:avLst/>
            </a:prstGeom>
          </p:spPr>
        </p:pic>
        <p:sp>
          <p:nvSpPr>
            <p:cNvPr id="16" name="TextBox 15">
              <a:extLst>
                <a:ext uri="{FF2B5EF4-FFF2-40B4-BE49-F238E27FC236}">
                  <a16:creationId xmlns:a16="http://schemas.microsoft.com/office/drawing/2014/main" id="{8567C4BB-CD36-4C2B-B61F-6282F7EB5F37}"/>
                </a:ext>
              </a:extLst>
            </p:cNvPr>
            <p:cNvSpPr txBox="1"/>
            <p:nvPr/>
          </p:nvSpPr>
          <p:spPr>
            <a:xfrm>
              <a:off x="3059496" y="6282042"/>
              <a:ext cx="1217321" cy="461665"/>
            </a:xfrm>
            <a:prstGeom prst="rect">
              <a:avLst/>
            </a:prstGeom>
            <a:noFill/>
          </p:spPr>
          <p:txBody>
            <a:bodyPr wrap="none" lIns="179285" tIns="143428" rIns="179285" bIns="143428" rtlCol="0">
              <a:spAutoFit/>
            </a:bodyPr>
            <a:lstStyle/>
            <a:p>
              <a:pPr>
                <a:lnSpc>
                  <a:spcPct val="90000"/>
                </a:lnSpc>
                <a:spcAft>
                  <a:spcPts val="588"/>
                </a:spcAft>
                <a:defRPr/>
              </a:pPr>
              <a:r>
                <a:rPr lang="en-US" sz="1176">
                  <a:gradFill>
                    <a:gsLst>
                      <a:gs pos="2917">
                        <a:srgbClr val="505050"/>
                      </a:gs>
                      <a:gs pos="30000">
                        <a:srgbClr val="505050"/>
                      </a:gs>
                    </a:gsLst>
                    <a:lin ang="5400000" scaled="0"/>
                  </a:gradFill>
                  <a:latin typeface="Segoe UI" charset="0"/>
                  <a:ea typeface="Segoe UI" charset="0"/>
                  <a:cs typeface="Segoe UI" charset="0"/>
                </a:rPr>
                <a:t>MOBILE APP</a:t>
              </a:r>
            </a:p>
          </p:txBody>
        </p:sp>
      </p:grpSp>
      <p:grpSp>
        <p:nvGrpSpPr>
          <p:cNvPr id="17" name="SDK client">
            <a:extLst>
              <a:ext uri="{FF2B5EF4-FFF2-40B4-BE49-F238E27FC236}">
                <a16:creationId xmlns:a16="http://schemas.microsoft.com/office/drawing/2014/main" id="{06F29F20-AFDD-49E7-A900-CE058429E284}"/>
              </a:ext>
            </a:extLst>
          </p:cNvPr>
          <p:cNvGrpSpPr/>
          <p:nvPr/>
        </p:nvGrpSpPr>
        <p:grpSpPr>
          <a:xfrm>
            <a:off x="8991602" y="3547734"/>
            <a:ext cx="1149389" cy="1222392"/>
            <a:chOff x="4123526" y="5496803"/>
            <a:chExt cx="1172437" cy="1246904"/>
          </a:xfrm>
        </p:grpSpPr>
        <p:grpSp>
          <p:nvGrpSpPr>
            <p:cNvPr id="18" name="Group 17">
              <a:extLst>
                <a:ext uri="{FF2B5EF4-FFF2-40B4-BE49-F238E27FC236}">
                  <a16:creationId xmlns:a16="http://schemas.microsoft.com/office/drawing/2014/main" id="{F2A4A515-81BE-408F-9E5A-2D4439CBCBB2}"/>
                </a:ext>
              </a:extLst>
            </p:cNvPr>
            <p:cNvGrpSpPr/>
            <p:nvPr/>
          </p:nvGrpSpPr>
          <p:grpSpPr>
            <a:xfrm>
              <a:off x="4298769" y="5496803"/>
              <a:ext cx="710414" cy="853932"/>
              <a:chOff x="3116145" y="4935971"/>
              <a:chExt cx="710414" cy="853932"/>
            </a:xfrm>
          </p:grpSpPr>
          <p:pic>
            <p:nvPicPr>
              <p:cNvPr id="20" name="Picture 19">
                <a:extLst>
                  <a:ext uri="{FF2B5EF4-FFF2-40B4-BE49-F238E27FC236}">
                    <a16:creationId xmlns:a16="http://schemas.microsoft.com/office/drawing/2014/main" id="{D1035E6C-350C-4E55-9BBD-9272221DA1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145" y="4935971"/>
                <a:ext cx="710414" cy="853932"/>
              </a:xfrm>
              <a:prstGeom prst="rect">
                <a:avLst/>
              </a:prstGeom>
            </p:spPr>
          </p:pic>
          <p:sp>
            <p:nvSpPr>
              <p:cNvPr id="21" name="Regular Pentagon 105">
                <a:extLst>
                  <a:ext uri="{FF2B5EF4-FFF2-40B4-BE49-F238E27FC236}">
                    <a16:creationId xmlns:a16="http://schemas.microsoft.com/office/drawing/2014/main" id="{7E3B7DAC-E478-4635-8807-0653A84A971A}"/>
                  </a:ext>
                </a:extLst>
              </p:cNvPr>
              <p:cNvSpPr/>
              <p:nvPr/>
            </p:nvSpPr>
            <p:spPr bwMode="auto">
              <a:xfrm>
                <a:off x="3356202" y="5229849"/>
                <a:ext cx="233958" cy="222816"/>
              </a:xfrm>
              <a:prstGeom prst="pentagon">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sp>
          <p:nvSpPr>
            <p:cNvPr id="19" name="TextBox 18">
              <a:extLst>
                <a:ext uri="{FF2B5EF4-FFF2-40B4-BE49-F238E27FC236}">
                  <a16:creationId xmlns:a16="http://schemas.microsoft.com/office/drawing/2014/main" id="{31C1FD3F-D1E8-4E3D-9481-1DE78FB039F5}"/>
                </a:ext>
              </a:extLst>
            </p:cNvPr>
            <p:cNvSpPr txBox="1"/>
            <p:nvPr/>
          </p:nvSpPr>
          <p:spPr>
            <a:xfrm>
              <a:off x="4123526" y="6282042"/>
              <a:ext cx="1172437" cy="461665"/>
            </a:xfrm>
            <a:prstGeom prst="rect">
              <a:avLst/>
            </a:prstGeom>
            <a:noFill/>
          </p:spPr>
          <p:txBody>
            <a:bodyPr wrap="none" lIns="179285" tIns="143428" rIns="179285" bIns="143428" rtlCol="0">
              <a:spAutoFit/>
            </a:bodyPr>
            <a:lstStyle/>
            <a:p>
              <a:pPr>
                <a:lnSpc>
                  <a:spcPct val="90000"/>
                </a:lnSpc>
                <a:spcAft>
                  <a:spcPts val="588"/>
                </a:spcAft>
                <a:defRPr/>
              </a:pPr>
              <a:r>
                <a:rPr lang="en-US" sz="1176">
                  <a:gradFill>
                    <a:gsLst>
                      <a:gs pos="2917">
                        <a:srgbClr val="505050"/>
                      </a:gs>
                      <a:gs pos="30000">
                        <a:srgbClr val="505050"/>
                      </a:gs>
                    </a:gsLst>
                    <a:lin ang="5400000" scaled="0"/>
                  </a:gradFill>
                  <a:latin typeface="Segoe UI" charset="0"/>
                  <a:ea typeface="Segoe UI" charset="0"/>
                  <a:cs typeface="Segoe UI" charset="0"/>
                </a:rPr>
                <a:t>CLIENT SDK</a:t>
              </a:r>
            </a:p>
          </p:txBody>
        </p:sp>
      </p:grpSp>
    </p:spTree>
    <p:extLst>
      <p:ext uri="{BB962C8B-B14F-4D97-AF65-F5344CB8AC3E}">
        <p14:creationId xmlns:p14="http://schemas.microsoft.com/office/powerpoint/2010/main" val="32567417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4">
                                            <p:txEl>
                                              <p:pRg st="0" end="0"/>
                                            </p:txEl>
                                          </p:spTgt>
                                        </p:tgtEl>
                                        <p:attrNameLst>
                                          <p:attrName>style.visibility</p:attrName>
                                        </p:attrNameLst>
                                      </p:cBhvr>
                                      <p:to>
                                        <p:strVal val="visible"/>
                                      </p:to>
                                    </p:set>
                                    <p:animEffect transition="in" filter="fade">
                                      <p:cBhvr>
                                        <p:cTn id="18" dur="500"/>
                                        <p:tgtEl>
                                          <p:spTgt spid="34">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4">
                                            <p:txEl>
                                              <p:pRg st="1" end="1"/>
                                            </p:txEl>
                                          </p:spTgt>
                                        </p:tgtEl>
                                        <p:attrNameLst>
                                          <p:attrName>style.visibility</p:attrName>
                                        </p:attrNameLst>
                                      </p:cBhvr>
                                      <p:to>
                                        <p:strVal val="visible"/>
                                      </p:to>
                                    </p:set>
                                    <p:animEffect transition="in" filter="fade">
                                      <p:cBhvr>
                                        <p:cTn id="21" dur="500"/>
                                        <p:tgtEl>
                                          <p:spTgt spid="34">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4">
                                            <p:txEl>
                                              <p:pRg st="2" end="2"/>
                                            </p:txEl>
                                          </p:spTgt>
                                        </p:tgtEl>
                                        <p:attrNameLst>
                                          <p:attrName>style.visibility</p:attrName>
                                        </p:attrNameLst>
                                      </p:cBhvr>
                                      <p:to>
                                        <p:strVal val="visible"/>
                                      </p:to>
                                    </p:set>
                                    <p:animEffect transition="in" filter="fade">
                                      <p:cBhvr>
                                        <p:cTn id="24" dur="500"/>
                                        <p:tgtEl>
                                          <p:spTgt spid="3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4">
                                            <p:txEl>
                                              <p:pRg st="3" end="3"/>
                                            </p:txEl>
                                          </p:spTgt>
                                        </p:tgtEl>
                                        <p:attrNameLst>
                                          <p:attrName>style.visibility</p:attrName>
                                        </p:attrNameLst>
                                      </p:cBhvr>
                                      <p:to>
                                        <p:strVal val="visible"/>
                                      </p:to>
                                    </p:set>
                                    <p:animEffect transition="in" filter="fade">
                                      <p:cBhvr>
                                        <p:cTn id="29" dur="500"/>
                                        <p:tgtEl>
                                          <p:spTgt spid="34">
                                            <p:txEl>
                                              <p:pRg st="3" end="3"/>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4">
                                            <p:txEl>
                                              <p:pRg st="4" end="4"/>
                                            </p:txEl>
                                          </p:spTgt>
                                        </p:tgtEl>
                                        <p:attrNameLst>
                                          <p:attrName>style.visibility</p:attrName>
                                        </p:attrNameLst>
                                      </p:cBhvr>
                                      <p:to>
                                        <p:strVal val="visible"/>
                                      </p:to>
                                    </p:set>
                                    <p:animEffect transition="in" filter="fade">
                                      <p:cBhvr>
                                        <p:cTn id="32" dur="500"/>
                                        <p:tgtEl>
                                          <p:spTgt spid="34">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4">
                                            <p:txEl>
                                              <p:pRg st="5" end="5"/>
                                            </p:txEl>
                                          </p:spTgt>
                                        </p:tgtEl>
                                        <p:attrNameLst>
                                          <p:attrName>style.visibility</p:attrName>
                                        </p:attrNameLst>
                                      </p:cBhvr>
                                      <p:to>
                                        <p:strVal val="visible"/>
                                      </p:to>
                                    </p:set>
                                    <p:animEffect transition="in" filter="fade">
                                      <p:cBhvr>
                                        <p:cTn id="35" dur="500"/>
                                        <p:tgtEl>
                                          <p:spTgt spid="3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4">
                                            <p:txEl>
                                              <p:pRg st="7" end="7"/>
                                            </p:txEl>
                                          </p:spTgt>
                                        </p:tgtEl>
                                        <p:attrNameLst>
                                          <p:attrName>style.visibility</p:attrName>
                                        </p:attrNameLst>
                                      </p:cBhvr>
                                      <p:to>
                                        <p:strVal val="visible"/>
                                      </p:to>
                                    </p:set>
                                    <p:animEffect transition="in" filter="fade">
                                      <p:cBhvr>
                                        <p:cTn id="40" dur="500"/>
                                        <p:tgtEl>
                                          <p:spTgt spid="34">
                                            <p:txEl>
                                              <p:pRg st="7" end="7"/>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4">
                                            <p:txEl>
                                              <p:pRg st="6" end="6"/>
                                            </p:txEl>
                                          </p:spTgt>
                                        </p:tgtEl>
                                        <p:attrNameLst>
                                          <p:attrName>style.visibility</p:attrName>
                                        </p:attrNameLst>
                                      </p:cBhvr>
                                      <p:to>
                                        <p:strVal val="visible"/>
                                      </p:to>
                                    </p:set>
                                    <p:animEffect transition="in" filter="fade">
                                      <p:cBhvr>
                                        <p:cTn id="43" dur="500"/>
                                        <p:tgtEl>
                                          <p:spTgt spid="34">
                                            <p:txEl>
                                              <p:pRg st="6" end="6"/>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4">
                                            <p:txEl>
                                              <p:pRg st="8" end="8"/>
                                            </p:txEl>
                                          </p:spTgt>
                                        </p:tgtEl>
                                        <p:attrNameLst>
                                          <p:attrName>style.visibility</p:attrName>
                                        </p:attrNameLst>
                                      </p:cBhvr>
                                      <p:to>
                                        <p:strVal val="visible"/>
                                      </p:to>
                                    </p:set>
                                    <p:animEffect transition="in" filter="fade">
                                      <p:cBhvr>
                                        <p:cTn id="46" dur="500"/>
                                        <p:tgtEl>
                                          <p:spTgt spid="3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20B3A23-94CB-4777-A5F5-F7ADFEE1F8CC}"/>
              </a:ext>
            </a:extLst>
          </p:cNvPr>
          <p:cNvGrpSpPr/>
          <p:nvPr/>
        </p:nvGrpSpPr>
        <p:grpSpPr>
          <a:xfrm>
            <a:off x="5396790" y="4881814"/>
            <a:ext cx="2061777" cy="1682601"/>
            <a:chOff x="262333" y="3183814"/>
            <a:chExt cx="2061777" cy="1682601"/>
          </a:xfrm>
        </p:grpSpPr>
        <p:sp>
          <p:nvSpPr>
            <p:cNvPr id="46" name="Rectangle 45"/>
            <p:cNvSpPr/>
            <p:nvPr/>
          </p:nvSpPr>
          <p:spPr bwMode="auto">
            <a:xfrm>
              <a:off x="262333" y="333973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sp>
          <p:nvSpPr>
            <p:cNvPr id="47" name="TextBox 46"/>
            <p:cNvSpPr txBox="1"/>
            <p:nvPr/>
          </p:nvSpPr>
          <p:spPr>
            <a:xfrm>
              <a:off x="262333" y="4248649"/>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Xamarin</a:t>
              </a:r>
            </a:p>
          </p:txBody>
        </p:sp>
        <p:pic>
          <p:nvPicPr>
            <p:cNvPr id="48" name="Picture 47"/>
            <p:cNvPicPr>
              <a:picLocks noChangeAspect="1"/>
            </p:cNvPicPr>
            <p:nvPr/>
          </p:nvPicPr>
          <p:blipFill>
            <a:blip r:embed="rId3">
              <a:biLevel thresh="75000"/>
            </a:blip>
            <a:stretch>
              <a:fillRect/>
            </a:stretch>
          </p:blipFill>
          <p:spPr>
            <a:xfrm>
              <a:off x="907309" y="3450136"/>
              <a:ext cx="771825" cy="771825"/>
            </a:xfrm>
            <a:prstGeom prst="rect">
              <a:avLst/>
            </a:prstGeom>
          </p:spPr>
        </p:pic>
        <p:grpSp>
          <p:nvGrpSpPr>
            <p:cNvPr id="6" name="Group 5">
              <a:extLst>
                <a:ext uri="{FF2B5EF4-FFF2-40B4-BE49-F238E27FC236}">
                  <a16:creationId xmlns:a16="http://schemas.microsoft.com/office/drawing/2014/main" id="{E773A42E-40B7-4C76-BB2A-CBE8468780C4}"/>
                </a:ext>
              </a:extLst>
            </p:cNvPr>
            <p:cNvGrpSpPr/>
            <p:nvPr/>
          </p:nvGrpSpPr>
          <p:grpSpPr>
            <a:xfrm>
              <a:off x="262333" y="3183814"/>
              <a:ext cx="644976" cy="869556"/>
              <a:chOff x="267592" y="3247159"/>
              <a:chExt cx="657909" cy="886992"/>
            </a:xfrm>
            <a:solidFill>
              <a:schemeClr val="tx1"/>
            </a:solidFill>
          </p:grpSpPr>
          <p:sp>
            <p:nvSpPr>
              <p:cNvPr id="55" name="Diagonal Stripe 54">
                <a:extLst>
                  <a:ext uri="{FF2B5EF4-FFF2-40B4-BE49-F238E27FC236}">
                    <a16:creationId xmlns:a16="http://schemas.microsoft.com/office/drawing/2014/main" id="{4208AA1A-2C0D-4A9D-8FD6-A2F9CA766846}"/>
                  </a:ext>
                </a:extLst>
              </p:cNvPr>
              <p:cNvSpPr/>
              <p:nvPr/>
            </p:nvSpPr>
            <p:spPr bwMode="auto">
              <a:xfrm>
                <a:off x="267592" y="3421329"/>
                <a:ext cx="657909" cy="712822"/>
              </a:xfrm>
              <a:prstGeom prst="diagStrip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 name="TextBox 55">
                <a:extLst>
                  <a:ext uri="{FF2B5EF4-FFF2-40B4-BE49-F238E27FC236}">
                    <a16:creationId xmlns:a16="http://schemas.microsoft.com/office/drawing/2014/main" id="{B4EF18F9-16BD-49DA-913E-939F9C9A7817}"/>
                  </a:ext>
                </a:extLst>
              </p:cNvPr>
              <p:cNvSpPr txBox="1"/>
              <p:nvPr/>
            </p:nvSpPr>
            <p:spPr>
              <a:xfrm rot="18697095">
                <a:off x="118335" y="346422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grpSp>
        <p:nvGrpSpPr>
          <p:cNvPr id="25" name="Group 24">
            <a:extLst>
              <a:ext uri="{FF2B5EF4-FFF2-40B4-BE49-F238E27FC236}">
                <a16:creationId xmlns:a16="http://schemas.microsoft.com/office/drawing/2014/main" id="{24C47904-5CED-4848-B751-D01CF0275F94}"/>
              </a:ext>
            </a:extLst>
          </p:cNvPr>
          <p:cNvGrpSpPr/>
          <p:nvPr/>
        </p:nvGrpSpPr>
        <p:grpSpPr>
          <a:xfrm>
            <a:off x="5396790" y="3045607"/>
            <a:ext cx="2061777" cy="1707865"/>
            <a:chOff x="262333" y="1398772"/>
            <a:chExt cx="2061777" cy="1707865"/>
          </a:xfrm>
        </p:grpSpPr>
        <p:sp>
          <p:nvSpPr>
            <p:cNvPr id="24" name="Rectangle 23"/>
            <p:cNvSpPr/>
            <p:nvPr/>
          </p:nvSpPr>
          <p:spPr bwMode="auto">
            <a:xfrm>
              <a:off x="262333" y="156144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11" name="Picture 10"/>
            <p:cNvPicPr>
              <a:picLocks noChangeAspect="1"/>
            </p:cNvPicPr>
            <p:nvPr/>
          </p:nvPicPr>
          <p:blipFill>
            <a:blip r:embed="rId4">
              <a:biLevel thresh="75000"/>
            </a:blip>
            <a:stretch>
              <a:fillRect/>
            </a:stretch>
          </p:blipFill>
          <p:spPr>
            <a:xfrm>
              <a:off x="1003751" y="1815075"/>
              <a:ext cx="578941" cy="578941"/>
            </a:xfrm>
            <a:prstGeom prst="rect">
              <a:avLst/>
            </a:prstGeom>
          </p:spPr>
        </p:pic>
        <p:sp>
          <p:nvSpPr>
            <p:cNvPr id="17" name="TextBox 16"/>
            <p:cNvSpPr txBox="1"/>
            <p:nvPr/>
          </p:nvSpPr>
          <p:spPr>
            <a:xfrm>
              <a:off x="262333" y="2491115"/>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.NET</a:t>
              </a:r>
            </a:p>
          </p:txBody>
        </p:sp>
        <p:grpSp>
          <p:nvGrpSpPr>
            <p:cNvPr id="57" name="Group 56">
              <a:extLst>
                <a:ext uri="{FF2B5EF4-FFF2-40B4-BE49-F238E27FC236}">
                  <a16:creationId xmlns:a16="http://schemas.microsoft.com/office/drawing/2014/main" id="{4C2CFC65-2FB7-401B-AB38-6622619E603E}"/>
                </a:ext>
              </a:extLst>
            </p:cNvPr>
            <p:cNvGrpSpPr/>
            <p:nvPr/>
          </p:nvGrpSpPr>
          <p:grpSpPr>
            <a:xfrm>
              <a:off x="276341" y="1398772"/>
              <a:ext cx="644976" cy="869556"/>
              <a:chOff x="267592" y="3247159"/>
              <a:chExt cx="657909" cy="886992"/>
            </a:xfrm>
          </p:grpSpPr>
          <p:sp>
            <p:nvSpPr>
              <p:cNvPr id="58" name="Diagonal Stripe 57">
                <a:extLst>
                  <a:ext uri="{FF2B5EF4-FFF2-40B4-BE49-F238E27FC236}">
                    <a16:creationId xmlns:a16="http://schemas.microsoft.com/office/drawing/2014/main" id="{7CE598CE-F040-4D69-B9D7-06BF623F8823}"/>
                  </a:ext>
                </a:extLst>
              </p:cNvPr>
              <p:cNvSpPr/>
              <p:nvPr/>
            </p:nvSpPr>
            <p:spPr bwMode="auto">
              <a:xfrm>
                <a:off x="267592" y="3421329"/>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 name="TextBox 58">
                <a:extLst>
                  <a:ext uri="{FF2B5EF4-FFF2-40B4-BE49-F238E27FC236}">
                    <a16:creationId xmlns:a16="http://schemas.microsoft.com/office/drawing/2014/main" id="{B6563266-2A40-46D8-9F91-55A9FD9591B7}"/>
                  </a:ext>
                </a:extLst>
              </p:cNvPr>
              <p:cNvSpPr txBox="1"/>
              <p:nvPr/>
            </p:nvSpPr>
            <p:spPr>
              <a:xfrm rot="18697095">
                <a:off x="118336" y="346422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grpSp>
        <p:nvGrpSpPr>
          <p:cNvPr id="31" name="Group 30">
            <a:extLst>
              <a:ext uri="{FF2B5EF4-FFF2-40B4-BE49-F238E27FC236}">
                <a16:creationId xmlns:a16="http://schemas.microsoft.com/office/drawing/2014/main" id="{D3B1A96C-25C3-4303-8643-E6C6108EE302}"/>
              </a:ext>
            </a:extLst>
          </p:cNvPr>
          <p:cNvGrpSpPr/>
          <p:nvPr/>
        </p:nvGrpSpPr>
        <p:grpSpPr>
          <a:xfrm>
            <a:off x="594802" y="4882959"/>
            <a:ext cx="2061777" cy="1685944"/>
            <a:chOff x="5021233" y="3180471"/>
            <a:chExt cx="2061777" cy="1685944"/>
          </a:xfrm>
        </p:grpSpPr>
        <p:sp>
          <p:nvSpPr>
            <p:cNvPr id="35" name="Rectangle 34"/>
            <p:cNvSpPr/>
            <p:nvPr/>
          </p:nvSpPr>
          <p:spPr bwMode="auto">
            <a:xfrm>
              <a:off x="5021233" y="333973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38" name="Picture 37"/>
            <p:cNvPicPr>
              <a:picLocks noChangeAspect="1"/>
            </p:cNvPicPr>
            <p:nvPr/>
          </p:nvPicPr>
          <p:blipFill>
            <a:blip r:embed="rId5">
              <a:biLevel thresh="75000"/>
            </a:blip>
            <a:stretch>
              <a:fillRect/>
            </a:stretch>
          </p:blipFill>
          <p:spPr>
            <a:xfrm>
              <a:off x="5762651" y="3546578"/>
              <a:ext cx="578941" cy="578941"/>
            </a:xfrm>
            <a:prstGeom prst="rect">
              <a:avLst/>
            </a:prstGeom>
          </p:spPr>
        </p:pic>
        <p:sp>
          <p:nvSpPr>
            <p:cNvPr id="39" name="TextBox 38"/>
            <p:cNvSpPr txBox="1"/>
            <p:nvPr/>
          </p:nvSpPr>
          <p:spPr>
            <a:xfrm>
              <a:off x="5021233" y="4248649"/>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Android</a:t>
              </a:r>
            </a:p>
          </p:txBody>
        </p:sp>
        <p:grpSp>
          <p:nvGrpSpPr>
            <p:cNvPr id="63" name="Group 62">
              <a:extLst>
                <a:ext uri="{FF2B5EF4-FFF2-40B4-BE49-F238E27FC236}">
                  <a16:creationId xmlns:a16="http://schemas.microsoft.com/office/drawing/2014/main" id="{DB1C4D1E-0CC4-4722-835A-EA6B95FC0FFF}"/>
                </a:ext>
              </a:extLst>
            </p:cNvPr>
            <p:cNvGrpSpPr/>
            <p:nvPr/>
          </p:nvGrpSpPr>
          <p:grpSpPr>
            <a:xfrm>
              <a:off x="5027772" y="3180471"/>
              <a:ext cx="644976" cy="869556"/>
              <a:chOff x="267592" y="3247159"/>
              <a:chExt cx="657909" cy="886992"/>
            </a:xfrm>
          </p:grpSpPr>
          <p:sp>
            <p:nvSpPr>
              <p:cNvPr id="64" name="Diagonal Stripe 63">
                <a:extLst>
                  <a:ext uri="{FF2B5EF4-FFF2-40B4-BE49-F238E27FC236}">
                    <a16:creationId xmlns:a16="http://schemas.microsoft.com/office/drawing/2014/main" id="{A80B1A34-91A0-4F4A-AB8B-10AFE181F54C}"/>
                  </a:ext>
                </a:extLst>
              </p:cNvPr>
              <p:cNvSpPr/>
              <p:nvPr/>
            </p:nvSpPr>
            <p:spPr bwMode="auto">
              <a:xfrm>
                <a:off x="267592" y="3421329"/>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 name="TextBox 64">
                <a:extLst>
                  <a:ext uri="{FF2B5EF4-FFF2-40B4-BE49-F238E27FC236}">
                    <a16:creationId xmlns:a16="http://schemas.microsoft.com/office/drawing/2014/main" id="{8E131DD3-441D-4CFB-8C17-86F6E7761725}"/>
                  </a:ext>
                </a:extLst>
              </p:cNvPr>
              <p:cNvSpPr txBox="1"/>
              <p:nvPr/>
            </p:nvSpPr>
            <p:spPr>
              <a:xfrm rot="18697095">
                <a:off x="118336" y="346422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grpSp>
        <p:nvGrpSpPr>
          <p:cNvPr id="29" name="Group 28">
            <a:extLst>
              <a:ext uri="{FF2B5EF4-FFF2-40B4-BE49-F238E27FC236}">
                <a16:creationId xmlns:a16="http://schemas.microsoft.com/office/drawing/2014/main" id="{3D731185-9A81-4C23-9D4F-BC2B67B0B438}"/>
              </a:ext>
            </a:extLst>
          </p:cNvPr>
          <p:cNvGrpSpPr/>
          <p:nvPr/>
        </p:nvGrpSpPr>
        <p:grpSpPr>
          <a:xfrm>
            <a:off x="2998997" y="3037205"/>
            <a:ext cx="2061777" cy="1716267"/>
            <a:chOff x="5021233" y="1390370"/>
            <a:chExt cx="2061777" cy="1716267"/>
          </a:xfrm>
        </p:grpSpPr>
        <p:sp>
          <p:nvSpPr>
            <p:cNvPr id="28" name="Rectangle 27"/>
            <p:cNvSpPr/>
            <p:nvPr/>
          </p:nvSpPr>
          <p:spPr bwMode="auto">
            <a:xfrm>
              <a:off x="5021233" y="156144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12" name="Picture 11"/>
            <p:cNvPicPr>
              <a:picLocks noChangeAspect="1"/>
            </p:cNvPicPr>
            <p:nvPr/>
          </p:nvPicPr>
          <p:blipFill>
            <a:blip r:embed="rId6">
              <a:biLevel thresh="75000"/>
            </a:blip>
            <a:stretch>
              <a:fillRect/>
            </a:stretch>
          </p:blipFill>
          <p:spPr>
            <a:xfrm>
              <a:off x="5762651" y="1815075"/>
              <a:ext cx="578941" cy="578941"/>
            </a:xfrm>
            <a:prstGeom prst="rect">
              <a:avLst/>
            </a:prstGeom>
          </p:spPr>
        </p:pic>
        <p:sp>
          <p:nvSpPr>
            <p:cNvPr id="20" name="TextBox 19"/>
            <p:cNvSpPr txBox="1"/>
            <p:nvPr/>
          </p:nvSpPr>
          <p:spPr>
            <a:xfrm>
              <a:off x="5021233" y="2491115"/>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dirty="0">
                  <a:gradFill>
                    <a:gsLst>
                      <a:gs pos="2917">
                        <a:srgbClr val="353535"/>
                      </a:gs>
                      <a:gs pos="30000">
                        <a:srgbClr val="353535"/>
                      </a:gs>
                    </a:gsLst>
                    <a:lin ang="5400000" scaled="0"/>
                  </a:gradFill>
                  <a:latin typeface="Segoe UI Light"/>
                </a:rPr>
                <a:t>Angular</a:t>
              </a:r>
            </a:p>
          </p:txBody>
        </p:sp>
        <p:grpSp>
          <p:nvGrpSpPr>
            <p:cNvPr id="66" name="Group 65">
              <a:extLst>
                <a:ext uri="{FF2B5EF4-FFF2-40B4-BE49-F238E27FC236}">
                  <a16:creationId xmlns:a16="http://schemas.microsoft.com/office/drawing/2014/main" id="{51F360A7-AEA8-4BAE-BBBB-DF3522B80412}"/>
                </a:ext>
              </a:extLst>
            </p:cNvPr>
            <p:cNvGrpSpPr/>
            <p:nvPr/>
          </p:nvGrpSpPr>
          <p:grpSpPr>
            <a:xfrm>
              <a:off x="5021234" y="1390370"/>
              <a:ext cx="644976" cy="874138"/>
              <a:chOff x="2665259" y="1411129"/>
              <a:chExt cx="657909" cy="891666"/>
            </a:xfrm>
          </p:grpSpPr>
          <p:sp>
            <p:nvSpPr>
              <p:cNvPr id="67" name="Diagonal Stripe 66">
                <a:extLst>
                  <a:ext uri="{FF2B5EF4-FFF2-40B4-BE49-F238E27FC236}">
                    <a16:creationId xmlns:a16="http://schemas.microsoft.com/office/drawing/2014/main" id="{3BDBBB4F-32A0-4273-B120-0F8650138723}"/>
                  </a:ext>
                </a:extLst>
              </p:cNvPr>
              <p:cNvSpPr/>
              <p:nvPr/>
            </p:nvSpPr>
            <p:spPr bwMode="auto">
              <a:xfrm>
                <a:off x="2665259" y="1589973"/>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 name="TextBox 67">
                <a:extLst>
                  <a:ext uri="{FF2B5EF4-FFF2-40B4-BE49-F238E27FC236}">
                    <a16:creationId xmlns:a16="http://schemas.microsoft.com/office/drawing/2014/main" id="{CABC2C75-BDC8-4E51-A658-EEE95A90772B}"/>
                  </a:ext>
                </a:extLst>
              </p:cNvPr>
              <p:cNvSpPr txBox="1"/>
              <p:nvPr/>
            </p:nvSpPr>
            <p:spPr>
              <a:xfrm rot="18697095">
                <a:off x="2500387" y="162819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grpSp>
        <p:nvGrpSpPr>
          <p:cNvPr id="8" name="Group 7">
            <a:extLst>
              <a:ext uri="{FF2B5EF4-FFF2-40B4-BE49-F238E27FC236}">
                <a16:creationId xmlns:a16="http://schemas.microsoft.com/office/drawing/2014/main" id="{7B84867A-1EBB-4E03-BE2D-6A9896F17FCA}"/>
              </a:ext>
            </a:extLst>
          </p:cNvPr>
          <p:cNvGrpSpPr/>
          <p:nvPr/>
        </p:nvGrpSpPr>
        <p:grpSpPr>
          <a:xfrm>
            <a:off x="594802" y="3046358"/>
            <a:ext cx="2068179" cy="1707114"/>
            <a:chOff x="2620470" y="1399523"/>
            <a:chExt cx="2068179" cy="1707114"/>
          </a:xfrm>
        </p:grpSpPr>
        <p:sp>
          <p:nvSpPr>
            <p:cNvPr id="41" name="Rectangle 40"/>
            <p:cNvSpPr/>
            <p:nvPr/>
          </p:nvSpPr>
          <p:spPr bwMode="auto">
            <a:xfrm>
              <a:off x="2626872" y="156144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42" name="Picture 41"/>
            <p:cNvPicPr>
              <a:picLocks noChangeAspect="1"/>
            </p:cNvPicPr>
            <p:nvPr/>
          </p:nvPicPr>
          <p:blipFill>
            <a:blip r:embed="rId7">
              <a:biLevel thresh="75000"/>
            </a:blip>
            <a:stretch>
              <a:fillRect/>
            </a:stretch>
          </p:blipFill>
          <p:spPr>
            <a:xfrm>
              <a:off x="3354285" y="1815075"/>
              <a:ext cx="606954" cy="578941"/>
            </a:xfrm>
            <a:prstGeom prst="rect">
              <a:avLst/>
            </a:prstGeom>
          </p:spPr>
        </p:pic>
        <p:sp>
          <p:nvSpPr>
            <p:cNvPr id="43" name="TextBox 42"/>
            <p:cNvSpPr txBox="1"/>
            <p:nvPr/>
          </p:nvSpPr>
          <p:spPr>
            <a:xfrm>
              <a:off x="2626872" y="2491115"/>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JavaScript</a:t>
              </a:r>
            </a:p>
          </p:txBody>
        </p:sp>
        <p:grpSp>
          <p:nvGrpSpPr>
            <p:cNvPr id="72" name="Group 71">
              <a:extLst>
                <a:ext uri="{FF2B5EF4-FFF2-40B4-BE49-F238E27FC236}">
                  <a16:creationId xmlns:a16="http://schemas.microsoft.com/office/drawing/2014/main" id="{FC4D835C-FD02-4BC8-94F3-854D374DEAB1}"/>
                </a:ext>
              </a:extLst>
            </p:cNvPr>
            <p:cNvGrpSpPr/>
            <p:nvPr/>
          </p:nvGrpSpPr>
          <p:grpSpPr>
            <a:xfrm>
              <a:off x="2620470" y="1399523"/>
              <a:ext cx="644976" cy="874138"/>
              <a:chOff x="2665259" y="1411129"/>
              <a:chExt cx="657909" cy="891666"/>
            </a:xfrm>
          </p:grpSpPr>
          <p:sp>
            <p:nvSpPr>
              <p:cNvPr id="73" name="Diagonal Stripe 72">
                <a:extLst>
                  <a:ext uri="{FF2B5EF4-FFF2-40B4-BE49-F238E27FC236}">
                    <a16:creationId xmlns:a16="http://schemas.microsoft.com/office/drawing/2014/main" id="{AEB34A51-3A4B-473E-8D29-85B96595F212}"/>
                  </a:ext>
                </a:extLst>
              </p:cNvPr>
              <p:cNvSpPr/>
              <p:nvPr/>
            </p:nvSpPr>
            <p:spPr bwMode="auto">
              <a:xfrm>
                <a:off x="2665259" y="1589973"/>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 name="TextBox 73">
                <a:extLst>
                  <a:ext uri="{FF2B5EF4-FFF2-40B4-BE49-F238E27FC236}">
                    <a16:creationId xmlns:a16="http://schemas.microsoft.com/office/drawing/2014/main" id="{3413DD4D-82F2-46FC-8624-0B9F13125449}"/>
                  </a:ext>
                </a:extLst>
              </p:cNvPr>
              <p:cNvSpPr txBox="1"/>
              <p:nvPr/>
            </p:nvSpPr>
            <p:spPr>
              <a:xfrm rot="18697095">
                <a:off x="2500387" y="162819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grpSp>
        <p:nvGrpSpPr>
          <p:cNvPr id="30" name="Group 29">
            <a:extLst>
              <a:ext uri="{FF2B5EF4-FFF2-40B4-BE49-F238E27FC236}">
                <a16:creationId xmlns:a16="http://schemas.microsoft.com/office/drawing/2014/main" id="{315B709B-4E4A-4D38-85B7-8A909C263A6A}"/>
              </a:ext>
            </a:extLst>
          </p:cNvPr>
          <p:cNvGrpSpPr/>
          <p:nvPr/>
        </p:nvGrpSpPr>
        <p:grpSpPr>
          <a:xfrm>
            <a:off x="2998997" y="4858821"/>
            <a:ext cx="2061777" cy="1707838"/>
            <a:chOff x="7382989" y="3158577"/>
            <a:chExt cx="2061777" cy="1707838"/>
          </a:xfrm>
        </p:grpSpPr>
        <p:sp>
          <p:nvSpPr>
            <p:cNvPr id="36" name="Rectangle 35"/>
            <p:cNvSpPr/>
            <p:nvPr/>
          </p:nvSpPr>
          <p:spPr bwMode="auto">
            <a:xfrm>
              <a:off x="7382989" y="333973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37" name="Picture 36"/>
            <p:cNvPicPr>
              <a:picLocks noChangeAspect="1"/>
            </p:cNvPicPr>
            <p:nvPr/>
          </p:nvPicPr>
          <p:blipFill>
            <a:blip r:embed="rId8">
              <a:biLevel thresh="75000"/>
            </a:blip>
            <a:stretch>
              <a:fillRect/>
            </a:stretch>
          </p:blipFill>
          <p:spPr>
            <a:xfrm>
              <a:off x="8124407" y="3546578"/>
              <a:ext cx="578941" cy="578941"/>
            </a:xfrm>
            <a:prstGeom prst="rect">
              <a:avLst/>
            </a:prstGeom>
          </p:spPr>
        </p:pic>
        <p:sp>
          <p:nvSpPr>
            <p:cNvPr id="40" name="TextBox 39"/>
            <p:cNvSpPr txBox="1"/>
            <p:nvPr/>
          </p:nvSpPr>
          <p:spPr>
            <a:xfrm>
              <a:off x="7382989" y="4248649"/>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iOS</a:t>
              </a:r>
            </a:p>
          </p:txBody>
        </p:sp>
        <p:grpSp>
          <p:nvGrpSpPr>
            <p:cNvPr id="81" name="Group 80">
              <a:extLst/>
            </p:cNvPr>
            <p:cNvGrpSpPr/>
            <p:nvPr/>
          </p:nvGrpSpPr>
          <p:grpSpPr>
            <a:xfrm>
              <a:off x="7387410" y="3158577"/>
              <a:ext cx="644976" cy="874833"/>
              <a:chOff x="2665259" y="1410420"/>
              <a:chExt cx="657909" cy="892375"/>
            </a:xfrm>
          </p:grpSpPr>
          <p:sp>
            <p:nvSpPr>
              <p:cNvPr id="82" name="Diagonal Stripe 81">
                <a:extLst/>
              </p:cNvPr>
              <p:cNvSpPr/>
              <p:nvPr/>
            </p:nvSpPr>
            <p:spPr bwMode="auto">
              <a:xfrm>
                <a:off x="2665259" y="1589973"/>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 name="TextBox 82">
                <a:extLst/>
              </p:cNvPr>
              <p:cNvSpPr txBox="1"/>
              <p:nvPr/>
            </p:nvSpPr>
            <p:spPr>
              <a:xfrm rot="18697095">
                <a:off x="2499677" y="1628172"/>
                <a:ext cx="869469" cy="433965"/>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sp>
        <p:nvSpPr>
          <p:cNvPr id="44" name="Title 43">
            <a:extLst>
              <a:ext uri="{FF2B5EF4-FFF2-40B4-BE49-F238E27FC236}">
                <a16:creationId xmlns:a16="http://schemas.microsoft.com/office/drawing/2014/main" id="{B411391C-0272-4219-8BAA-85C5F0A64DA9}"/>
              </a:ext>
            </a:extLst>
          </p:cNvPr>
          <p:cNvSpPr>
            <a:spLocks noGrp="1"/>
          </p:cNvSpPr>
          <p:nvPr>
            <p:ph type="title"/>
          </p:nvPr>
        </p:nvSpPr>
        <p:spPr/>
        <p:txBody>
          <a:bodyPr/>
          <a:lstStyle/>
          <a:p>
            <a:r>
              <a:rPr lang="en-US" dirty="0"/>
              <a:t>Microsoft Authentication Libraries (MSAL)</a:t>
            </a:r>
          </a:p>
        </p:txBody>
      </p:sp>
      <p:sp>
        <p:nvSpPr>
          <p:cNvPr id="45" name="Text Placeholder 44">
            <a:extLst>
              <a:ext uri="{FF2B5EF4-FFF2-40B4-BE49-F238E27FC236}">
                <a16:creationId xmlns:a16="http://schemas.microsoft.com/office/drawing/2014/main" id="{04A1532C-7117-485B-AF56-5C87FBC4D9F9}"/>
              </a:ext>
            </a:extLst>
          </p:cNvPr>
          <p:cNvSpPr>
            <a:spLocks noGrp="1"/>
          </p:cNvSpPr>
          <p:nvPr>
            <p:ph type="body" sz="quarter" idx="10"/>
          </p:nvPr>
        </p:nvSpPr>
        <p:spPr>
          <a:xfrm>
            <a:off x="588263" y="1419935"/>
            <a:ext cx="10967044" cy="1465016"/>
          </a:xfrm>
        </p:spPr>
        <p:txBody>
          <a:bodyPr/>
          <a:lstStyle/>
          <a:p>
            <a:r>
              <a:rPr lang="en-US" b="1" dirty="0"/>
              <a:t>On track for GA in early spring</a:t>
            </a:r>
            <a:endParaRPr lang="en-US" dirty="0"/>
          </a:p>
          <a:p>
            <a:r>
              <a:rPr lang="en-US" dirty="0"/>
              <a:t>Preview updates every 4-6 weeks</a:t>
            </a:r>
          </a:p>
          <a:p>
            <a:r>
              <a:rPr lang="en-US" dirty="0"/>
              <a:t>Bringing MSAL to same feature richness as ADAL</a:t>
            </a:r>
          </a:p>
        </p:txBody>
      </p:sp>
      <p:grpSp>
        <p:nvGrpSpPr>
          <p:cNvPr id="54" name="Group 53">
            <a:extLst>
              <a:ext uri="{FF2B5EF4-FFF2-40B4-BE49-F238E27FC236}">
                <a16:creationId xmlns:a16="http://schemas.microsoft.com/office/drawing/2014/main" id="{E1A33986-ED8F-45FD-AB61-B380BFA23303}"/>
              </a:ext>
            </a:extLst>
          </p:cNvPr>
          <p:cNvGrpSpPr/>
          <p:nvPr/>
        </p:nvGrpSpPr>
        <p:grpSpPr>
          <a:xfrm>
            <a:off x="7794581" y="3054831"/>
            <a:ext cx="2066779" cy="1685942"/>
            <a:chOff x="2624089" y="3180473"/>
            <a:chExt cx="2066779" cy="1685942"/>
          </a:xfrm>
        </p:grpSpPr>
        <p:sp>
          <p:nvSpPr>
            <p:cNvPr id="69" name="Rectangle 68">
              <a:extLst>
                <a:ext uri="{FF2B5EF4-FFF2-40B4-BE49-F238E27FC236}">
                  <a16:creationId xmlns:a16="http://schemas.microsoft.com/office/drawing/2014/main" id="{C5ED09E0-73C6-418A-9B72-357854FF7EE4}"/>
                </a:ext>
              </a:extLst>
            </p:cNvPr>
            <p:cNvSpPr/>
            <p:nvPr/>
          </p:nvSpPr>
          <p:spPr bwMode="auto">
            <a:xfrm>
              <a:off x="2629091" y="333973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70" name="Picture 69">
              <a:extLst>
                <a:ext uri="{FF2B5EF4-FFF2-40B4-BE49-F238E27FC236}">
                  <a16:creationId xmlns:a16="http://schemas.microsoft.com/office/drawing/2014/main" id="{DA85DCBF-AA61-4561-BC7D-8AE612756CE5}"/>
                </a:ext>
              </a:extLst>
            </p:cNvPr>
            <p:cNvPicPr>
              <a:picLocks noChangeAspect="1"/>
            </p:cNvPicPr>
            <p:nvPr/>
          </p:nvPicPr>
          <p:blipFill>
            <a:blip r:embed="rId9">
              <a:biLevel thresh="75000"/>
            </a:blip>
            <a:stretch>
              <a:fillRect/>
            </a:stretch>
          </p:blipFill>
          <p:spPr>
            <a:xfrm>
              <a:off x="3368290" y="3546578"/>
              <a:ext cx="578941" cy="578941"/>
            </a:xfrm>
            <a:prstGeom prst="rect">
              <a:avLst/>
            </a:prstGeom>
          </p:spPr>
        </p:pic>
        <p:sp>
          <p:nvSpPr>
            <p:cNvPr id="71" name="TextBox 70">
              <a:extLst>
                <a:ext uri="{FF2B5EF4-FFF2-40B4-BE49-F238E27FC236}">
                  <a16:creationId xmlns:a16="http://schemas.microsoft.com/office/drawing/2014/main" id="{AB65B988-97E6-4821-A2D0-8B5EC23DF4D9}"/>
                </a:ext>
              </a:extLst>
            </p:cNvPr>
            <p:cNvSpPr txBox="1"/>
            <p:nvPr/>
          </p:nvSpPr>
          <p:spPr>
            <a:xfrm>
              <a:off x="2626872" y="4246405"/>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UWP</a:t>
              </a:r>
            </a:p>
          </p:txBody>
        </p:sp>
        <p:grpSp>
          <p:nvGrpSpPr>
            <p:cNvPr id="75" name="Group 74">
              <a:extLst>
                <a:ext uri="{FF2B5EF4-FFF2-40B4-BE49-F238E27FC236}">
                  <a16:creationId xmlns:a16="http://schemas.microsoft.com/office/drawing/2014/main" id="{C7E5FA1A-B79B-4BB5-924B-0B98A1A7A686}"/>
                </a:ext>
              </a:extLst>
            </p:cNvPr>
            <p:cNvGrpSpPr/>
            <p:nvPr/>
          </p:nvGrpSpPr>
          <p:grpSpPr>
            <a:xfrm>
              <a:off x="2624089" y="3180473"/>
              <a:ext cx="644976" cy="869556"/>
              <a:chOff x="267592" y="3247159"/>
              <a:chExt cx="657909" cy="886992"/>
            </a:xfrm>
          </p:grpSpPr>
          <p:sp>
            <p:nvSpPr>
              <p:cNvPr id="76" name="Diagonal Stripe 75">
                <a:extLst>
                  <a:ext uri="{FF2B5EF4-FFF2-40B4-BE49-F238E27FC236}">
                    <a16:creationId xmlns:a16="http://schemas.microsoft.com/office/drawing/2014/main" id="{F3FF8ACE-D738-4BBD-8DDF-8B47F8675301}"/>
                  </a:ext>
                </a:extLst>
              </p:cNvPr>
              <p:cNvSpPr/>
              <p:nvPr/>
            </p:nvSpPr>
            <p:spPr bwMode="auto">
              <a:xfrm>
                <a:off x="267592" y="3421329"/>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7" name="TextBox 76">
                <a:extLst>
                  <a:ext uri="{FF2B5EF4-FFF2-40B4-BE49-F238E27FC236}">
                    <a16:creationId xmlns:a16="http://schemas.microsoft.com/office/drawing/2014/main" id="{1879E47F-DFE6-4398-ADC3-D23497180E4B}"/>
                  </a:ext>
                </a:extLst>
              </p:cNvPr>
              <p:cNvSpPr txBox="1"/>
              <p:nvPr/>
            </p:nvSpPr>
            <p:spPr>
              <a:xfrm rot="18697095">
                <a:off x="118336" y="346422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spTree>
    <p:extLst>
      <p:ext uri="{BB962C8B-B14F-4D97-AF65-F5344CB8AC3E}">
        <p14:creationId xmlns:p14="http://schemas.microsoft.com/office/powerpoint/2010/main" val="3621022795"/>
      </p:ext>
    </p:extLst>
  </p:cSld>
  <p:clrMapOvr>
    <a:masterClrMapping/>
  </p:clrMapOvr>
  <p:transition spd="slow">
    <p:push dir="u"/>
  </p:transition>
</p:sld>
</file>

<file path=ppt/slides/slide19.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a:extLst>
              <a:ext uri="{FF2B5EF4-FFF2-40B4-BE49-F238E27FC236}">
                <a16:creationId xmlns:a16="http://schemas.microsoft.com/office/drawing/2014/main" id="{B411391C-0272-4219-8BAA-85C5F0A64DA9}"/>
              </a:ext>
            </a:extLst>
          </p:cNvPr>
          <p:cNvSpPr>
            <a:spLocks noGrp="1"/>
          </p:cNvSpPr>
          <p:nvPr>
            <p:ph type="title"/>
          </p:nvPr>
        </p:nvSpPr>
        <p:spPr/>
        <p:txBody>
          <a:bodyPr/>
          <a:lstStyle/>
          <a:p>
            <a:r>
              <a:rPr lang="en-US" dirty="0"/>
              <a:t>Microsoft Authentication Libraries (MSAL)</a:t>
            </a:r>
          </a:p>
        </p:txBody>
      </p:sp>
      <p:sp>
        <p:nvSpPr>
          <p:cNvPr id="45" name="Text Placeholder 44">
            <a:extLst>
              <a:ext uri="{FF2B5EF4-FFF2-40B4-BE49-F238E27FC236}">
                <a16:creationId xmlns:a16="http://schemas.microsoft.com/office/drawing/2014/main" id="{04A1532C-7117-485B-AF56-5C87FBC4D9F9}"/>
              </a:ext>
            </a:extLst>
          </p:cNvPr>
          <p:cNvSpPr>
            <a:spLocks noGrp="1"/>
          </p:cNvSpPr>
          <p:nvPr>
            <p:ph type="body" sz="quarter" idx="10"/>
          </p:nvPr>
        </p:nvSpPr>
        <p:spPr>
          <a:xfrm>
            <a:off x="588263" y="1419935"/>
            <a:ext cx="10967044" cy="1465016"/>
          </a:xfrm>
        </p:spPr>
        <p:txBody>
          <a:bodyPr/>
          <a:lstStyle/>
          <a:p>
            <a:r>
              <a:rPr lang="en-US" dirty="0"/>
              <a:t>Done: Get a v1 token and call existing APIs</a:t>
            </a:r>
          </a:p>
          <a:p>
            <a:r>
              <a:rPr lang="en-US" dirty="0"/>
              <a:t>Done: Maintain sign in state when updating from ADAL to MSAL</a:t>
            </a:r>
          </a:p>
          <a:p>
            <a:r>
              <a:rPr lang="en-US" dirty="0"/>
              <a:t>Done: Portfolio of ADAL and MSAL apps get Single Sign On</a:t>
            </a:r>
          </a:p>
        </p:txBody>
      </p:sp>
      <p:sp>
        <p:nvSpPr>
          <p:cNvPr id="53" name="Rectangle 52">
            <a:extLst>
              <a:ext uri="{FF2B5EF4-FFF2-40B4-BE49-F238E27FC236}">
                <a16:creationId xmlns:a16="http://schemas.microsoft.com/office/drawing/2014/main" id="{8BB6E772-5FD6-40B1-AB42-4DCC21480FF9}"/>
              </a:ext>
            </a:extLst>
          </p:cNvPr>
          <p:cNvSpPr/>
          <p:nvPr/>
        </p:nvSpPr>
        <p:spPr>
          <a:xfrm>
            <a:off x="565118" y="3174903"/>
            <a:ext cx="2133947" cy="159343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0" name="Group 79">
            <a:extLst>
              <a:ext uri="{FF2B5EF4-FFF2-40B4-BE49-F238E27FC236}">
                <a16:creationId xmlns:a16="http://schemas.microsoft.com/office/drawing/2014/main" id="{57381F86-2242-4965-AD06-5B33132489A8}"/>
              </a:ext>
            </a:extLst>
          </p:cNvPr>
          <p:cNvGrpSpPr/>
          <p:nvPr/>
        </p:nvGrpSpPr>
        <p:grpSpPr>
          <a:xfrm>
            <a:off x="5396790" y="3045607"/>
            <a:ext cx="2061777" cy="1707865"/>
            <a:chOff x="262333" y="1398772"/>
            <a:chExt cx="2061777" cy="1707865"/>
          </a:xfrm>
        </p:grpSpPr>
        <p:sp>
          <p:nvSpPr>
            <p:cNvPr id="84" name="Rectangle 83">
              <a:extLst>
                <a:ext uri="{FF2B5EF4-FFF2-40B4-BE49-F238E27FC236}">
                  <a16:creationId xmlns:a16="http://schemas.microsoft.com/office/drawing/2014/main" id="{5A32628C-74FE-41AB-9DF3-1D0B61B877C5}"/>
                </a:ext>
              </a:extLst>
            </p:cNvPr>
            <p:cNvSpPr/>
            <p:nvPr/>
          </p:nvSpPr>
          <p:spPr bwMode="auto">
            <a:xfrm>
              <a:off x="262333" y="156144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85" name="Picture 84">
              <a:extLst>
                <a:ext uri="{FF2B5EF4-FFF2-40B4-BE49-F238E27FC236}">
                  <a16:creationId xmlns:a16="http://schemas.microsoft.com/office/drawing/2014/main" id="{3707EB75-6D10-48D4-97D8-61A8EA7ABA63}"/>
                </a:ext>
              </a:extLst>
            </p:cNvPr>
            <p:cNvPicPr>
              <a:picLocks noChangeAspect="1"/>
            </p:cNvPicPr>
            <p:nvPr/>
          </p:nvPicPr>
          <p:blipFill>
            <a:blip r:embed="rId3">
              <a:biLevel thresh="75000"/>
            </a:blip>
            <a:stretch>
              <a:fillRect/>
            </a:stretch>
          </p:blipFill>
          <p:spPr>
            <a:xfrm>
              <a:off x="1003751" y="1815075"/>
              <a:ext cx="578941" cy="578941"/>
            </a:xfrm>
            <a:prstGeom prst="rect">
              <a:avLst/>
            </a:prstGeom>
          </p:spPr>
        </p:pic>
        <p:sp>
          <p:nvSpPr>
            <p:cNvPr id="86" name="TextBox 85">
              <a:extLst>
                <a:ext uri="{FF2B5EF4-FFF2-40B4-BE49-F238E27FC236}">
                  <a16:creationId xmlns:a16="http://schemas.microsoft.com/office/drawing/2014/main" id="{C70CE936-3987-49A3-A12F-B934E97E568F}"/>
                </a:ext>
              </a:extLst>
            </p:cNvPr>
            <p:cNvSpPr txBox="1"/>
            <p:nvPr/>
          </p:nvSpPr>
          <p:spPr>
            <a:xfrm>
              <a:off x="262333" y="2491115"/>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.NET</a:t>
              </a:r>
            </a:p>
          </p:txBody>
        </p:sp>
        <p:grpSp>
          <p:nvGrpSpPr>
            <p:cNvPr id="87" name="Group 86">
              <a:extLst>
                <a:ext uri="{FF2B5EF4-FFF2-40B4-BE49-F238E27FC236}">
                  <a16:creationId xmlns:a16="http://schemas.microsoft.com/office/drawing/2014/main" id="{B00C4CB7-4118-4786-9788-2A11692AF904}"/>
                </a:ext>
              </a:extLst>
            </p:cNvPr>
            <p:cNvGrpSpPr/>
            <p:nvPr/>
          </p:nvGrpSpPr>
          <p:grpSpPr>
            <a:xfrm>
              <a:off x="276341" y="1398772"/>
              <a:ext cx="644976" cy="869556"/>
              <a:chOff x="267592" y="3247159"/>
              <a:chExt cx="657909" cy="886992"/>
            </a:xfrm>
          </p:grpSpPr>
          <p:sp>
            <p:nvSpPr>
              <p:cNvPr id="88" name="Diagonal Stripe 87">
                <a:extLst>
                  <a:ext uri="{FF2B5EF4-FFF2-40B4-BE49-F238E27FC236}">
                    <a16:creationId xmlns:a16="http://schemas.microsoft.com/office/drawing/2014/main" id="{E412EE62-EF77-4EA1-ADD0-C816F7BE1CA9}"/>
                  </a:ext>
                </a:extLst>
              </p:cNvPr>
              <p:cNvSpPr/>
              <p:nvPr/>
            </p:nvSpPr>
            <p:spPr bwMode="auto">
              <a:xfrm>
                <a:off x="267592" y="3421329"/>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9" name="TextBox 88">
                <a:extLst>
                  <a:ext uri="{FF2B5EF4-FFF2-40B4-BE49-F238E27FC236}">
                    <a16:creationId xmlns:a16="http://schemas.microsoft.com/office/drawing/2014/main" id="{874D70BD-6CDC-4BB9-AA7E-FBD6EAEF0F00}"/>
                  </a:ext>
                </a:extLst>
              </p:cNvPr>
              <p:cNvSpPr txBox="1"/>
              <p:nvPr/>
            </p:nvSpPr>
            <p:spPr>
              <a:xfrm rot="18697095">
                <a:off x="118336" y="346422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grpSp>
        <p:nvGrpSpPr>
          <p:cNvPr id="104" name="Group 103">
            <a:extLst>
              <a:ext uri="{FF2B5EF4-FFF2-40B4-BE49-F238E27FC236}">
                <a16:creationId xmlns:a16="http://schemas.microsoft.com/office/drawing/2014/main" id="{98F2B8E4-6244-4777-9D82-C35934113CFA}"/>
              </a:ext>
            </a:extLst>
          </p:cNvPr>
          <p:cNvGrpSpPr/>
          <p:nvPr/>
        </p:nvGrpSpPr>
        <p:grpSpPr>
          <a:xfrm>
            <a:off x="2998997" y="3037205"/>
            <a:ext cx="2061777" cy="1716267"/>
            <a:chOff x="5021233" y="1390370"/>
            <a:chExt cx="2061777" cy="1716267"/>
          </a:xfrm>
        </p:grpSpPr>
        <p:sp>
          <p:nvSpPr>
            <p:cNvPr id="105" name="Rectangle 104">
              <a:extLst>
                <a:ext uri="{FF2B5EF4-FFF2-40B4-BE49-F238E27FC236}">
                  <a16:creationId xmlns:a16="http://schemas.microsoft.com/office/drawing/2014/main" id="{059094D9-E5CF-40FB-9344-610BEE92AD31}"/>
                </a:ext>
              </a:extLst>
            </p:cNvPr>
            <p:cNvSpPr/>
            <p:nvPr/>
          </p:nvSpPr>
          <p:spPr bwMode="auto">
            <a:xfrm>
              <a:off x="5021233" y="156144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106" name="Picture 105">
              <a:extLst>
                <a:ext uri="{FF2B5EF4-FFF2-40B4-BE49-F238E27FC236}">
                  <a16:creationId xmlns:a16="http://schemas.microsoft.com/office/drawing/2014/main" id="{01CA67C4-8ADB-4ECB-AE1D-2587E1DE0455}"/>
                </a:ext>
              </a:extLst>
            </p:cNvPr>
            <p:cNvPicPr>
              <a:picLocks noChangeAspect="1"/>
            </p:cNvPicPr>
            <p:nvPr/>
          </p:nvPicPr>
          <p:blipFill>
            <a:blip r:embed="rId4">
              <a:biLevel thresh="75000"/>
            </a:blip>
            <a:stretch>
              <a:fillRect/>
            </a:stretch>
          </p:blipFill>
          <p:spPr>
            <a:xfrm>
              <a:off x="5762651" y="1815075"/>
              <a:ext cx="578941" cy="578941"/>
            </a:xfrm>
            <a:prstGeom prst="rect">
              <a:avLst/>
            </a:prstGeom>
          </p:spPr>
        </p:pic>
        <p:sp>
          <p:nvSpPr>
            <p:cNvPr id="107" name="TextBox 106">
              <a:extLst>
                <a:ext uri="{FF2B5EF4-FFF2-40B4-BE49-F238E27FC236}">
                  <a16:creationId xmlns:a16="http://schemas.microsoft.com/office/drawing/2014/main" id="{8E2BBCD3-2E4D-4AEC-BDD9-2F471CE3B7C2}"/>
                </a:ext>
              </a:extLst>
            </p:cNvPr>
            <p:cNvSpPr txBox="1"/>
            <p:nvPr/>
          </p:nvSpPr>
          <p:spPr>
            <a:xfrm>
              <a:off x="5021233" y="2491115"/>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dirty="0">
                  <a:gradFill>
                    <a:gsLst>
                      <a:gs pos="2917">
                        <a:srgbClr val="353535"/>
                      </a:gs>
                      <a:gs pos="30000">
                        <a:srgbClr val="353535"/>
                      </a:gs>
                    </a:gsLst>
                    <a:lin ang="5400000" scaled="0"/>
                  </a:gradFill>
                  <a:latin typeface="Segoe UI Light"/>
                </a:rPr>
                <a:t>Angular</a:t>
              </a:r>
            </a:p>
          </p:txBody>
        </p:sp>
        <p:grpSp>
          <p:nvGrpSpPr>
            <p:cNvPr id="108" name="Group 107">
              <a:extLst>
                <a:ext uri="{FF2B5EF4-FFF2-40B4-BE49-F238E27FC236}">
                  <a16:creationId xmlns:a16="http://schemas.microsoft.com/office/drawing/2014/main" id="{3EB8960D-C1CA-412A-8974-C25581AC1AA0}"/>
                </a:ext>
              </a:extLst>
            </p:cNvPr>
            <p:cNvGrpSpPr/>
            <p:nvPr/>
          </p:nvGrpSpPr>
          <p:grpSpPr>
            <a:xfrm>
              <a:off x="5021234" y="1390370"/>
              <a:ext cx="644976" cy="874138"/>
              <a:chOff x="2665259" y="1411129"/>
              <a:chExt cx="657909" cy="891666"/>
            </a:xfrm>
          </p:grpSpPr>
          <p:sp>
            <p:nvSpPr>
              <p:cNvPr id="109" name="Diagonal Stripe 108">
                <a:extLst>
                  <a:ext uri="{FF2B5EF4-FFF2-40B4-BE49-F238E27FC236}">
                    <a16:creationId xmlns:a16="http://schemas.microsoft.com/office/drawing/2014/main" id="{EE88115E-7C9F-43D5-876B-E345971F87CE}"/>
                  </a:ext>
                </a:extLst>
              </p:cNvPr>
              <p:cNvSpPr/>
              <p:nvPr/>
            </p:nvSpPr>
            <p:spPr bwMode="auto">
              <a:xfrm>
                <a:off x="2665259" y="1589973"/>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0" name="TextBox 109">
                <a:extLst>
                  <a:ext uri="{FF2B5EF4-FFF2-40B4-BE49-F238E27FC236}">
                    <a16:creationId xmlns:a16="http://schemas.microsoft.com/office/drawing/2014/main" id="{A3A0B233-8C49-4F54-ACD3-3662FC36587F}"/>
                  </a:ext>
                </a:extLst>
              </p:cNvPr>
              <p:cNvSpPr txBox="1"/>
              <p:nvPr/>
            </p:nvSpPr>
            <p:spPr>
              <a:xfrm rot="18697095">
                <a:off x="2500387" y="162819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grpSp>
        <p:nvGrpSpPr>
          <p:cNvPr id="111" name="Group 110">
            <a:extLst>
              <a:ext uri="{FF2B5EF4-FFF2-40B4-BE49-F238E27FC236}">
                <a16:creationId xmlns:a16="http://schemas.microsoft.com/office/drawing/2014/main" id="{CAB9172F-1CBC-4D14-B56A-69F51646EE72}"/>
              </a:ext>
            </a:extLst>
          </p:cNvPr>
          <p:cNvGrpSpPr/>
          <p:nvPr/>
        </p:nvGrpSpPr>
        <p:grpSpPr>
          <a:xfrm>
            <a:off x="594802" y="3046358"/>
            <a:ext cx="2068179" cy="1707114"/>
            <a:chOff x="2620470" y="1399523"/>
            <a:chExt cx="2068179" cy="1707114"/>
          </a:xfrm>
        </p:grpSpPr>
        <p:sp>
          <p:nvSpPr>
            <p:cNvPr id="112" name="Rectangle 111">
              <a:extLst>
                <a:ext uri="{FF2B5EF4-FFF2-40B4-BE49-F238E27FC236}">
                  <a16:creationId xmlns:a16="http://schemas.microsoft.com/office/drawing/2014/main" id="{5B641A3E-05AC-497F-A29D-C66782E5F48C}"/>
                </a:ext>
              </a:extLst>
            </p:cNvPr>
            <p:cNvSpPr/>
            <p:nvPr/>
          </p:nvSpPr>
          <p:spPr bwMode="auto">
            <a:xfrm>
              <a:off x="2626872" y="156144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113" name="Picture 112">
              <a:extLst>
                <a:ext uri="{FF2B5EF4-FFF2-40B4-BE49-F238E27FC236}">
                  <a16:creationId xmlns:a16="http://schemas.microsoft.com/office/drawing/2014/main" id="{27A3D6A1-9344-46CA-AD8B-07589F8625B8}"/>
                </a:ext>
              </a:extLst>
            </p:cNvPr>
            <p:cNvPicPr>
              <a:picLocks noChangeAspect="1"/>
            </p:cNvPicPr>
            <p:nvPr/>
          </p:nvPicPr>
          <p:blipFill>
            <a:blip r:embed="rId5">
              <a:biLevel thresh="75000"/>
            </a:blip>
            <a:stretch>
              <a:fillRect/>
            </a:stretch>
          </p:blipFill>
          <p:spPr>
            <a:xfrm>
              <a:off x="3354285" y="1815075"/>
              <a:ext cx="606954" cy="578941"/>
            </a:xfrm>
            <a:prstGeom prst="rect">
              <a:avLst/>
            </a:prstGeom>
          </p:spPr>
        </p:pic>
        <p:sp>
          <p:nvSpPr>
            <p:cNvPr id="114" name="TextBox 113">
              <a:extLst>
                <a:ext uri="{FF2B5EF4-FFF2-40B4-BE49-F238E27FC236}">
                  <a16:creationId xmlns:a16="http://schemas.microsoft.com/office/drawing/2014/main" id="{B05D5BE8-C41A-4446-996F-315EA5FACF4E}"/>
                </a:ext>
              </a:extLst>
            </p:cNvPr>
            <p:cNvSpPr txBox="1"/>
            <p:nvPr/>
          </p:nvSpPr>
          <p:spPr>
            <a:xfrm>
              <a:off x="2626872" y="2491115"/>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JavaScript</a:t>
              </a:r>
            </a:p>
          </p:txBody>
        </p:sp>
        <p:grpSp>
          <p:nvGrpSpPr>
            <p:cNvPr id="115" name="Group 114">
              <a:extLst>
                <a:ext uri="{FF2B5EF4-FFF2-40B4-BE49-F238E27FC236}">
                  <a16:creationId xmlns:a16="http://schemas.microsoft.com/office/drawing/2014/main" id="{0368C752-04B4-42CB-B97D-68CCA2DE003E}"/>
                </a:ext>
              </a:extLst>
            </p:cNvPr>
            <p:cNvGrpSpPr/>
            <p:nvPr/>
          </p:nvGrpSpPr>
          <p:grpSpPr>
            <a:xfrm>
              <a:off x="2620470" y="1399523"/>
              <a:ext cx="644976" cy="874138"/>
              <a:chOff x="2665259" y="1411129"/>
              <a:chExt cx="657909" cy="891666"/>
            </a:xfrm>
          </p:grpSpPr>
          <p:sp>
            <p:nvSpPr>
              <p:cNvPr id="116" name="Diagonal Stripe 115">
                <a:extLst>
                  <a:ext uri="{FF2B5EF4-FFF2-40B4-BE49-F238E27FC236}">
                    <a16:creationId xmlns:a16="http://schemas.microsoft.com/office/drawing/2014/main" id="{00453262-4D43-4245-AEDD-6835B3E011F1}"/>
                  </a:ext>
                </a:extLst>
              </p:cNvPr>
              <p:cNvSpPr/>
              <p:nvPr/>
            </p:nvSpPr>
            <p:spPr bwMode="auto">
              <a:xfrm>
                <a:off x="2665259" y="1589973"/>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7" name="TextBox 116">
                <a:extLst>
                  <a:ext uri="{FF2B5EF4-FFF2-40B4-BE49-F238E27FC236}">
                    <a16:creationId xmlns:a16="http://schemas.microsoft.com/office/drawing/2014/main" id="{CC37D0E5-D7AC-4930-9AA8-7C4D222C0D1B}"/>
                  </a:ext>
                </a:extLst>
              </p:cNvPr>
              <p:cNvSpPr txBox="1"/>
              <p:nvPr/>
            </p:nvSpPr>
            <p:spPr>
              <a:xfrm rot="18697095">
                <a:off x="2500387" y="162819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sp>
        <p:nvSpPr>
          <p:cNvPr id="125" name="Rectangle 124">
            <a:extLst>
              <a:ext uri="{FF2B5EF4-FFF2-40B4-BE49-F238E27FC236}">
                <a16:creationId xmlns:a16="http://schemas.microsoft.com/office/drawing/2014/main" id="{B66D62D3-1148-48B7-9E41-531A9D771E74}"/>
              </a:ext>
            </a:extLst>
          </p:cNvPr>
          <p:cNvSpPr/>
          <p:nvPr/>
        </p:nvSpPr>
        <p:spPr>
          <a:xfrm>
            <a:off x="2973513" y="3174903"/>
            <a:ext cx="2133947" cy="159343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26" name="Group 125">
            <a:extLst>
              <a:ext uri="{FF2B5EF4-FFF2-40B4-BE49-F238E27FC236}">
                <a16:creationId xmlns:a16="http://schemas.microsoft.com/office/drawing/2014/main" id="{73097D8D-2952-4F2F-AE0A-2C77382FCFEE}"/>
              </a:ext>
            </a:extLst>
          </p:cNvPr>
          <p:cNvGrpSpPr/>
          <p:nvPr/>
        </p:nvGrpSpPr>
        <p:grpSpPr>
          <a:xfrm>
            <a:off x="5396790" y="4881814"/>
            <a:ext cx="2061777" cy="1682601"/>
            <a:chOff x="262333" y="3183814"/>
            <a:chExt cx="2061777" cy="1682601"/>
          </a:xfrm>
        </p:grpSpPr>
        <p:sp>
          <p:nvSpPr>
            <p:cNvPr id="127" name="Rectangle 126">
              <a:extLst>
                <a:ext uri="{FF2B5EF4-FFF2-40B4-BE49-F238E27FC236}">
                  <a16:creationId xmlns:a16="http://schemas.microsoft.com/office/drawing/2014/main" id="{645A3FBE-AB8B-48D1-85A7-E9416C8229D5}"/>
                </a:ext>
              </a:extLst>
            </p:cNvPr>
            <p:cNvSpPr/>
            <p:nvPr/>
          </p:nvSpPr>
          <p:spPr bwMode="auto">
            <a:xfrm>
              <a:off x="262333" y="333973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sp>
          <p:nvSpPr>
            <p:cNvPr id="128" name="TextBox 127">
              <a:extLst>
                <a:ext uri="{FF2B5EF4-FFF2-40B4-BE49-F238E27FC236}">
                  <a16:creationId xmlns:a16="http://schemas.microsoft.com/office/drawing/2014/main" id="{9003B7FA-7977-4418-8F49-075FB90DEBDA}"/>
                </a:ext>
              </a:extLst>
            </p:cNvPr>
            <p:cNvSpPr txBox="1"/>
            <p:nvPr/>
          </p:nvSpPr>
          <p:spPr>
            <a:xfrm>
              <a:off x="262333" y="4248649"/>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Xamarin</a:t>
              </a:r>
            </a:p>
          </p:txBody>
        </p:sp>
        <p:pic>
          <p:nvPicPr>
            <p:cNvPr id="129" name="Picture 128">
              <a:extLst>
                <a:ext uri="{FF2B5EF4-FFF2-40B4-BE49-F238E27FC236}">
                  <a16:creationId xmlns:a16="http://schemas.microsoft.com/office/drawing/2014/main" id="{682881FD-A299-49E4-A652-FEF143A43106}"/>
                </a:ext>
              </a:extLst>
            </p:cNvPr>
            <p:cNvPicPr>
              <a:picLocks noChangeAspect="1"/>
            </p:cNvPicPr>
            <p:nvPr/>
          </p:nvPicPr>
          <p:blipFill>
            <a:blip r:embed="rId6">
              <a:biLevel thresh="75000"/>
            </a:blip>
            <a:stretch>
              <a:fillRect/>
            </a:stretch>
          </p:blipFill>
          <p:spPr>
            <a:xfrm>
              <a:off x="907309" y="3450136"/>
              <a:ext cx="771825" cy="771825"/>
            </a:xfrm>
            <a:prstGeom prst="rect">
              <a:avLst/>
            </a:prstGeom>
          </p:spPr>
        </p:pic>
        <p:grpSp>
          <p:nvGrpSpPr>
            <p:cNvPr id="130" name="Group 129">
              <a:extLst>
                <a:ext uri="{FF2B5EF4-FFF2-40B4-BE49-F238E27FC236}">
                  <a16:creationId xmlns:a16="http://schemas.microsoft.com/office/drawing/2014/main" id="{FDBADD80-A9B0-4068-B2CD-249F7FB04F3B}"/>
                </a:ext>
              </a:extLst>
            </p:cNvPr>
            <p:cNvGrpSpPr/>
            <p:nvPr/>
          </p:nvGrpSpPr>
          <p:grpSpPr>
            <a:xfrm>
              <a:off x="262333" y="3183814"/>
              <a:ext cx="644976" cy="869556"/>
              <a:chOff x="267592" y="3247159"/>
              <a:chExt cx="657909" cy="886992"/>
            </a:xfrm>
            <a:solidFill>
              <a:schemeClr val="tx1"/>
            </a:solidFill>
          </p:grpSpPr>
          <p:sp>
            <p:nvSpPr>
              <p:cNvPr id="131" name="Diagonal Stripe 130">
                <a:extLst>
                  <a:ext uri="{FF2B5EF4-FFF2-40B4-BE49-F238E27FC236}">
                    <a16:creationId xmlns:a16="http://schemas.microsoft.com/office/drawing/2014/main" id="{88B1E37F-EE2F-427F-BF84-3DFBDADC4118}"/>
                  </a:ext>
                </a:extLst>
              </p:cNvPr>
              <p:cNvSpPr/>
              <p:nvPr/>
            </p:nvSpPr>
            <p:spPr bwMode="auto">
              <a:xfrm>
                <a:off x="267592" y="3421329"/>
                <a:ext cx="657909" cy="712822"/>
              </a:xfrm>
              <a:prstGeom prst="diagStrip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2" name="TextBox 131">
                <a:extLst>
                  <a:ext uri="{FF2B5EF4-FFF2-40B4-BE49-F238E27FC236}">
                    <a16:creationId xmlns:a16="http://schemas.microsoft.com/office/drawing/2014/main" id="{DCE297EE-20B0-45F5-8EED-01E158AEACE0}"/>
                  </a:ext>
                </a:extLst>
              </p:cNvPr>
              <p:cNvSpPr txBox="1"/>
              <p:nvPr/>
            </p:nvSpPr>
            <p:spPr>
              <a:xfrm rot="18697095">
                <a:off x="118335" y="346422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grpSp>
        <p:nvGrpSpPr>
          <p:cNvPr id="133" name="Group 132">
            <a:extLst>
              <a:ext uri="{FF2B5EF4-FFF2-40B4-BE49-F238E27FC236}">
                <a16:creationId xmlns:a16="http://schemas.microsoft.com/office/drawing/2014/main" id="{8629660A-B5C8-4282-B095-611FE960E80F}"/>
              </a:ext>
            </a:extLst>
          </p:cNvPr>
          <p:cNvGrpSpPr/>
          <p:nvPr/>
        </p:nvGrpSpPr>
        <p:grpSpPr>
          <a:xfrm>
            <a:off x="594802" y="4882959"/>
            <a:ext cx="2061777" cy="1685944"/>
            <a:chOff x="5021233" y="3180471"/>
            <a:chExt cx="2061777" cy="1685944"/>
          </a:xfrm>
        </p:grpSpPr>
        <p:sp>
          <p:nvSpPr>
            <p:cNvPr id="134" name="Rectangle 133">
              <a:extLst>
                <a:ext uri="{FF2B5EF4-FFF2-40B4-BE49-F238E27FC236}">
                  <a16:creationId xmlns:a16="http://schemas.microsoft.com/office/drawing/2014/main" id="{486D29AA-1A0E-4F68-8FCE-88F846E0A4F1}"/>
                </a:ext>
              </a:extLst>
            </p:cNvPr>
            <p:cNvSpPr/>
            <p:nvPr/>
          </p:nvSpPr>
          <p:spPr bwMode="auto">
            <a:xfrm>
              <a:off x="5021233" y="333973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135" name="Picture 134">
              <a:extLst>
                <a:ext uri="{FF2B5EF4-FFF2-40B4-BE49-F238E27FC236}">
                  <a16:creationId xmlns:a16="http://schemas.microsoft.com/office/drawing/2014/main" id="{A6DDB73D-BB29-4963-9D94-7155FA50B788}"/>
                </a:ext>
              </a:extLst>
            </p:cNvPr>
            <p:cNvPicPr>
              <a:picLocks noChangeAspect="1"/>
            </p:cNvPicPr>
            <p:nvPr/>
          </p:nvPicPr>
          <p:blipFill>
            <a:blip r:embed="rId7">
              <a:biLevel thresh="75000"/>
            </a:blip>
            <a:stretch>
              <a:fillRect/>
            </a:stretch>
          </p:blipFill>
          <p:spPr>
            <a:xfrm>
              <a:off x="5762651" y="3546578"/>
              <a:ext cx="578941" cy="578941"/>
            </a:xfrm>
            <a:prstGeom prst="rect">
              <a:avLst/>
            </a:prstGeom>
          </p:spPr>
        </p:pic>
        <p:sp>
          <p:nvSpPr>
            <p:cNvPr id="136" name="TextBox 135">
              <a:extLst>
                <a:ext uri="{FF2B5EF4-FFF2-40B4-BE49-F238E27FC236}">
                  <a16:creationId xmlns:a16="http://schemas.microsoft.com/office/drawing/2014/main" id="{408501DC-5422-4440-90D8-1437BD01516F}"/>
                </a:ext>
              </a:extLst>
            </p:cNvPr>
            <p:cNvSpPr txBox="1"/>
            <p:nvPr/>
          </p:nvSpPr>
          <p:spPr>
            <a:xfrm>
              <a:off x="5021233" y="4248649"/>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Android</a:t>
              </a:r>
            </a:p>
          </p:txBody>
        </p:sp>
        <p:grpSp>
          <p:nvGrpSpPr>
            <p:cNvPr id="137" name="Group 136">
              <a:extLst>
                <a:ext uri="{FF2B5EF4-FFF2-40B4-BE49-F238E27FC236}">
                  <a16:creationId xmlns:a16="http://schemas.microsoft.com/office/drawing/2014/main" id="{A9D63064-53F2-4DE8-84B1-10B044921592}"/>
                </a:ext>
              </a:extLst>
            </p:cNvPr>
            <p:cNvGrpSpPr/>
            <p:nvPr/>
          </p:nvGrpSpPr>
          <p:grpSpPr>
            <a:xfrm>
              <a:off x="5027772" y="3180471"/>
              <a:ext cx="644976" cy="869556"/>
              <a:chOff x="267592" y="3247159"/>
              <a:chExt cx="657909" cy="886992"/>
            </a:xfrm>
          </p:grpSpPr>
          <p:sp>
            <p:nvSpPr>
              <p:cNvPr id="138" name="Diagonal Stripe 137">
                <a:extLst>
                  <a:ext uri="{FF2B5EF4-FFF2-40B4-BE49-F238E27FC236}">
                    <a16:creationId xmlns:a16="http://schemas.microsoft.com/office/drawing/2014/main" id="{5583DD83-A8A0-4C70-BA73-26710BB8A244}"/>
                  </a:ext>
                </a:extLst>
              </p:cNvPr>
              <p:cNvSpPr/>
              <p:nvPr/>
            </p:nvSpPr>
            <p:spPr bwMode="auto">
              <a:xfrm>
                <a:off x="267592" y="3421329"/>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9" name="TextBox 138">
                <a:extLst>
                  <a:ext uri="{FF2B5EF4-FFF2-40B4-BE49-F238E27FC236}">
                    <a16:creationId xmlns:a16="http://schemas.microsoft.com/office/drawing/2014/main" id="{A17E6BEF-911F-4B88-B606-EBC2D90DC04A}"/>
                  </a:ext>
                </a:extLst>
              </p:cNvPr>
              <p:cNvSpPr txBox="1"/>
              <p:nvPr/>
            </p:nvSpPr>
            <p:spPr>
              <a:xfrm rot="18697095">
                <a:off x="118336" y="346422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grpSp>
        <p:nvGrpSpPr>
          <p:cNvPr id="140" name="Group 139">
            <a:extLst>
              <a:ext uri="{FF2B5EF4-FFF2-40B4-BE49-F238E27FC236}">
                <a16:creationId xmlns:a16="http://schemas.microsoft.com/office/drawing/2014/main" id="{C3433251-28D0-47B9-9761-9B1747F1E86C}"/>
              </a:ext>
            </a:extLst>
          </p:cNvPr>
          <p:cNvGrpSpPr/>
          <p:nvPr/>
        </p:nvGrpSpPr>
        <p:grpSpPr>
          <a:xfrm>
            <a:off x="2998997" y="4858821"/>
            <a:ext cx="2061777" cy="1707838"/>
            <a:chOff x="7382989" y="3158577"/>
            <a:chExt cx="2061777" cy="1707838"/>
          </a:xfrm>
        </p:grpSpPr>
        <p:sp>
          <p:nvSpPr>
            <p:cNvPr id="141" name="Rectangle 140">
              <a:extLst>
                <a:ext uri="{FF2B5EF4-FFF2-40B4-BE49-F238E27FC236}">
                  <a16:creationId xmlns:a16="http://schemas.microsoft.com/office/drawing/2014/main" id="{46BB0E3D-A76E-4468-8C36-583AFF12EFF3}"/>
                </a:ext>
              </a:extLst>
            </p:cNvPr>
            <p:cNvSpPr/>
            <p:nvPr/>
          </p:nvSpPr>
          <p:spPr bwMode="auto">
            <a:xfrm>
              <a:off x="7382989" y="333973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142" name="Picture 141">
              <a:extLst>
                <a:ext uri="{FF2B5EF4-FFF2-40B4-BE49-F238E27FC236}">
                  <a16:creationId xmlns:a16="http://schemas.microsoft.com/office/drawing/2014/main" id="{5B3ADCFC-4F1E-4D01-B147-774E27D54F88}"/>
                </a:ext>
              </a:extLst>
            </p:cNvPr>
            <p:cNvPicPr>
              <a:picLocks noChangeAspect="1"/>
            </p:cNvPicPr>
            <p:nvPr/>
          </p:nvPicPr>
          <p:blipFill>
            <a:blip r:embed="rId8">
              <a:biLevel thresh="75000"/>
            </a:blip>
            <a:stretch>
              <a:fillRect/>
            </a:stretch>
          </p:blipFill>
          <p:spPr>
            <a:xfrm>
              <a:off x="8124407" y="3546578"/>
              <a:ext cx="578941" cy="578941"/>
            </a:xfrm>
            <a:prstGeom prst="rect">
              <a:avLst/>
            </a:prstGeom>
          </p:spPr>
        </p:pic>
        <p:sp>
          <p:nvSpPr>
            <p:cNvPr id="143" name="TextBox 142">
              <a:extLst>
                <a:ext uri="{FF2B5EF4-FFF2-40B4-BE49-F238E27FC236}">
                  <a16:creationId xmlns:a16="http://schemas.microsoft.com/office/drawing/2014/main" id="{1C92C29F-4A44-4A36-BC4B-C15F59A85AAB}"/>
                </a:ext>
              </a:extLst>
            </p:cNvPr>
            <p:cNvSpPr txBox="1"/>
            <p:nvPr/>
          </p:nvSpPr>
          <p:spPr>
            <a:xfrm>
              <a:off x="7382989" y="4248649"/>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iOS</a:t>
              </a:r>
            </a:p>
          </p:txBody>
        </p:sp>
        <p:grpSp>
          <p:nvGrpSpPr>
            <p:cNvPr id="144" name="Group 143">
              <a:extLst>
                <a:ext uri="{FF2B5EF4-FFF2-40B4-BE49-F238E27FC236}">
                  <a16:creationId xmlns:a16="http://schemas.microsoft.com/office/drawing/2014/main" id="{8C8CD8B6-9539-4D13-AE36-46013E819D51}"/>
                </a:ext>
              </a:extLst>
            </p:cNvPr>
            <p:cNvGrpSpPr/>
            <p:nvPr/>
          </p:nvGrpSpPr>
          <p:grpSpPr>
            <a:xfrm>
              <a:off x="7387410" y="3158577"/>
              <a:ext cx="644976" cy="874833"/>
              <a:chOff x="2665259" y="1410420"/>
              <a:chExt cx="657909" cy="892375"/>
            </a:xfrm>
          </p:grpSpPr>
          <p:sp>
            <p:nvSpPr>
              <p:cNvPr id="145" name="Diagonal Stripe 144">
                <a:extLst>
                  <a:ext uri="{FF2B5EF4-FFF2-40B4-BE49-F238E27FC236}">
                    <a16:creationId xmlns:a16="http://schemas.microsoft.com/office/drawing/2014/main" id="{39261016-BDF0-4136-80A3-FD947AEC9E63}"/>
                  </a:ext>
                </a:extLst>
              </p:cNvPr>
              <p:cNvSpPr/>
              <p:nvPr/>
            </p:nvSpPr>
            <p:spPr bwMode="auto">
              <a:xfrm>
                <a:off x="2665259" y="1589973"/>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6" name="TextBox 145">
                <a:extLst>
                  <a:ext uri="{FF2B5EF4-FFF2-40B4-BE49-F238E27FC236}">
                    <a16:creationId xmlns:a16="http://schemas.microsoft.com/office/drawing/2014/main" id="{F232D776-3CD5-4B60-9720-BA03B65F337C}"/>
                  </a:ext>
                </a:extLst>
              </p:cNvPr>
              <p:cNvSpPr txBox="1"/>
              <p:nvPr/>
            </p:nvSpPr>
            <p:spPr>
              <a:xfrm rot="18697095">
                <a:off x="2499677" y="1628172"/>
                <a:ext cx="869469" cy="433965"/>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grpSp>
        <p:nvGrpSpPr>
          <p:cNvPr id="147" name="Group 146">
            <a:extLst>
              <a:ext uri="{FF2B5EF4-FFF2-40B4-BE49-F238E27FC236}">
                <a16:creationId xmlns:a16="http://schemas.microsoft.com/office/drawing/2014/main" id="{9C0FDC9C-FEE3-4BAB-89CE-EFCE78A201F3}"/>
              </a:ext>
            </a:extLst>
          </p:cNvPr>
          <p:cNvGrpSpPr/>
          <p:nvPr/>
        </p:nvGrpSpPr>
        <p:grpSpPr>
          <a:xfrm>
            <a:off x="7794581" y="3054831"/>
            <a:ext cx="2066779" cy="1685942"/>
            <a:chOff x="2624089" y="3180473"/>
            <a:chExt cx="2066779" cy="1685942"/>
          </a:xfrm>
        </p:grpSpPr>
        <p:sp>
          <p:nvSpPr>
            <p:cNvPr id="148" name="Rectangle 147">
              <a:extLst>
                <a:ext uri="{FF2B5EF4-FFF2-40B4-BE49-F238E27FC236}">
                  <a16:creationId xmlns:a16="http://schemas.microsoft.com/office/drawing/2014/main" id="{9DED6A76-EC06-4232-9905-7C722A102A5A}"/>
                </a:ext>
              </a:extLst>
            </p:cNvPr>
            <p:cNvSpPr/>
            <p:nvPr/>
          </p:nvSpPr>
          <p:spPr bwMode="auto">
            <a:xfrm>
              <a:off x="2629091" y="333973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149" name="Picture 148">
              <a:extLst>
                <a:ext uri="{FF2B5EF4-FFF2-40B4-BE49-F238E27FC236}">
                  <a16:creationId xmlns:a16="http://schemas.microsoft.com/office/drawing/2014/main" id="{B785E034-623E-4B85-A640-0EAA714E7500}"/>
                </a:ext>
              </a:extLst>
            </p:cNvPr>
            <p:cNvPicPr>
              <a:picLocks noChangeAspect="1"/>
            </p:cNvPicPr>
            <p:nvPr/>
          </p:nvPicPr>
          <p:blipFill>
            <a:blip r:embed="rId9">
              <a:biLevel thresh="75000"/>
            </a:blip>
            <a:stretch>
              <a:fillRect/>
            </a:stretch>
          </p:blipFill>
          <p:spPr>
            <a:xfrm>
              <a:off x="3368290" y="3546578"/>
              <a:ext cx="578941" cy="578941"/>
            </a:xfrm>
            <a:prstGeom prst="rect">
              <a:avLst/>
            </a:prstGeom>
          </p:spPr>
        </p:pic>
        <p:sp>
          <p:nvSpPr>
            <p:cNvPr id="150" name="TextBox 149">
              <a:extLst>
                <a:ext uri="{FF2B5EF4-FFF2-40B4-BE49-F238E27FC236}">
                  <a16:creationId xmlns:a16="http://schemas.microsoft.com/office/drawing/2014/main" id="{FD6BA613-840B-47EF-8366-C128AB151116}"/>
                </a:ext>
              </a:extLst>
            </p:cNvPr>
            <p:cNvSpPr txBox="1"/>
            <p:nvPr/>
          </p:nvSpPr>
          <p:spPr>
            <a:xfrm>
              <a:off x="2626872" y="4246405"/>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UWP</a:t>
              </a:r>
            </a:p>
          </p:txBody>
        </p:sp>
        <p:grpSp>
          <p:nvGrpSpPr>
            <p:cNvPr id="151" name="Group 150">
              <a:extLst>
                <a:ext uri="{FF2B5EF4-FFF2-40B4-BE49-F238E27FC236}">
                  <a16:creationId xmlns:a16="http://schemas.microsoft.com/office/drawing/2014/main" id="{6E26C46A-56C0-46B9-AC04-9B299E8E8E3A}"/>
                </a:ext>
              </a:extLst>
            </p:cNvPr>
            <p:cNvGrpSpPr/>
            <p:nvPr/>
          </p:nvGrpSpPr>
          <p:grpSpPr>
            <a:xfrm>
              <a:off x="2624089" y="3180473"/>
              <a:ext cx="644976" cy="869556"/>
              <a:chOff x="267592" y="3247159"/>
              <a:chExt cx="657909" cy="886992"/>
            </a:xfrm>
          </p:grpSpPr>
          <p:sp>
            <p:nvSpPr>
              <p:cNvPr id="152" name="Diagonal Stripe 151">
                <a:extLst>
                  <a:ext uri="{FF2B5EF4-FFF2-40B4-BE49-F238E27FC236}">
                    <a16:creationId xmlns:a16="http://schemas.microsoft.com/office/drawing/2014/main" id="{ED589F62-2441-46E5-987C-7A025C7523A1}"/>
                  </a:ext>
                </a:extLst>
              </p:cNvPr>
              <p:cNvSpPr/>
              <p:nvPr/>
            </p:nvSpPr>
            <p:spPr bwMode="auto">
              <a:xfrm>
                <a:off x="267592" y="3421329"/>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3" name="TextBox 152">
                <a:extLst>
                  <a:ext uri="{FF2B5EF4-FFF2-40B4-BE49-F238E27FC236}">
                    <a16:creationId xmlns:a16="http://schemas.microsoft.com/office/drawing/2014/main" id="{27ED1CA9-D9E7-4266-B242-D5F7D4379E5C}"/>
                  </a:ext>
                </a:extLst>
              </p:cNvPr>
              <p:cNvSpPr txBox="1"/>
              <p:nvPr/>
            </p:nvSpPr>
            <p:spPr>
              <a:xfrm rot="18697095">
                <a:off x="118336" y="346422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sp>
        <p:nvSpPr>
          <p:cNvPr id="55" name="Rectangle 54">
            <a:extLst>
              <a:ext uri="{FF2B5EF4-FFF2-40B4-BE49-F238E27FC236}">
                <a16:creationId xmlns:a16="http://schemas.microsoft.com/office/drawing/2014/main" id="{02B23797-131E-4FBD-801F-2CB0616168DB}"/>
              </a:ext>
            </a:extLst>
          </p:cNvPr>
          <p:cNvSpPr/>
          <p:nvPr/>
        </p:nvSpPr>
        <p:spPr>
          <a:xfrm>
            <a:off x="2964879" y="4991390"/>
            <a:ext cx="2133947" cy="159343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027835BE-3189-4C88-8C9F-82021B75DCFE}"/>
              </a:ext>
            </a:extLst>
          </p:cNvPr>
          <p:cNvSpPr/>
          <p:nvPr/>
        </p:nvSpPr>
        <p:spPr>
          <a:xfrm>
            <a:off x="5370239" y="5004358"/>
            <a:ext cx="2133947" cy="159343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0BD55C6C-27DB-4D07-BD08-10E8D352C39F}"/>
              </a:ext>
            </a:extLst>
          </p:cNvPr>
          <p:cNvSpPr/>
          <p:nvPr/>
        </p:nvSpPr>
        <p:spPr>
          <a:xfrm>
            <a:off x="570803" y="5004358"/>
            <a:ext cx="2133947" cy="159343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57">
            <a:extLst>
              <a:ext uri="{FF2B5EF4-FFF2-40B4-BE49-F238E27FC236}">
                <a16:creationId xmlns:a16="http://schemas.microsoft.com/office/drawing/2014/main" id="{2390B922-17CC-4B80-BA0F-43E880B4FBF0}"/>
              </a:ext>
            </a:extLst>
          </p:cNvPr>
          <p:cNvSpPr/>
          <p:nvPr/>
        </p:nvSpPr>
        <p:spPr>
          <a:xfrm>
            <a:off x="5360704" y="3174903"/>
            <a:ext cx="2133947" cy="159343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Rectangle 58">
            <a:extLst>
              <a:ext uri="{FF2B5EF4-FFF2-40B4-BE49-F238E27FC236}">
                <a16:creationId xmlns:a16="http://schemas.microsoft.com/office/drawing/2014/main" id="{5F9A3BEA-75B8-48D1-BEFF-575A68B6C155}"/>
              </a:ext>
            </a:extLst>
          </p:cNvPr>
          <p:cNvSpPr/>
          <p:nvPr/>
        </p:nvSpPr>
        <p:spPr>
          <a:xfrm>
            <a:off x="7761278" y="3174903"/>
            <a:ext cx="2133947" cy="159343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24414524"/>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sld>
</file>

<file path=ppt/slides/slide2.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BB8B40-F3D1-4331-B430-E127860A693D}"/>
              </a:ext>
            </a:extLst>
          </p:cNvPr>
          <p:cNvSpPr>
            <a:spLocks noGrp="1"/>
          </p:cNvSpPr>
          <p:nvPr>
            <p:ph type="title"/>
          </p:nvPr>
        </p:nvSpPr>
        <p:spPr>
          <a:xfrm>
            <a:off x="588262" y="1871544"/>
            <a:ext cx="5943600" cy="1661993"/>
          </a:xfrm>
        </p:spPr>
        <p:txBody>
          <a:bodyPr/>
          <a:lstStyle/>
          <a:p>
            <a:r>
              <a:rPr lang="en-US"/>
              <a:t>Get apps out the door faster and easier with the Microsoft identity platform</a:t>
            </a:r>
          </a:p>
        </p:txBody>
      </p:sp>
      <p:sp>
        <p:nvSpPr>
          <p:cNvPr id="7" name="Text Placeholder 6">
            <a:extLst>
              <a:ext uri="{FF2B5EF4-FFF2-40B4-BE49-F238E27FC236}">
                <a16:creationId xmlns:a16="http://schemas.microsoft.com/office/drawing/2014/main" id="{5B233F29-D5A5-4DF5-AA87-020831D2ED66}"/>
              </a:ext>
            </a:extLst>
          </p:cNvPr>
          <p:cNvSpPr>
            <a:spLocks noGrp="1"/>
          </p:cNvSpPr>
          <p:nvPr>
            <p:ph type="body" sz="quarter" idx="12"/>
          </p:nvPr>
        </p:nvSpPr>
        <p:spPr>
          <a:xfrm>
            <a:off x="582041" y="3962400"/>
            <a:ext cx="5943600" cy="307777"/>
          </a:xfrm>
        </p:spPr>
        <p:txBody>
          <a:bodyPr/>
          <a:lstStyle/>
          <a:p>
            <a:r>
              <a:rPr lang="en-US"/>
              <a:t>Saeed Akhter - Principal Lead Program Manager</a:t>
            </a:r>
          </a:p>
        </p:txBody>
      </p:sp>
      <p:sp>
        <p:nvSpPr>
          <p:cNvPr id="5" name="Text Placeholder 4">
            <a:extLst>
              <a:ext uri="{FF2B5EF4-FFF2-40B4-BE49-F238E27FC236}">
                <a16:creationId xmlns:a16="http://schemas.microsoft.com/office/drawing/2014/main" id="{C2A8FA8E-80DC-468B-AB33-77C815EA5E15}"/>
              </a:ext>
            </a:extLst>
          </p:cNvPr>
          <p:cNvSpPr>
            <a:spLocks noGrp="1"/>
          </p:cNvSpPr>
          <p:nvPr>
            <p:ph type="body" sz="quarter" idx="13"/>
          </p:nvPr>
        </p:nvSpPr>
        <p:spPr/>
        <p:txBody>
          <a:bodyPr/>
          <a:lstStyle/>
          <a:p>
            <a:r>
              <a:rPr lang="en-US"/>
              <a:t> BRK2369</a:t>
            </a:r>
          </a:p>
        </p:txBody>
      </p:sp>
    </p:spTree>
    <p:extLst>
      <p:ext uri="{BB962C8B-B14F-4D97-AF65-F5344CB8AC3E}">
        <p14:creationId xmlns:p14="http://schemas.microsoft.com/office/powerpoint/2010/main" val="186999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20.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a:extLst>
              <a:ext uri="{FF2B5EF4-FFF2-40B4-BE49-F238E27FC236}">
                <a16:creationId xmlns:a16="http://schemas.microsoft.com/office/drawing/2014/main" id="{B411391C-0272-4219-8BAA-85C5F0A64DA9}"/>
              </a:ext>
            </a:extLst>
          </p:cNvPr>
          <p:cNvSpPr>
            <a:spLocks noGrp="1"/>
          </p:cNvSpPr>
          <p:nvPr>
            <p:ph type="title"/>
          </p:nvPr>
        </p:nvSpPr>
        <p:spPr/>
        <p:txBody>
          <a:bodyPr/>
          <a:lstStyle/>
          <a:p>
            <a:r>
              <a:rPr lang="en-US" dirty="0"/>
              <a:t>Microsoft Authentication Libraries (MSAL)</a:t>
            </a:r>
          </a:p>
        </p:txBody>
      </p:sp>
      <p:sp>
        <p:nvSpPr>
          <p:cNvPr id="45" name="Text Placeholder 44">
            <a:extLst>
              <a:ext uri="{FF2B5EF4-FFF2-40B4-BE49-F238E27FC236}">
                <a16:creationId xmlns:a16="http://schemas.microsoft.com/office/drawing/2014/main" id="{04A1532C-7117-485B-AF56-5C87FBC4D9F9}"/>
              </a:ext>
            </a:extLst>
          </p:cNvPr>
          <p:cNvSpPr>
            <a:spLocks noGrp="1"/>
          </p:cNvSpPr>
          <p:nvPr>
            <p:ph type="body" sz="quarter" idx="10"/>
          </p:nvPr>
        </p:nvSpPr>
        <p:spPr>
          <a:xfrm>
            <a:off x="588263" y="1419935"/>
            <a:ext cx="10967044" cy="947952"/>
          </a:xfrm>
        </p:spPr>
        <p:txBody>
          <a:bodyPr/>
          <a:lstStyle/>
          <a:p>
            <a:r>
              <a:rPr lang="en-US" dirty="0"/>
              <a:t>Done: MSAL.js is feature complete vs ADAL.js</a:t>
            </a:r>
          </a:p>
          <a:p>
            <a:r>
              <a:rPr lang="en-US" dirty="0"/>
              <a:t>Integrate now and give us your feedback – </a:t>
            </a:r>
            <a:r>
              <a:rPr lang="en-US" dirty="0">
                <a:hlinkClick r:id="rId3"/>
              </a:rPr>
              <a:t>http://aka.ms/msalsurvey</a:t>
            </a:r>
            <a:r>
              <a:rPr lang="en-US" dirty="0"/>
              <a:t>  </a:t>
            </a:r>
          </a:p>
        </p:txBody>
      </p:sp>
      <p:sp>
        <p:nvSpPr>
          <p:cNvPr id="53" name="Rectangle 52">
            <a:extLst>
              <a:ext uri="{FF2B5EF4-FFF2-40B4-BE49-F238E27FC236}">
                <a16:creationId xmlns:a16="http://schemas.microsoft.com/office/drawing/2014/main" id="{8BB6E772-5FD6-40B1-AB42-4DCC21480FF9}"/>
              </a:ext>
            </a:extLst>
          </p:cNvPr>
          <p:cNvSpPr/>
          <p:nvPr/>
        </p:nvSpPr>
        <p:spPr>
          <a:xfrm>
            <a:off x="565118" y="3174903"/>
            <a:ext cx="2133947" cy="159343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0" name="Group 79">
            <a:extLst>
              <a:ext uri="{FF2B5EF4-FFF2-40B4-BE49-F238E27FC236}">
                <a16:creationId xmlns:a16="http://schemas.microsoft.com/office/drawing/2014/main" id="{57381F86-2242-4965-AD06-5B33132489A8}"/>
              </a:ext>
            </a:extLst>
          </p:cNvPr>
          <p:cNvGrpSpPr/>
          <p:nvPr/>
        </p:nvGrpSpPr>
        <p:grpSpPr>
          <a:xfrm>
            <a:off x="5396790" y="3045607"/>
            <a:ext cx="2061777" cy="1707865"/>
            <a:chOff x="262333" y="1398772"/>
            <a:chExt cx="2061777" cy="1707865"/>
          </a:xfrm>
        </p:grpSpPr>
        <p:sp>
          <p:nvSpPr>
            <p:cNvPr id="84" name="Rectangle 83">
              <a:extLst>
                <a:ext uri="{FF2B5EF4-FFF2-40B4-BE49-F238E27FC236}">
                  <a16:creationId xmlns:a16="http://schemas.microsoft.com/office/drawing/2014/main" id="{5A32628C-74FE-41AB-9DF3-1D0B61B877C5}"/>
                </a:ext>
              </a:extLst>
            </p:cNvPr>
            <p:cNvSpPr/>
            <p:nvPr/>
          </p:nvSpPr>
          <p:spPr bwMode="auto">
            <a:xfrm>
              <a:off x="262333" y="156144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85" name="Picture 84">
              <a:extLst>
                <a:ext uri="{FF2B5EF4-FFF2-40B4-BE49-F238E27FC236}">
                  <a16:creationId xmlns:a16="http://schemas.microsoft.com/office/drawing/2014/main" id="{3707EB75-6D10-48D4-97D8-61A8EA7ABA63}"/>
                </a:ext>
              </a:extLst>
            </p:cNvPr>
            <p:cNvPicPr>
              <a:picLocks noChangeAspect="1"/>
            </p:cNvPicPr>
            <p:nvPr/>
          </p:nvPicPr>
          <p:blipFill>
            <a:blip r:embed="rId4">
              <a:biLevel thresh="75000"/>
            </a:blip>
            <a:stretch>
              <a:fillRect/>
            </a:stretch>
          </p:blipFill>
          <p:spPr>
            <a:xfrm>
              <a:off x="1003751" y="1815075"/>
              <a:ext cx="578941" cy="578941"/>
            </a:xfrm>
            <a:prstGeom prst="rect">
              <a:avLst/>
            </a:prstGeom>
          </p:spPr>
        </p:pic>
        <p:sp>
          <p:nvSpPr>
            <p:cNvPr id="86" name="TextBox 85">
              <a:extLst>
                <a:ext uri="{FF2B5EF4-FFF2-40B4-BE49-F238E27FC236}">
                  <a16:creationId xmlns:a16="http://schemas.microsoft.com/office/drawing/2014/main" id="{C70CE936-3987-49A3-A12F-B934E97E568F}"/>
                </a:ext>
              </a:extLst>
            </p:cNvPr>
            <p:cNvSpPr txBox="1"/>
            <p:nvPr/>
          </p:nvSpPr>
          <p:spPr>
            <a:xfrm>
              <a:off x="262333" y="2491115"/>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.NET</a:t>
              </a:r>
            </a:p>
          </p:txBody>
        </p:sp>
        <p:grpSp>
          <p:nvGrpSpPr>
            <p:cNvPr id="87" name="Group 86">
              <a:extLst>
                <a:ext uri="{FF2B5EF4-FFF2-40B4-BE49-F238E27FC236}">
                  <a16:creationId xmlns:a16="http://schemas.microsoft.com/office/drawing/2014/main" id="{B00C4CB7-4118-4786-9788-2A11692AF904}"/>
                </a:ext>
              </a:extLst>
            </p:cNvPr>
            <p:cNvGrpSpPr/>
            <p:nvPr/>
          </p:nvGrpSpPr>
          <p:grpSpPr>
            <a:xfrm>
              <a:off x="276341" y="1398772"/>
              <a:ext cx="644976" cy="869556"/>
              <a:chOff x="267592" y="3247159"/>
              <a:chExt cx="657909" cy="886992"/>
            </a:xfrm>
          </p:grpSpPr>
          <p:sp>
            <p:nvSpPr>
              <p:cNvPr id="88" name="Diagonal Stripe 87">
                <a:extLst>
                  <a:ext uri="{FF2B5EF4-FFF2-40B4-BE49-F238E27FC236}">
                    <a16:creationId xmlns:a16="http://schemas.microsoft.com/office/drawing/2014/main" id="{E412EE62-EF77-4EA1-ADD0-C816F7BE1CA9}"/>
                  </a:ext>
                </a:extLst>
              </p:cNvPr>
              <p:cNvSpPr/>
              <p:nvPr/>
            </p:nvSpPr>
            <p:spPr bwMode="auto">
              <a:xfrm>
                <a:off x="267592" y="3421329"/>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9" name="TextBox 88">
                <a:extLst>
                  <a:ext uri="{FF2B5EF4-FFF2-40B4-BE49-F238E27FC236}">
                    <a16:creationId xmlns:a16="http://schemas.microsoft.com/office/drawing/2014/main" id="{874D70BD-6CDC-4BB9-AA7E-FBD6EAEF0F00}"/>
                  </a:ext>
                </a:extLst>
              </p:cNvPr>
              <p:cNvSpPr txBox="1"/>
              <p:nvPr/>
            </p:nvSpPr>
            <p:spPr>
              <a:xfrm rot="18697095">
                <a:off x="118336" y="346422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grpSp>
        <p:nvGrpSpPr>
          <p:cNvPr id="104" name="Group 103">
            <a:extLst>
              <a:ext uri="{FF2B5EF4-FFF2-40B4-BE49-F238E27FC236}">
                <a16:creationId xmlns:a16="http://schemas.microsoft.com/office/drawing/2014/main" id="{98F2B8E4-6244-4777-9D82-C35934113CFA}"/>
              </a:ext>
            </a:extLst>
          </p:cNvPr>
          <p:cNvGrpSpPr/>
          <p:nvPr/>
        </p:nvGrpSpPr>
        <p:grpSpPr>
          <a:xfrm>
            <a:off x="2998997" y="3037205"/>
            <a:ext cx="2061777" cy="1716267"/>
            <a:chOff x="5021233" y="1390370"/>
            <a:chExt cx="2061777" cy="1716267"/>
          </a:xfrm>
        </p:grpSpPr>
        <p:sp>
          <p:nvSpPr>
            <p:cNvPr id="105" name="Rectangle 104">
              <a:extLst>
                <a:ext uri="{FF2B5EF4-FFF2-40B4-BE49-F238E27FC236}">
                  <a16:creationId xmlns:a16="http://schemas.microsoft.com/office/drawing/2014/main" id="{059094D9-E5CF-40FB-9344-610BEE92AD31}"/>
                </a:ext>
              </a:extLst>
            </p:cNvPr>
            <p:cNvSpPr/>
            <p:nvPr/>
          </p:nvSpPr>
          <p:spPr bwMode="auto">
            <a:xfrm>
              <a:off x="5021233" y="156144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106" name="Picture 105">
              <a:extLst>
                <a:ext uri="{FF2B5EF4-FFF2-40B4-BE49-F238E27FC236}">
                  <a16:creationId xmlns:a16="http://schemas.microsoft.com/office/drawing/2014/main" id="{01CA67C4-8ADB-4ECB-AE1D-2587E1DE0455}"/>
                </a:ext>
              </a:extLst>
            </p:cNvPr>
            <p:cNvPicPr>
              <a:picLocks noChangeAspect="1"/>
            </p:cNvPicPr>
            <p:nvPr/>
          </p:nvPicPr>
          <p:blipFill>
            <a:blip r:embed="rId5">
              <a:biLevel thresh="75000"/>
            </a:blip>
            <a:stretch>
              <a:fillRect/>
            </a:stretch>
          </p:blipFill>
          <p:spPr>
            <a:xfrm>
              <a:off x="5762651" y="1815075"/>
              <a:ext cx="578941" cy="578941"/>
            </a:xfrm>
            <a:prstGeom prst="rect">
              <a:avLst/>
            </a:prstGeom>
          </p:spPr>
        </p:pic>
        <p:sp>
          <p:nvSpPr>
            <p:cNvPr id="107" name="TextBox 106">
              <a:extLst>
                <a:ext uri="{FF2B5EF4-FFF2-40B4-BE49-F238E27FC236}">
                  <a16:creationId xmlns:a16="http://schemas.microsoft.com/office/drawing/2014/main" id="{8E2BBCD3-2E4D-4AEC-BDD9-2F471CE3B7C2}"/>
                </a:ext>
              </a:extLst>
            </p:cNvPr>
            <p:cNvSpPr txBox="1"/>
            <p:nvPr/>
          </p:nvSpPr>
          <p:spPr>
            <a:xfrm>
              <a:off x="5021233" y="2491115"/>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dirty="0">
                  <a:gradFill>
                    <a:gsLst>
                      <a:gs pos="2917">
                        <a:srgbClr val="353535"/>
                      </a:gs>
                      <a:gs pos="30000">
                        <a:srgbClr val="353535"/>
                      </a:gs>
                    </a:gsLst>
                    <a:lin ang="5400000" scaled="0"/>
                  </a:gradFill>
                  <a:latin typeface="Segoe UI Light"/>
                </a:rPr>
                <a:t>Angular</a:t>
              </a:r>
            </a:p>
          </p:txBody>
        </p:sp>
        <p:grpSp>
          <p:nvGrpSpPr>
            <p:cNvPr id="108" name="Group 107">
              <a:extLst>
                <a:ext uri="{FF2B5EF4-FFF2-40B4-BE49-F238E27FC236}">
                  <a16:creationId xmlns:a16="http://schemas.microsoft.com/office/drawing/2014/main" id="{3EB8960D-C1CA-412A-8974-C25581AC1AA0}"/>
                </a:ext>
              </a:extLst>
            </p:cNvPr>
            <p:cNvGrpSpPr/>
            <p:nvPr/>
          </p:nvGrpSpPr>
          <p:grpSpPr>
            <a:xfrm>
              <a:off x="5021234" y="1390370"/>
              <a:ext cx="644976" cy="874138"/>
              <a:chOff x="2665259" y="1411129"/>
              <a:chExt cx="657909" cy="891666"/>
            </a:xfrm>
          </p:grpSpPr>
          <p:sp>
            <p:nvSpPr>
              <p:cNvPr id="109" name="Diagonal Stripe 108">
                <a:extLst>
                  <a:ext uri="{FF2B5EF4-FFF2-40B4-BE49-F238E27FC236}">
                    <a16:creationId xmlns:a16="http://schemas.microsoft.com/office/drawing/2014/main" id="{EE88115E-7C9F-43D5-876B-E345971F87CE}"/>
                  </a:ext>
                </a:extLst>
              </p:cNvPr>
              <p:cNvSpPr/>
              <p:nvPr/>
            </p:nvSpPr>
            <p:spPr bwMode="auto">
              <a:xfrm>
                <a:off x="2665259" y="1589973"/>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0" name="TextBox 109">
                <a:extLst>
                  <a:ext uri="{FF2B5EF4-FFF2-40B4-BE49-F238E27FC236}">
                    <a16:creationId xmlns:a16="http://schemas.microsoft.com/office/drawing/2014/main" id="{A3A0B233-8C49-4F54-ACD3-3662FC36587F}"/>
                  </a:ext>
                </a:extLst>
              </p:cNvPr>
              <p:cNvSpPr txBox="1"/>
              <p:nvPr/>
            </p:nvSpPr>
            <p:spPr>
              <a:xfrm rot="18697095">
                <a:off x="2500387" y="162819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grpSp>
        <p:nvGrpSpPr>
          <p:cNvPr id="111" name="Group 110">
            <a:extLst>
              <a:ext uri="{FF2B5EF4-FFF2-40B4-BE49-F238E27FC236}">
                <a16:creationId xmlns:a16="http://schemas.microsoft.com/office/drawing/2014/main" id="{CAB9172F-1CBC-4D14-B56A-69F51646EE72}"/>
              </a:ext>
            </a:extLst>
          </p:cNvPr>
          <p:cNvGrpSpPr/>
          <p:nvPr/>
        </p:nvGrpSpPr>
        <p:grpSpPr>
          <a:xfrm>
            <a:off x="594802" y="3046358"/>
            <a:ext cx="2068179" cy="1707114"/>
            <a:chOff x="2620470" y="1399523"/>
            <a:chExt cx="2068179" cy="1707114"/>
          </a:xfrm>
        </p:grpSpPr>
        <p:sp>
          <p:nvSpPr>
            <p:cNvPr id="112" name="Rectangle 111">
              <a:extLst>
                <a:ext uri="{FF2B5EF4-FFF2-40B4-BE49-F238E27FC236}">
                  <a16:creationId xmlns:a16="http://schemas.microsoft.com/office/drawing/2014/main" id="{5B641A3E-05AC-497F-A29D-C66782E5F48C}"/>
                </a:ext>
              </a:extLst>
            </p:cNvPr>
            <p:cNvSpPr/>
            <p:nvPr/>
          </p:nvSpPr>
          <p:spPr bwMode="auto">
            <a:xfrm>
              <a:off x="2626872" y="156144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113" name="Picture 112">
              <a:extLst>
                <a:ext uri="{FF2B5EF4-FFF2-40B4-BE49-F238E27FC236}">
                  <a16:creationId xmlns:a16="http://schemas.microsoft.com/office/drawing/2014/main" id="{27A3D6A1-9344-46CA-AD8B-07589F8625B8}"/>
                </a:ext>
              </a:extLst>
            </p:cNvPr>
            <p:cNvPicPr>
              <a:picLocks noChangeAspect="1"/>
            </p:cNvPicPr>
            <p:nvPr/>
          </p:nvPicPr>
          <p:blipFill>
            <a:blip r:embed="rId6">
              <a:biLevel thresh="75000"/>
            </a:blip>
            <a:stretch>
              <a:fillRect/>
            </a:stretch>
          </p:blipFill>
          <p:spPr>
            <a:xfrm>
              <a:off x="3354285" y="1815075"/>
              <a:ext cx="606954" cy="578941"/>
            </a:xfrm>
            <a:prstGeom prst="rect">
              <a:avLst/>
            </a:prstGeom>
          </p:spPr>
        </p:pic>
        <p:sp>
          <p:nvSpPr>
            <p:cNvPr id="114" name="TextBox 113">
              <a:extLst>
                <a:ext uri="{FF2B5EF4-FFF2-40B4-BE49-F238E27FC236}">
                  <a16:creationId xmlns:a16="http://schemas.microsoft.com/office/drawing/2014/main" id="{B05D5BE8-C41A-4446-996F-315EA5FACF4E}"/>
                </a:ext>
              </a:extLst>
            </p:cNvPr>
            <p:cNvSpPr txBox="1"/>
            <p:nvPr/>
          </p:nvSpPr>
          <p:spPr>
            <a:xfrm>
              <a:off x="2626872" y="2491115"/>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JavaScript</a:t>
              </a:r>
            </a:p>
          </p:txBody>
        </p:sp>
        <p:grpSp>
          <p:nvGrpSpPr>
            <p:cNvPr id="115" name="Group 114">
              <a:extLst>
                <a:ext uri="{FF2B5EF4-FFF2-40B4-BE49-F238E27FC236}">
                  <a16:creationId xmlns:a16="http://schemas.microsoft.com/office/drawing/2014/main" id="{0368C752-04B4-42CB-B97D-68CCA2DE003E}"/>
                </a:ext>
              </a:extLst>
            </p:cNvPr>
            <p:cNvGrpSpPr/>
            <p:nvPr/>
          </p:nvGrpSpPr>
          <p:grpSpPr>
            <a:xfrm>
              <a:off x="2620470" y="1399523"/>
              <a:ext cx="644976" cy="874138"/>
              <a:chOff x="2665259" y="1411129"/>
              <a:chExt cx="657909" cy="891666"/>
            </a:xfrm>
          </p:grpSpPr>
          <p:sp>
            <p:nvSpPr>
              <p:cNvPr id="116" name="Diagonal Stripe 115">
                <a:extLst>
                  <a:ext uri="{FF2B5EF4-FFF2-40B4-BE49-F238E27FC236}">
                    <a16:creationId xmlns:a16="http://schemas.microsoft.com/office/drawing/2014/main" id="{00453262-4D43-4245-AEDD-6835B3E011F1}"/>
                  </a:ext>
                </a:extLst>
              </p:cNvPr>
              <p:cNvSpPr/>
              <p:nvPr/>
            </p:nvSpPr>
            <p:spPr bwMode="auto">
              <a:xfrm>
                <a:off x="2665259" y="1589973"/>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7" name="TextBox 116">
                <a:extLst>
                  <a:ext uri="{FF2B5EF4-FFF2-40B4-BE49-F238E27FC236}">
                    <a16:creationId xmlns:a16="http://schemas.microsoft.com/office/drawing/2014/main" id="{CC37D0E5-D7AC-4930-9AA8-7C4D222C0D1B}"/>
                  </a:ext>
                </a:extLst>
              </p:cNvPr>
              <p:cNvSpPr txBox="1"/>
              <p:nvPr/>
            </p:nvSpPr>
            <p:spPr>
              <a:xfrm rot="18697095">
                <a:off x="2500387" y="162819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sp>
        <p:nvSpPr>
          <p:cNvPr id="125" name="Rectangle 124">
            <a:extLst>
              <a:ext uri="{FF2B5EF4-FFF2-40B4-BE49-F238E27FC236}">
                <a16:creationId xmlns:a16="http://schemas.microsoft.com/office/drawing/2014/main" id="{B66D62D3-1148-48B7-9E41-531A9D771E74}"/>
              </a:ext>
            </a:extLst>
          </p:cNvPr>
          <p:cNvSpPr/>
          <p:nvPr/>
        </p:nvSpPr>
        <p:spPr>
          <a:xfrm>
            <a:off x="2973513" y="3174903"/>
            <a:ext cx="2133947" cy="159343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26" name="Group 125">
            <a:extLst>
              <a:ext uri="{FF2B5EF4-FFF2-40B4-BE49-F238E27FC236}">
                <a16:creationId xmlns:a16="http://schemas.microsoft.com/office/drawing/2014/main" id="{73097D8D-2952-4F2F-AE0A-2C77382FCFEE}"/>
              </a:ext>
            </a:extLst>
          </p:cNvPr>
          <p:cNvGrpSpPr/>
          <p:nvPr/>
        </p:nvGrpSpPr>
        <p:grpSpPr>
          <a:xfrm>
            <a:off x="5396790" y="4881814"/>
            <a:ext cx="2061777" cy="1682601"/>
            <a:chOff x="262333" y="3183814"/>
            <a:chExt cx="2061777" cy="1682601"/>
          </a:xfrm>
        </p:grpSpPr>
        <p:sp>
          <p:nvSpPr>
            <p:cNvPr id="127" name="Rectangle 126">
              <a:extLst>
                <a:ext uri="{FF2B5EF4-FFF2-40B4-BE49-F238E27FC236}">
                  <a16:creationId xmlns:a16="http://schemas.microsoft.com/office/drawing/2014/main" id="{645A3FBE-AB8B-48D1-85A7-E9416C8229D5}"/>
                </a:ext>
              </a:extLst>
            </p:cNvPr>
            <p:cNvSpPr/>
            <p:nvPr/>
          </p:nvSpPr>
          <p:spPr bwMode="auto">
            <a:xfrm>
              <a:off x="262333" y="333973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sp>
          <p:nvSpPr>
            <p:cNvPr id="128" name="TextBox 127">
              <a:extLst>
                <a:ext uri="{FF2B5EF4-FFF2-40B4-BE49-F238E27FC236}">
                  <a16:creationId xmlns:a16="http://schemas.microsoft.com/office/drawing/2014/main" id="{9003B7FA-7977-4418-8F49-075FB90DEBDA}"/>
                </a:ext>
              </a:extLst>
            </p:cNvPr>
            <p:cNvSpPr txBox="1"/>
            <p:nvPr/>
          </p:nvSpPr>
          <p:spPr>
            <a:xfrm>
              <a:off x="262333" y="4248649"/>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Xamarin</a:t>
              </a:r>
            </a:p>
          </p:txBody>
        </p:sp>
        <p:pic>
          <p:nvPicPr>
            <p:cNvPr id="129" name="Picture 128">
              <a:extLst>
                <a:ext uri="{FF2B5EF4-FFF2-40B4-BE49-F238E27FC236}">
                  <a16:creationId xmlns:a16="http://schemas.microsoft.com/office/drawing/2014/main" id="{682881FD-A299-49E4-A652-FEF143A43106}"/>
                </a:ext>
              </a:extLst>
            </p:cNvPr>
            <p:cNvPicPr>
              <a:picLocks noChangeAspect="1"/>
            </p:cNvPicPr>
            <p:nvPr/>
          </p:nvPicPr>
          <p:blipFill>
            <a:blip r:embed="rId7">
              <a:biLevel thresh="75000"/>
            </a:blip>
            <a:stretch>
              <a:fillRect/>
            </a:stretch>
          </p:blipFill>
          <p:spPr>
            <a:xfrm>
              <a:off x="907309" y="3450136"/>
              <a:ext cx="771825" cy="771825"/>
            </a:xfrm>
            <a:prstGeom prst="rect">
              <a:avLst/>
            </a:prstGeom>
          </p:spPr>
        </p:pic>
        <p:grpSp>
          <p:nvGrpSpPr>
            <p:cNvPr id="130" name="Group 129">
              <a:extLst>
                <a:ext uri="{FF2B5EF4-FFF2-40B4-BE49-F238E27FC236}">
                  <a16:creationId xmlns:a16="http://schemas.microsoft.com/office/drawing/2014/main" id="{FDBADD80-A9B0-4068-B2CD-249F7FB04F3B}"/>
                </a:ext>
              </a:extLst>
            </p:cNvPr>
            <p:cNvGrpSpPr/>
            <p:nvPr/>
          </p:nvGrpSpPr>
          <p:grpSpPr>
            <a:xfrm>
              <a:off x="262333" y="3183814"/>
              <a:ext cx="644976" cy="869556"/>
              <a:chOff x="267592" y="3247159"/>
              <a:chExt cx="657909" cy="886992"/>
            </a:xfrm>
            <a:solidFill>
              <a:schemeClr val="tx1"/>
            </a:solidFill>
          </p:grpSpPr>
          <p:sp>
            <p:nvSpPr>
              <p:cNvPr id="131" name="Diagonal Stripe 130">
                <a:extLst>
                  <a:ext uri="{FF2B5EF4-FFF2-40B4-BE49-F238E27FC236}">
                    <a16:creationId xmlns:a16="http://schemas.microsoft.com/office/drawing/2014/main" id="{88B1E37F-EE2F-427F-BF84-3DFBDADC4118}"/>
                  </a:ext>
                </a:extLst>
              </p:cNvPr>
              <p:cNvSpPr/>
              <p:nvPr/>
            </p:nvSpPr>
            <p:spPr bwMode="auto">
              <a:xfrm>
                <a:off x="267592" y="3421329"/>
                <a:ext cx="657909" cy="712822"/>
              </a:xfrm>
              <a:prstGeom prst="diagStrip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2" name="TextBox 131">
                <a:extLst>
                  <a:ext uri="{FF2B5EF4-FFF2-40B4-BE49-F238E27FC236}">
                    <a16:creationId xmlns:a16="http://schemas.microsoft.com/office/drawing/2014/main" id="{DCE297EE-20B0-45F5-8EED-01E158AEACE0}"/>
                  </a:ext>
                </a:extLst>
              </p:cNvPr>
              <p:cNvSpPr txBox="1"/>
              <p:nvPr/>
            </p:nvSpPr>
            <p:spPr>
              <a:xfrm rot="18697095">
                <a:off x="118335" y="346422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grpSp>
        <p:nvGrpSpPr>
          <p:cNvPr id="133" name="Group 132">
            <a:extLst>
              <a:ext uri="{FF2B5EF4-FFF2-40B4-BE49-F238E27FC236}">
                <a16:creationId xmlns:a16="http://schemas.microsoft.com/office/drawing/2014/main" id="{8629660A-B5C8-4282-B095-611FE960E80F}"/>
              </a:ext>
            </a:extLst>
          </p:cNvPr>
          <p:cNvGrpSpPr/>
          <p:nvPr/>
        </p:nvGrpSpPr>
        <p:grpSpPr>
          <a:xfrm>
            <a:off x="594802" y="4882959"/>
            <a:ext cx="2061777" cy="1685944"/>
            <a:chOff x="5021233" y="3180471"/>
            <a:chExt cx="2061777" cy="1685944"/>
          </a:xfrm>
        </p:grpSpPr>
        <p:sp>
          <p:nvSpPr>
            <p:cNvPr id="134" name="Rectangle 133">
              <a:extLst>
                <a:ext uri="{FF2B5EF4-FFF2-40B4-BE49-F238E27FC236}">
                  <a16:creationId xmlns:a16="http://schemas.microsoft.com/office/drawing/2014/main" id="{486D29AA-1A0E-4F68-8FCE-88F846E0A4F1}"/>
                </a:ext>
              </a:extLst>
            </p:cNvPr>
            <p:cNvSpPr/>
            <p:nvPr/>
          </p:nvSpPr>
          <p:spPr bwMode="auto">
            <a:xfrm>
              <a:off x="5021233" y="333973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135" name="Picture 134">
              <a:extLst>
                <a:ext uri="{FF2B5EF4-FFF2-40B4-BE49-F238E27FC236}">
                  <a16:creationId xmlns:a16="http://schemas.microsoft.com/office/drawing/2014/main" id="{A6DDB73D-BB29-4963-9D94-7155FA50B788}"/>
                </a:ext>
              </a:extLst>
            </p:cNvPr>
            <p:cNvPicPr>
              <a:picLocks noChangeAspect="1"/>
            </p:cNvPicPr>
            <p:nvPr/>
          </p:nvPicPr>
          <p:blipFill>
            <a:blip r:embed="rId8">
              <a:biLevel thresh="75000"/>
            </a:blip>
            <a:stretch>
              <a:fillRect/>
            </a:stretch>
          </p:blipFill>
          <p:spPr>
            <a:xfrm>
              <a:off x="5762651" y="3546578"/>
              <a:ext cx="578941" cy="578941"/>
            </a:xfrm>
            <a:prstGeom prst="rect">
              <a:avLst/>
            </a:prstGeom>
          </p:spPr>
        </p:pic>
        <p:sp>
          <p:nvSpPr>
            <p:cNvPr id="136" name="TextBox 135">
              <a:extLst>
                <a:ext uri="{FF2B5EF4-FFF2-40B4-BE49-F238E27FC236}">
                  <a16:creationId xmlns:a16="http://schemas.microsoft.com/office/drawing/2014/main" id="{408501DC-5422-4440-90D8-1437BD01516F}"/>
                </a:ext>
              </a:extLst>
            </p:cNvPr>
            <p:cNvSpPr txBox="1"/>
            <p:nvPr/>
          </p:nvSpPr>
          <p:spPr>
            <a:xfrm>
              <a:off x="5021233" y="4248649"/>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Android</a:t>
              </a:r>
            </a:p>
          </p:txBody>
        </p:sp>
        <p:grpSp>
          <p:nvGrpSpPr>
            <p:cNvPr id="137" name="Group 136">
              <a:extLst>
                <a:ext uri="{FF2B5EF4-FFF2-40B4-BE49-F238E27FC236}">
                  <a16:creationId xmlns:a16="http://schemas.microsoft.com/office/drawing/2014/main" id="{A9D63064-53F2-4DE8-84B1-10B044921592}"/>
                </a:ext>
              </a:extLst>
            </p:cNvPr>
            <p:cNvGrpSpPr/>
            <p:nvPr/>
          </p:nvGrpSpPr>
          <p:grpSpPr>
            <a:xfrm>
              <a:off x="5027772" y="3180471"/>
              <a:ext cx="644976" cy="869556"/>
              <a:chOff x="267592" y="3247159"/>
              <a:chExt cx="657909" cy="886992"/>
            </a:xfrm>
          </p:grpSpPr>
          <p:sp>
            <p:nvSpPr>
              <p:cNvPr id="138" name="Diagonal Stripe 137">
                <a:extLst>
                  <a:ext uri="{FF2B5EF4-FFF2-40B4-BE49-F238E27FC236}">
                    <a16:creationId xmlns:a16="http://schemas.microsoft.com/office/drawing/2014/main" id="{5583DD83-A8A0-4C70-BA73-26710BB8A244}"/>
                  </a:ext>
                </a:extLst>
              </p:cNvPr>
              <p:cNvSpPr/>
              <p:nvPr/>
            </p:nvSpPr>
            <p:spPr bwMode="auto">
              <a:xfrm>
                <a:off x="267592" y="3421329"/>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9" name="TextBox 138">
                <a:extLst>
                  <a:ext uri="{FF2B5EF4-FFF2-40B4-BE49-F238E27FC236}">
                    <a16:creationId xmlns:a16="http://schemas.microsoft.com/office/drawing/2014/main" id="{A17E6BEF-911F-4B88-B606-EBC2D90DC04A}"/>
                  </a:ext>
                </a:extLst>
              </p:cNvPr>
              <p:cNvSpPr txBox="1"/>
              <p:nvPr/>
            </p:nvSpPr>
            <p:spPr>
              <a:xfrm rot="18697095">
                <a:off x="118336" y="346422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grpSp>
        <p:nvGrpSpPr>
          <p:cNvPr id="140" name="Group 139">
            <a:extLst>
              <a:ext uri="{FF2B5EF4-FFF2-40B4-BE49-F238E27FC236}">
                <a16:creationId xmlns:a16="http://schemas.microsoft.com/office/drawing/2014/main" id="{C3433251-28D0-47B9-9761-9B1747F1E86C}"/>
              </a:ext>
            </a:extLst>
          </p:cNvPr>
          <p:cNvGrpSpPr/>
          <p:nvPr/>
        </p:nvGrpSpPr>
        <p:grpSpPr>
          <a:xfrm>
            <a:off x="2998997" y="4858821"/>
            <a:ext cx="2061777" cy="1707838"/>
            <a:chOff x="7382989" y="3158577"/>
            <a:chExt cx="2061777" cy="1707838"/>
          </a:xfrm>
        </p:grpSpPr>
        <p:sp>
          <p:nvSpPr>
            <p:cNvPr id="141" name="Rectangle 140">
              <a:extLst>
                <a:ext uri="{FF2B5EF4-FFF2-40B4-BE49-F238E27FC236}">
                  <a16:creationId xmlns:a16="http://schemas.microsoft.com/office/drawing/2014/main" id="{46BB0E3D-A76E-4468-8C36-583AFF12EFF3}"/>
                </a:ext>
              </a:extLst>
            </p:cNvPr>
            <p:cNvSpPr/>
            <p:nvPr/>
          </p:nvSpPr>
          <p:spPr bwMode="auto">
            <a:xfrm>
              <a:off x="7382989" y="333973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142" name="Picture 141">
              <a:extLst>
                <a:ext uri="{FF2B5EF4-FFF2-40B4-BE49-F238E27FC236}">
                  <a16:creationId xmlns:a16="http://schemas.microsoft.com/office/drawing/2014/main" id="{5B3ADCFC-4F1E-4D01-B147-774E27D54F88}"/>
                </a:ext>
              </a:extLst>
            </p:cNvPr>
            <p:cNvPicPr>
              <a:picLocks noChangeAspect="1"/>
            </p:cNvPicPr>
            <p:nvPr/>
          </p:nvPicPr>
          <p:blipFill>
            <a:blip r:embed="rId9">
              <a:biLevel thresh="75000"/>
            </a:blip>
            <a:stretch>
              <a:fillRect/>
            </a:stretch>
          </p:blipFill>
          <p:spPr>
            <a:xfrm>
              <a:off x="8124407" y="3546578"/>
              <a:ext cx="578941" cy="578941"/>
            </a:xfrm>
            <a:prstGeom prst="rect">
              <a:avLst/>
            </a:prstGeom>
          </p:spPr>
        </p:pic>
        <p:sp>
          <p:nvSpPr>
            <p:cNvPr id="143" name="TextBox 142">
              <a:extLst>
                <a:ext uri="{FF2B5EF4-FFF2-40B4-BE49-F238E27FC236}">
                  <a16:creationId xmlns:a16="http://schemas.microsoft.com/office/drawing/2014/main" id="{1C92C29F-4A44-4A36-BC4B-C15F59A85AAB}"/>
                </a:ext>
              </a:extLst>
            </p:cNvPr>
            <p:cNvSpPr txBox="1"/>
            <p:nvPr/>
          </p:nvSpPr>
          <p:spPr>
            <a:xfrm>
              <a:off x="7382989" y="4248649"/>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iOS</a:t>
              </a:r>
            </a:p>
          </p:txBody>
        </p:sp>
        <p:grpSp>
          <p:nvGrpSpPr>
            <p:cNvPr id="144" name="Group 143">
              <a:extLst>
                <a:ext uri="{FF2B5EF4-FFF2-40B4-BE49-F238E27FC236}">
                  <a16:creationId xmlns:a16="http://schemas.microsoft.com/office/drawing/2014/main" id="{8C8CD8B6-9539-4D13-AE36-46013E819D51}"/>
                </a:ext>
              </a:extLst>
            </p:cNvPr>
            <p:cNvGrpSpPr/>
            <p:nvPr/>
          </p:nvGrpSpPr>
          <p:grpSpPr>
            <a:xfrm>
              <a:off x="7387410" y="3158577"/>
              <a:ext cx="644976" cy="874833"/>
              <a:chOff x="2665259" y="1410420"/>
              <a:chExt cx="657909" cy="892375"/>
            </a:xfrm>
          </p:grpSpPr>
          <p:sp>
            <p:nvSpPr>
              <p:cNvPr id="145" name="Diagonal Stripe 144">
                <a:extLst>
                  <a:ext uri="{FF2B5EF4-FFF2-40B4-BE49-F238E27FC236}">
                    <a16:creationId xmlns:a16="http://schemas.microsoft.com/office/drawing/2014/main" id="{39261016-BDF0-4136-80A3-FD947AEC9E63}"/>
                  </a:ext>
                </a:extLst>
              </p:cNvPr>
              <p:cNvSpPr/>
              <p:nvPr/>
            </p:nvSpPr>
            <p:spPr bwMode="auto">
              <a:xfrm>
                <a:off x="2665259" y="1589973"/>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6" name="TextBox 145">
                <a:extLst>
                  <a:ext uri="{FF2B5EF4-FFF2-40B4-BE49-F238E27FC236}">
                    <a16:creationId xmlns:a16="http://schemas.microsoft.com/office/drawing/2014/main" id="{F232D776-3CD5-4B60-9720-BA03B65F337C}"/>
                  </a:ext>
                </a:extLst>
              </p:cNvPr>
              <p:cNvSpPr txBox="1"/>
              <p:nvPr/>
            </p:nvSpPr>
            <p:spPr>
              <a:xfrm rot="18697095">
                <a:off x="2499677" y="1628172"/>
                <a:ext cx="869469" cy="433965"/>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grpSp>
        <p:nvGrpSpPr>
          <p:cNvPr id="147" name="Group 146">
            <a:extLst>
              <a:ext uri="{FF2B5EF4-FFF2-40B4-BE49-F238E27FC236}">
                <a16:creationId xmlns:a16="http://schemas.microsoft.com/office/drawing/2014/main" id="{9C0FDC9C-FEE3-4BAB-89CE-EFCE78A201F3}"/>
              </a:ext>
            </a:extLst>
          </p:cNvPr>
          <p:cNvGrpSpPr/>
          <p:nvPr/>
        </p:nvGrpSpPr>
        <p:grpSpPr>
          <a:xfrm>
            <a:off x="7794581" y="3054831"/>
            <a:ext cx="2066779" cy="1685942"/>
            <a:chOff x="2624089" y="3180473"/>
            <a:chExt cx="2066779" cy="1685942"/>
          </a:xfrm>
        </p:grpSpPr>
        <p:sp>
          <p:nvSpPr>
            <p:cNvPr id="148" name="Rectangle 147">
              <a:extLst>
                <a:ext uri="{FF2B5EF4-FFF2-40B4-BE49-F238E27FC236}">
                  <a16:creationId xmlns:a16="http://schemas.microsoft.com/office/drawing/2014/main" id="{9DED6A76-EC06-4232-9905-7C722A102A5A}"/>
                </a:ext>
              </a:extLst>
            </p:cNvPr>
            <p:cNvSpPr/>
            <p:nvPr/>
          </p:nvSpPr>
          <p:spPr bwMode="auto">
            <a:xfrm>
              <a:off x="2629091" y="333973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149" name="Picture 148">
              <a:extLst>
                <a:ext uri="{FF2B5EF4-FFF2-40B4-BE49-F238E27FC236}">
                  <a16:creationId xmlns:a16="http://schemas.microsoft.com/office/drawing/2014/main" id="{B785E034-623E-4B85-A640-0EAA714E7500}"/>
                </a:ext>
              </a:extLst>
            </p:cNvPr>
            <p:cNvPicPr>
              <a:picLocks noChangeAspect="1"/>
            </p:cNvPicPr>
            <p:nvPr/>
          </p:nvPicPr>
          <p:blipFill>
            <a:blip r:embed="rId10">
              <a:biLevel thresh="75000"/>
            </a:blip>
            <a:stretch>
              <a:fillRect/>
            </a:stretch>
          </p:blipFill>
          <p:spPr>
            <a:xfrm>
              <a:off x="3368290" y="3546578"/>
              <a:ext cx="578941" cy="578941"/>
            </a:xfrm>
            <a:prstGeom prst="rect">
              <a:avLst/>
            </a:prstGeom>
          </p:spPr>
        </p:pic>
        <p:sp>
          <p:nvSpPr>
            <p:cNvPr id="150" name="TextBox 149">
              <a:extLst>
                <a:ext uri="{FF2B5EF4-FFF2-40B4-BE49-F238E27FC236}">
                  <a16:creationId xmlns:a16="http://schemas.microsoft.com/office/drawing/2014/main" id="{FD6BA613-840B-47EF-8366-C128AB151116}"/>
                </a:ext>
              </a:extLst>
            </p:cNvPr>
            <p:cNvSpPr txBox="1"/>
            <p:nvPr/>
          </p:nvSpPr>
          <p:spPr>
            <a:xfrm>
              <a:off x="2626872" y="4246405"/>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UWP</a:t>
              </a:r>
            </a:p>
          </p:txBody>
        </p:sp>
        <p:grpSp>
          <p:nvGrpSpPr>
            <p:cNvPr id="151" name="Group 150">
              <a:extLst>
                <a:ext uri="{FF2B5EF4-FFF2-40B4-BE49-F238E27FC236}">
                  <a16:creationId xmlns:a16="http://schemas.microsoft.com/office/drawing/2014/main" id="{6E26C46A-56C0-46B9-AC04-9B299E8E8E3A}"/>
                </a:ext>
              </a:extLst>
            </p:cNvPr>
            <p:cNvGrpSpPr/>
            <p:nvPr/>
          </p:nvGrpSpPr>
          <p:grpSpPr>
            <a:xfrm>
              <a:off x="2624089" y="3180473"/>
              <a:ext cx="644976" cy="869556"/>
              <a:chOff x="267592" y="3247159"/>
              <a:chExt cx="657909" cy="886992"/>
            </a:xfrm>
          </p:grpSpPr>
          <p:sp>
            <p:nvSpPr>
              <p:cNvPr id="152" name="Diagonal Stripe 151">
                <a:extLst>
                  <a:ext uri="{FF2B5EF4-FFF2-40B4-BE49-F238E27FC236}">
                    <a16:creationId xmlns:a16="http://schemas.microsoft.com/office/drawing/2014/main" id="{ED589F62-2441-46E5-987C-7A025C7523A1}"/>
                  </a:ext>
                </a:extLst>
              </p:cNvPr>
              <p:cNvSpPr/>
              <p:nvPr/>
            </p:nvSpPr>
            <p:spPr bwMode="auto">
              <a:xfrm>
                <a:off x="267592" y="3421329"/>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3" name="TextBox 152">
                <a:extLst>
                  <a:ext uri="{FF2B5EF4-FFF2-40B4-BE49-F238E27FC236}">
                    <a16:creationId xmlns:a16="http://schemas.microsoft.com/office/drawing/2014/main" id="{27ED1CA9-D9E7-4266-B242-D5F7D4379E5C}"/>
                  </a:ext>
                </a:extLst>
              </p:cNvPr>
              <p:cNvSpPr txBox="1"/>
              <p:nvPr/>
            </p:nvSpPr>
            <p:spPr>
              <a:xfrm rot="18697095">
                <a:off x="118336" y="346422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spTree>
    <p:extLst>
      <p:ext uri="{BB962C8B-B14F-4D97-AF65-F5344CB8AC3E}">
        <p14:creationId xmlns:p14="http://schemas.microsoft.com/office/powerpoint/2010/main" val="2727137344"/>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sld>
</file>

<file path=ppt/slides/slide21.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a:extLst>
              <a:ext uri="{FF2B5EF4-FFF2-40B4-BE49-F238E27FC236}">
                <a16:creationId xmlns:a16="http://schemas.microsoft.com/office/drawing/2014/main" id="{B411391C-0272-4219-8BAA-85C5F0A64DA9}"/>
              </a:ext>
            </a:extLst>
          </p:cNvPr>
          <p:cNvSpPr>
            <a:spLocks noGrp="1"/>
          </p:cNvSpPr>
          <p:nvPr>
            <p:ph type="title"/>
          </p:nvPr>
        </p:nvSpPr>
        <p:spPr/>
        <p:txBody>
          <a:bodyPr/>
          <a:lstStyle/>
          <a:p>
            <a:r>
              <a:rPr lang="en-US" dirty="0"/>
              <a:t>Microsoft Authentication Libraries (MSAL)</a:t>
            </a:r>
          </a:p>
        </p:txBody>
      </p:sp>
      <p:sp>
        <p:nvSpPr>
          <p:cNvPr id="45" name="Text Placeholder 44">
            <a:extLst>
              <a:ext uri="{FF2B5EF4-FFF2-40B4-BE49-F238E27FC236}">
                <a16:creationId xmlns:a16="http://schemas.microsoft.com/office/drawing/2014/main" id="{04A1532C-7117-485B-AF56-5C87FBC4D9F9}"/>
              </a:ext>
            </a:extLst>
          </p:cNvPr>
          <p:cNvSpPr>
            <a:spLocks noGrp="1"/>
          </p:cNvSpPr>
          <p:nvPr>
            <p:ph type="body" sz="quarter" idx="10"/>
          </p:nvPr>
        </p:nvSpPr>
        <p:spPr>
          <a:xfrm>
            <a:off x="588263" y="1419935"/>
            <a:ext cx="10967044" cy="430887"/>
          </a:xfrm>
        </p:spPr>
        <p:txBody>
          <a:bodyPr/>
          <a:lstStyle/>
          <a:p>
            <a:r>
              <a:rPr lang="en-US" dirty="0"/>
              <a:t>Done: Works great with ASP.NET for calling resource API</a:t>
            </a:r>
          </a:p>
        </p:txBody>
      </p:sp>
      <p:sp>
        <p:nvSpPr>
          <p:cNvPr id="53" name="Rectangle 52">
            <a:extLst>
              <a:ext uri="{FF2B5EF4-FFF2-40B4-BE49-F238E27FC236}">
                <a16:creationId xmlns:a16="http://schemas.microsoft.com/office/drawing/2014/main" id="{8BB6E772-5FD6-40B1-AB42-4DCC21480FF9}"/>
              </a:ext>
            </a:extLst>
          </p:cNvPr>
          <p:cNvSpPr/>
          <p:nvPr/>
        </p:nvSpPr>
        <p:spPr>
          <a:xfrm>
            <a:off x="5360704" y="3174903"/>
            <a:ext cx="2133947" cy="159343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0" name="Group 79">
            <a:extLst>
              <a:ext uri="{FF2B5EF4-FFF2-40B4-BE49-F238E27FC236}">
                <a16:creationId xmlns:a16="http://schemas.microsoft.com/office/drawing/2014/main" id="{57381F86-2242-4965-AD06-5B33132489A8}"/>
              </a:ext>
            </a:extLst>
          </p:cNvPr>
          <p:cNvGrpSpPr/>
          <p:nvPr/>
        </p:nvGrpSpPr>
        <p:grpSpPr>
          <a:xfrm>
            <a:off x="5396790" y="3045607"/>
            <a:ext cx="2061777" cy="1707865"/>
            <a:chOff x="262333" y="1398772"/>
            <a:chExt cx="2061777" cy="1707865"/>
          </a:xfrm>
        </p:grpSpPr>
        <p:sp>
          <p:nvSpPr>
            <p:cNvPr id="84" name="Rectangle 83">
              <a:extLst>
                <a:ext uri="{FF2B5EF4-FFF2-40B4-BE49-F238E27FC236}">
                  <a16:creationId xmlns:a16="http://schemas.microsoft.com/office/drawing/2014/main" id="{5A32628C-74FE-41AB-9DF3-1D0B61B877C5}"/>
                </a:ext>
              </a:extLst>
            </p:cNvPr>
            <p:cNvSpPr/>
            <p:nvPr/>
          </p:nvSpPr>
          <p:spPr bwMode="auto">
            <a:xfrm>
              <a:off x="262333" y="156144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85" name="Picture 84">
              <a:extLst>
                <a:ext uri="{FF2B5EF4-FFF2-40B4-BE49-F238E27FC236}">
                  <a16:creationId xmlns:a16="http://schemas.microsoft.com/office/drawing/2014/main" id="{3707EB75-6D10-48D4-97D8-61A8EA7ABA63}"/>
                </a:ext>
              </a:extLst>
            </p:cNvPr>
            <p:cNvPicPr>
              <a:picLocks noChangeAspect="1"/>
            </p:cNvPicPr>
            <p:nvPr/>
          </p:nvPicPr>
          <p:blipFill>
            <a:blip r:embed="rId3">
              <a:biLevel thresh="75000"/>
            </a:blip>
            <a:stretch>
              <a:fillRect/>
            </a:stretch>
          </p:blipFill>
          <p:spPr>
            <a:xfrm>
              <a:off x="1003751" y="1815075"/>
              <a:ext cx="578941" cy="578941"/>
            </a:xfrm>
            <a:prstGeom prst="rect">
              <a:avLst/>
            </a:prstGeom>
          </p:spPr>
        </p:pic>
        <p:sp>
          <p:nvSpPr>
            <p:cNvPr id="86" name="TextBox 85">
              <a:extLst>
                <a:ext uri="{FF2B5EF4-FFF2-40B4-BE49-F238E27FC236}">
                  <a16:creationId xmlns:a16="http://schemas.microsoft.com/office/drawing/2014/main" id="{C70CE936-3987-49A3-A12F-B934E97E568F}"/>
                </a:ext>
              </a:extLst>
            </p:cNvPr>
            <p:cNvSpPr txBox="1"/>
            <p:nvPr/>
          </p:nvSpPr>
          <p:spPr>
            <a:xfrm>
              <a:off x="262333" y="2491115"/>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.NET</a:t>
              </a:r>
            </a:p>
          </p:txBody>
        </p:sp>
        <p:grpSp>
          <p:nvGrpSpPr>
            <p:cNvPr id="87" name="Group 86">
              <a:extLst>
                <a:ext uri="{FF2B5EF4-FFF2-40B4-BE49-F238E27FC236}">
                  <a16:creationId xmlns:a16="http://schemas.microsoft.com/office/drawing/2014/main" id="{B00C4CB7-4118-4786-9788-2A11692AF904}"/>
                </a:ext>
              </a:extLst>
            </p:cNvPr>
            <p:cNvGrpSpPr/>
            <p:nvPr/>
          </p:nvGrpSpPr>
          <p:grpSpPr>
            <a:xfrm>
              <a:off x="276341" y="1398772"/>
              <a:ext cx="644976" cy="869556"/>
              <a:chOff x="267592" y="3247159"/>
              <a:chExt cx="657909" cy="886992"/>
            </a:xfrm>
          </p:grpSpPr>
          <p:sp>
            <p:nvSpPr>
              <p:cNvPr id="88" name="Diagonal Stripe 87">
                <a:extLst>
                  <a:ext uri="{FF2B5EF4-FFF2-40B4-BE49-F238E27FC236}">
                    <a16:creationId xmlns:a16="http://schemas.microsoft.com/office/drawing/2014/main" id="{E412EE62-EF77-4EA1-ADD0-C816F7BE1CA9}"/>
                  </a:ext>
                </a:extLst>
              </p:cNvPr>
              <p:cNvSpPr/>
              <p:nvPr/>
            </p:nvSpPr>
            <p:spPr bwMode="auto">
              <a:xfrm>
                <a:off x="267592" y="3421329"/>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9" name="TextBox 88">
                <a:extLst>
                  <a:ext uri="{FF2B5EF4-FFF2-40B4-BE49-F238E27FC236}">
                    <a16:creationId xmlns:a16="http://schemas.microsoft.com/office/drawing/2014/main" id="{874D70BD-6CDC-4BB9-AA7E-FBD6EAEF0F00}"/>
                  </a:ext>
                </a:extLst>
              </p:cNvPr>
              <p:cNvSpPr txBox="1"/>
              <p:nvPr/>
            </p:nvSpPr>
            <p:spPr>
              <a:xfrm rot="18697095">
                <a:off x="118336" y="346422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grpSp>
        <p:nvGrpSpPr>
          <p:cNvPr id="90" name="Group 89">
            <a:extLst>
              <a:ext uri="{FF2B5EF4-FFF2-40B4-BE49-F238E27FC236}">
                <a16:creationId xmlns:a16="http://schemas.microsoft.com/office/drawing/2014/main" id="{86A34BB4-3DC3-4A72-919F-9DAE5D12A233}"/>
              </a:ext>
            </a:extLst>
          </p:cNvPr>
          <p:cNvGrpSpPr/>
          <p:nvPr/>
        </p:nvGrpSpPr>
        <p:grpSpPr>
          <a:xfrm>
            <a:off x="7794581" y="3054831"/>
            <a:ext cx="2066779" cy="1685942"/>
            <a:chOff x="2624089" y="3180473"/>
            <a:chExt cx="2066779" cy="1685942"/>
          </a:xfrm>
        </p:grpSpPr>
        <p:sp>
          <p:nvSpPr>
            <p:cNvPr id="91" name="Rectangle 90">
              <a:extLst>
                <a:ext uri="{FF2B5EF4-FFF2-40B4-BE49-F238E27FC236}">
                  <a16:creationId xmlns:a16="http://schemas.microsoft.com/office/drawing/2014/main" id="{935D4481-EB5A-4E75-AD45-A05FDFA45052}"/>
                </a:ext>
              </a:extLst>
            </p:cNvPr>
            <p:cNvSpPr/>
            <p:nvPr/>
          </p:nvSpPr>
          <p:spPr bwMode="auto">
            <a:xfrm>
              <a:off x="2629091" y="333973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92" name="Picture 91">
              <a:extLst>
                <a:ext uri="{FF2B5EF4-FFF2-40B4-BE49-F238E27FC236}">
                  <a16:creationId xmlns:a16="http://schemas.microsoft.com/office/drawing/2014/main" id="{A86925C5-DEAA-40BA-9BD7-757163AF3D7A}"/>
                </a:ext>
              </a:extLst>
            </p:cNvPr>
            <p:cNvPicPr>
              <a:picLocks noChangeAspect="1"/>
            </p:cNvPicPr>
            <p:nvPr/>
          </p:nvPicPr>
          <p:blipFill>
            <a:blip r:embed="rId4">
              <a:biLevel thresh="75000"/>
            </a:blip>
            <a:stretch>
              <a:fillRect/>
            </a:stretch>
          </p:blipFill>
          <p:spPr>
            <a:xfrm>
              <a:off x="3368290" y="3546578"/>
              <a:ext cx="578941" cy="578941"/>
            </a:xfrm>
            <a:prstGeom prst="rect">
              <a:avLst/>
            </a:prstGeom>
          </p:spPr>
        </p:pic>
        <p:sp>
          <p:nvSpPr>
            <p:cNvPr id="93" name="TextBox 92">
              <a:extLst>
                <a:ext uri="{FF2B5EF4-FFF2-40B4-BE49-F238E27FC236}">
                  <a16:creationId xmlns:a16="http://schemas.microsoft.com/office/drawing/2014/main" id="{F1126B6A-83A5-4408-8FCC-28025659A3F0}"/>
                </a:ext>
              </a:extLst>
            </p:cNvPr>
            <p:cNvSpPr txBox="1"/>
            <p:nvPr/>
          </p:nvSpPr>
          <p:spPr>
            <a:xfrm>
              <a:off x="2626872" y="4246405"/>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UWP</a:t>
              </a:r>
            </a:p>
          </p:txBody>
        </p:sp>
        <p:grpSp>
          <p:nvGrpSpPr>
            <p:cNvPr id="94" name="Group 93">
              <a:extLst>
                <a:ext uri="{FF2B5EF4-FFF2-40B4-BE49-F238E27FC236}">
                  <a16:creationId xmlns:a16="http://schemas.microsoft.com/office/drawing/2014/main" id="{63DAC8ED-87F5-463F-8B1E-97C450E2AC76}"/>
                </a:ext>
              </a:extLst>
            </p:cNvPr>
            <p:cNvGrpSpPr/>
            <p:nvPr/>
          </p:nvGrpSpPr>
          <p:grpSpPr>
            <a:xfrm>
              <a:off x="2624089" y="3180473"/>
              <a:ext cx="644976" cy="869556"/>
              <a:chOff x="267592" y="3247159"/>
              <a:chExt cx="657909" cy="886992"/>
            </a:xfrm>
          </p:grpSpPr>
          <p:sp>
            <p:nvSpPr>
              <p:cNvPr id="95" name="Diagonal Stripe 94">
                <a:extLst>
                  <a:ext uri="{FF2B5EF4-FFF2-40B4-BE49-F238E27FC236}">
                    <a16:creationId xmlns:a16="http://schemas.microsoft.com/office/drawing/2014/main" id="{4D1938CC-F7A0-40E1-AD4C-AB7B4F2345F6}"/>
                  </a:ext>
                </a:extLst>
              </p:cNvPr>
              <p:cNvSpPr/>
              <p:nvPr/>
            </p:nvSpPr>
            <p:spPr bwMode="auto">
              <a:xfrm>
                <a:off x="267592" y="3421329"/>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6" name="TextBox 95">
                <a:extLst>
                  <a:ext uri="{FF2B5EF4-FFF2-40B4-BE49-F238E27FC236}">
                    <a16:creationId xmlns:a16="http://schemas.microsoft.com/office/drawing/2014/main" id="{192BE392-1E43-46F7-8E47-C57E88ACDA99}"/>
                  </a:ext>
                </a:extLst>
              </p:cNvPr>
              <p:cNvSpPr txBox="1"/>
              <p:nvPr/>
            </p:nvSpPr>
            <p:spPr>
              <a:xfrm rot="18697095">
                <a:off x="118336" y="346422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grpSp>
        <p:nvGrpSpPr>
          <p:cNvPr id="104" name="Group 103">
            <a:extLst>
              <a:ext uri="{FF2B5EF4-FFF2-40B4-BE49-F238E27FC236}">
                <a16:creationId xmlns:a16="http://schemas.microsoft.com/office/drawing/2014/main" id="{98F2B8E4-6244-4777-9D82-C35934113CFA}"/>
              </a:ext>
            </a:extLst>
          </p:cNvPr>
          <p:cNvGrpSpPr/>
          <p:nvPr/>
        </p:nvGrpSpPr>
        <p:grpSpPr>
          <a:xfrm>
            <a:off x="2998997" y="3037205"/>
            <a:ext cx="2061777" cy="1716267"/>
            <a:chOff x="5021233" y="1390370"/>
            <a:chExt cx="2061777" cy="1716267"/>
          </a:xfrm>
        </p:grpSpPr>
        <p:sp>
          <p:nvSpPr>
            <p:cNvPr id="105" name="Rectangle 104">
              <a:extLst>
                <a:ext uri="{FF2B5EF4-FFF2-40B4-BE49-F238E27FC236}">
                  <a16:creationId xmlns:a16="http://schemas.microsoft.com/office/drawing/2014/main" id="{059094D9-E5CF-40FB-9344-610BEE92AD31}"/>
                </a:ext>
              </a:extLst>
            </p:cNvPr>
            <p:cNvSpPr/>
            <p:nvPr/>
          </p:nvSpPr>
          <p:spPr bwMode="auto">
            <a:xfrm>
              <a:off x="5021233" y="156144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106" name="Picture 105">
              <a:extLst>
                <a:ext uri="{FF2B5EF4-FFF2-40B4-BE49-F238E27FC236}">
                  <a16:creationId xmlns:a16="http://schemas.microsoft.com/office/drawing/2014/main" id="{01CA67C4-8ADB-4ECB-AE1D-2587E1DE0455}"/>
                </a:ext>
              </a:extLst>
            </p:cNvPr>
            <p:cNvPicPr>
              <a:picLocks noChangeAspect="1"/>
            </p:cNvPicPr>
            <p:nvPr/>
          </p:nvPicPr>
          <p:blipFill>
            <a:blip r:embed="rId5">
              <a:biLevel thresh="75000"/>
            </a:blip>
            <a:stretch>
              <a:fillRect/>
            </a:stretch>
          </p:blipFill>
          <p:spPr>
            <a:xfrm>
              <a:off x="5762651" y="1815075"/>
              <a:ext cx="578941" cy="578941"/>
            </a:xfrm>
            <a:prstGeom prst="rect">
              <a:avLst/>
            </a:prstGeom>
          </p:spPr>
        </p:pic>
        <p:sp>
          <p:nvSpPr>
            <p:cNvPr id="107" name="TextBox 106">
              <a:extLst>
                <a:ext uri="{FF2B5EF4-FFF2-40B4-BE49-F238E27FC236}">
                  <a16:creationId xmlns:a16="http://schemas.microsoft.com/office/drawing/2014/main" id="{8E2BBCD3-2E4D-4AEC-BDD9-2F471CE3B7C2}"/>
                </a:ext>
              </a:extLst>
            </p:cNvPr>
            <p:cNvSpPr txBox="1"/>
            <p:nvPr/>
          </p:nvSpPr>
          <p:spPr>
            <a:xfrm>
              <a:off x="5021233" y="2491115"/>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dirty="0">
                  <a:gradFill>
                    <a:gsLst>
                      <a:gs pos="2917">
                        <a:srgbClr val="353535"/>
                      </a:gs>
                      <a:gs pos="30000">
                        <a:srgbClr val="353535"/>
                      </a:gs>
                    </a:gsLst>
                    <a:lin ang="5400000" scaled="0"/>
                  </a:gradFill>
                  <a:latin typeface="Segoe UI Light"/>
                </a:rPr>
                <a:t>Angular</a:t>
              </a:r>
            </a:p>
          </p:txBody>
        </p:sp>
        <p:grpSp>
          <p:nvGrpSpPr>
            <p:cNvPr id="108" name="Group 107">
              <a:extLst>
                <a:ext uri="{FF2B5EF4-FFF2-40B4-BE49-F238E27FC236}">
                  <a16:creationId xmlns:a16="http://schemas.microsoft.com/office/drawing/2014/main" id="{3EB8960D-C1CA-412A-8974-C25581AC1AA0}"/>
                </a:ext>
              </a:extLst>
            </p:cNvPr>
            <p:cNvGrpSpPr/>
            <p:nvPr/>
          </p:nvGrpSpPr>
          <p:grpSpPr>
            <a:xfrm>
              <a:off x="5021234" y="1390370"/>
              <a:ext cx="644976" cy="874138"/>
              <a:chOff x="2665259" y="1411129"/>
              <a:chExt cx="657909" cy="891666"/>
            </a:xfrm>
          </p:grpSpPr>
          <p:sp>
            <p:nvSpPr>
              <p:cNvPr id="109" name="Diagonal Stripe 108">
                <a:extLst>
                  <a:ext uri="{FF2B5EF4-FFF2-40B4-BE49-F238E27FC236}">
                    <a16:creationId xmlns:a16="http://schemas.microsoft.com/office/drawing/2014/main" id="{EE88115E-7C9F-43D5-876B-E345971F87CE}"/>
                  </a:ext>
                </a:extLst>
              </p:cNvPr>
              <p:cNvSpPr/>
              <p:nvPr/>
            </p:nvSpPr>
            <p:spPr bwMode="auto">
              <a:xfrm>
                <a:off x="2665259" y="1589973"/>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0" name="TextBox 109">
                <a:extLst>
                  <a:ext uri="{FF2B5EF4-FFF2-40B4-BE49-F238E27FC236}">
                    <a16:creationId xmlns:a16="http://schemas.microsoft.com/office/drawing/2014/main" id="{A3A0B233-8C49-4F54-ACD3-3662FC36587F}"/>
                  </a:ext>
                </a:extLst>
              </p:cNvPr>
              <p:cNvSpPr txBox="1"/>
              <p:nvPr/>
            </p:nvSpPr>
            <p:spPr>
              <a:xfrm rot="18697095">
                <a:off x="2500387" y="162819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grpSp>
        <p:nvGrpSpPr>
          <p:cNvPr id="111" name="Group 110">
            <a:extLst>
              <a:ext uri="{FF2B5EF4-FFF2-40B4-BE49-F238E27FC236}">
                <a16:creationId xmlns:a16="http://schemas.microsoft.com/office/drawing/2014/main" id="{CAB9172F-1CBC-4D14-B56A-69F51646EE72}"/>
              </a:ext>
            </a:extLst>
          </p:cNvPr>
          <p:cNvGrpSpPr/>
          <p:nvPr/>
        </p:nvGrpSpPr>
        <p:grpSpPr>
          <a:xfrm>
            <a:off x="594802" y="3046358"/>
            <a:ext cx="2068179" cy="1707114"/>
            <a:chOff x="2620470" y="1399523"/>
            <a:chExt cx="2068179" cy="1707114"/>
          </a:xfrm>
        </p:grpSpPr>
        <p:sp>
          <p:nvSpPr>
            <p:cNvPr id="112" name="Rectangle 111">
              <a:extLst>
                <a:ext uri="{FF2B5EF4-FFF2-40B4-BE49-F238E27FC236}">
                  <a16:creationId xmlns:a16="http://schemas.microsoft.com/office/drawing/2014/main" id="{5B641A3E-05AC-497F-A29D-C66782E5F48C}"/>
                </a:ext>
              </a:extLst>
            </p:cNvPr>
            <p:cNvSpPr/>
            <p:nvPr/>
          </p:nvSpPr>
          <p:spPr bwMode="auto">
            <a:xfrm>
              <a:off x="2626872" y="156144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113" name="Picture 112">
              <a:extLst>
                <a:ext uri="{FF2B5EF4-FFF2-40B4-BE49-F238E27FC236}">
                  <a16:creationId xmlns:a16="http://schemas.microsoft.com/office/drawing/2014/main" id="{27A3D6A1-9344-46CA-AD8B-07589F8625B8}"/>
                </a:ext>
              </a:extLst>
            </p:cNvPr>
            <p:cNvPicPr>
              <a:picLocks noChangeAspect="1"/>
            </p:cNvPicPr>
            <p:nvPr/>
          </p:nvPicPr>
          <p:blipFill>
            <a:blip r:embed="rId6">
              <a:biLevel thresh="75000"/>
            </a:blip>
            <a:stretch>
              <a:fillRect/>
            </a:stretch>
          </p:blipFill>
          <p:spPr>
            <a:xfrm>
              <a:off x="3354285" y="1815075"/>
              <a:ext cx="606954" cy="578941"/>
            </a:xfrm>
            <a:prstGeom prst="rect">
              <a:avLst/>
            </a:prstGeom>
          </p:spPr>
        </p:pic>
        <p:sp>
          <p:nvSpPr>
            <p:cNvPr id="114" name="TextBox 113">
              <a:extLst>
                <a:ext uri="{FF2B5EF4-FFF2-40B4-BE49-F238E27FC236}">
                  <a16:creationId xmlns:a16="http://schemas.microsoft.com/office/drawing/2014/main" id="{B05D5BE8-C41A-4446-996F-315EA5FACF4E}"/>
                </a:ext>
              </a:extLst>
            </p:cNvPr>
            <p:cNvSpPr txBox="1"/>
            <p:nvPr/>
          </p:nvSpPr>
          <p:spPr>
            <a:xfrm>
              <a:off x="2626872" y="2491115"/>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JavaScript</a:t>
              </a:r>
            </a:p>
          </p:txBody>
        </p:sp>
        <p:grpSp>
          <p:nvGrpSpPr>
            <p:cNvPr id="115" name="Group 114">
              <a:extLst>
                <a:ext uri="{FF2B5EF4-FFF2-40B4-BE49-F238E27FC236}">
                  <a16:creationId xmlns:a16="http://schemas.microsoft.com/office/drawing/2014/main" id="{0368C752-04B4-42CB-B97D-68CCA2DE003E}"/>
                </a:ext>
              </a:extLst>
            </p:cNvPr>
            <p:cNvGrpSpPr/>
            <p:nvPr/>
          </p:nvGrpSpPr>
          <p:grpSpPr>
            <a:xfrm>
              <a:off x="2620470" y="1399523"/>
              <a:ext cx="644976" cy="874138"/>
              <a:chOff x="2665259" y="1411129"/>
              <a:chExt cx="657909" cy="891666"/>
            </a:xfrm>
          </p:grpSpPr>
          <p:sp>
            <p:nvSpPr>
              <p:cNvPr id="116" name="Diagonal Stripe 115">
                <a:extLst>
                  <a:ext uri="{FF2B5EF4-FFF2-40B4-BE49-F238E27FC236}">
                    <a16:creationId xmlns:a16="http://schemas.microsoft.com/office/drawing/2014/main" id="{00453262-4D43-4245-AEDD-6835B3E011F1}"/>
                  </a:ext>
                </a:extLst>
              </p:cNvPr>
              <p:cNvSpPr/>
              <p:nvPr/>
            </p:nvSpPr>
            <p:spPr bwMode="auto">
              <a:xfrm>
                <a:off x="2665259" y="1589973"/>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7" name="TextBox 116">
                <a:extLst>
                  <a:ext uri="{FF2B5EF4-FFF2-40B4-BE49-F238E27FC236}">
                    <a16:creationId xmlns:a16="http://schemas.microsoft.com/office/drawing/2014/main" id="{CC37D0E5-D7AC-4930-9AA8-7C4D222C0D1B}"/>
                  </a:ext>
                </a:extLst>
              </p:cNvPr>
              <p:cNvSpPr txBox="1"/>
              <p:nvPr/>
            </p:nvSpPr>
            <p:spPr>
              <a:xfrm rot="18697095">
                <a:off x="2500387" y="162819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grpSp>
        <p:nvGrpSpPr>
          <p:cNvPr id="126" name="Group 125">
            <a:extLst>
              <a:ext uri="{FF2B5EF4-FFF2-40B4-BE49-F238E27FC236}">
                <a16:creationId xmlns:a16="http://schemas.microsoft.com/office/drawing/2014/main" id="{73097D8D-2952-4F2F-AE0A-2C77382FCFEE}"/>
              </a:ext>
            </a:extLst>
          </p:cNvPr>
          <p:cNvGrpSpPr/>
          <p:nvPr/>
        </p:nvGrpSpPr>
        <p:grpSpPr>
          <a:xfrm>
            <a:off x="5396790" y="4881814"/>
            <a:ext cx="2061777" cy="1682601"/>
            <a:chOff x="262333" y="3183814"/>
            <a:chExt cx="2061777" cy="1682601"/>
          </a:xfrm>
        </p:grpSpPr>
        <p:sp>
          <p:nvSpPr>
            <p:cNvPr id="127" name="Rectangle 126">
              <a:extLst>
                <a:ext uri="{FF2B5EF4-FFF2-40B4-BE49-F238E27FC236}">
                  <a16:creationId xmlns:a16="http://schemas.microsoft.com/office/drawing/2014/main" id="{645A3FBE-AB8B-48D1-85A7-E9416C8229D5}"/>
                </a:ext>
              </a:extLst>
            </p:cNvPr>
            <p:cNvSpPr/>
            <p:nvPr/>
          </p:nvSpPr>
          <p:spPr bwMode="auto">
            <a:xfrm>
              <a:off x="262333" y="333973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sp>
          <p:nvSpPr>
            <p:cNvPr id="128" name="TextBox 127">
              <a:extLst>
                <a:ext uri="{FF2B5EF4-FFF2-40B4-BE49-F238E27FC236}">
                  <a16:creationId xmlns:a16="http://schemas.microsoft.com/office/drawing/2014/main" id="{9003B7FA-7977-4418-8F49-075FB90DEBDA}"/>
                </a:ext>
              </a:extLst>
            </p:cNvPr>
            <p:cNvSpPr txBox="1"/>
            <p:nvPr/>
          </p:nvSpPr>
          <p:spPr>
            <a:xfrm>
              <a:off x="262333" y="4248649"/>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Xamarin</a:t>
              </a:r>
            </a:p>
          </p:txBody>
        </p:sp>
        <p:pic>
          <p:nvPicPr>
            <p:cNvPr id="129" name="Picture 128">
              <a:extLst>
                <a:ext uri="{FF2B5EF4-FFF2-40B4-BE49-F238E27FC236}">
                  <a16:creationId xmlns:a16="http://schemas.microsoft.com/office/drawing/2014/main" id="{682881FD-A299-49E4-A652-FEF143A43106}"/>
                </a:ext>
              </a:extLst>
            </p:cNvPr>
            <p:cNvPicPr>
              <a:picLocks noChangeAspect="1"/>
            </p:cNvPicPr>
            <p:nvPr/>
          </p:nvPicPr>
          <p:blipFill>
            <a:blip r:embed="rId7">
              <a:biLevel thresh="75000"/>
            </a:blip>
            <a:stretch>
              <a:fillRect/>
            </a:stretch>
          </p:blipFill>
          <p:spPr>
            <a:xfrm>
              <a:off x="907309" y="3450136"/>
              <a:ext cx="771825" cy="771825"/>
            </a:xfrm>
            <a:prstGeom prst="rect">
              <a:avLst/>
            </a:prstGeom>
          </p:spPr>
        </p:pic>
        <p:grpSp>
          <p:nvGrpSpPr>
            <p:cNvPr id="130" name="Group 129">
              <a:extLst>
                <a:ext uri="{FF2B5EF4-FFF2-40B4-BE49-F238E27FC236}">
                  <a16:creationId xmlns:a16="http://schemas.microsoft.com/office/drawing/2014/main" id="{FDBADD80-A9B0-4068-B2CD-249F7FB04F3B}"/>
                </a:ext>
              </a:extLst>
            </p:cNvPr>
            <p:cNvGrpSpPr/>
            <p:nvPr/>
          </p:nvGrpSpPr>
          <p:grpSpPr>
            <a:xfrm>
              <a:off x="262333" y="3183814"/>
              <a:ext cx="644976" cy="869556"/>
              <a:chOff x="267592" y="3247159"/>
              <a:chExt cx="657909" cy="886992"/>
            </a:xfrm>
            <a:solidFill>
              <a:schemeClr val="tx1"/>
            </a:solidFill>
          </p:grpSpPr>
          <p:sp>
            <p:nvSpPr>
              <p:cNvPr id="131" name="Diagonal Stripe 130">
                <a:extLst>
                  <a:ext uri="{FF2B5EF4-FFF2-40B4-BE49-F238E27FC236}">
                    <a16:creationId xmlns:a16="http://schemas.microsoft.com/office/drawing/2014/main" id="{88B1E37F-EE2F-427F-BF84-3DFBDADC4118}"/>
                  </a:ext>
                </a:extLst>
              </p:cNvPr>
              <p:cNvSpPr/>
              <p:nvPr/>
            </p:nvSpPr>
            <p:spPr bwMode="auto">
              <a:xfrm>
                <a:off x="267592" y="3421329"/>
                <a:ext cx="657909" cy="712822"/>
              </a:xfrm>
              <a:prstGeom prst="diagStrip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2" name="TextBox 131">
                <a:extLst>
                  <a:ext uri="{FF2B5EF4-FFF2-40B4-BE49-F238E27FC236}">
                    <a16:creationId xmlns:a16="http://schemas.microsoft.com/office/drawing/2014/main" id="{DCE297EE-20B0-45F5-8EED-01E158AEACE0}"/>
                  </a:ext>
                </a:extLst>
              </p:cNvPr>
              <p:cNvSpPr txBox="1"/>
              <p:nvPr/>
            </p:nvSpPr>
            <p:spPr>
              <a:xfrm rot="18697095">
                <a:off x="118335" y="346422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grpSp>
        <p:nvGrpSpPr>
          <p:cNvPr id="133" name="Group 132">
            <a:extLst>
              <a:ext uri="{FF2B5EF4-FFF2-40B4-BE49-F238E27FC236}">
                <a16:creationId xmlns:a16="http://schemas.microsoft.com/office/drawing/2014/main" id="{8629660A-B5C8-4282-B095-611FE960E80F}"/>
              </a:ext>
            </a:extLst>
          </p:cNvPr>
          <p:cNvGrpSpPr/>
          <p:nvPr/>
        </p:nvGrpSpPr>
        <p:grpSpPr>
          <a:xfrm>
            <a:off x="594802" y="4882959"/>
            <a:ext cx="2061777" cy="1685944"/>
            <a:chOff x="5021233" y="3180471"/>
            <a:chExt cx="2061777" cy="1685944"/>
          </a:xfrm>
        </p:grpSpPr>
        <p:sp>
          <p:nvSpPr>
            <p:cNvPr id="134" name="Rectangle 133">
              <a:extLst>
                <a:ext uri="{FF2B5EF4-FFF2-40B4-BE49-F238E27FC236}">
                  <a16:creationId xmlns:a16="http://schemas.microsoft.com/office/drawing/2014/main" id="{486D29AA-1A0E-4F68-8FCE-88F846E0A4F1}"/>
                </a:ext>
              </a:extLst>
            </p:cNvPr>
            <p:cNvSpPr/>
            <p:nvPr/>
          </p:nvSpPr>
          <p:spPr bwMode="auto">
            <a:xfrm>
              <a:off x="5021233" y="333973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135" name="Picture 134">
              <a:extLst>
                <a:ext uri="{FF2B5EF4-FFF2-40B4-BE49-F238E27FC236}">
                  <a16:creationId xmlns:a16="http://schemas.microsoft.com/office/drawing/2014/main" id="{A6DDB73D-BB29-4963-9D94-7155FA50B788}"/>
                </a:ext>
              </a:extLst>
            </p:cNvPr>
            <p:cNvPicPr>
              <a:picLocks noChangeAspect="1"/>
            </p:cNvPicPr>
            <p:nvPr/>
          </p:nvPicPr>
          <p:blipFill>
            <a:blip r:embed="rId8">
              <a:biLevel thresh="75000"/>
            </a:blip>
            <a:stretch>
              <a:fillRect/>
            </a:stretch>
          </p:blipFill>
          <p:spPr>
            <a:xfrm>
              <a:off x="5762651" y="3546578"/>
              <a:ext cx="578941" cy="578941"/>
            </a:xfrm>
            <a:prstGeom prst="rect">
              <a:avLst/>
            </a:prstGeom>
          </p:spPr>
        </p:pic>
        <p:sp>
          <p:nvSpPr>
            <p:cNvPr id="136" name="TextBox 135">
              <a:extLst>
                <a:ext uri="{FF2B5EF4-FFF2-40B4-BE49-F238E27FC236}">
                  <a16:creationId xmlns:a16="http://schemas.microsoft.com/office/drawing/2014/main" id="{408501DC-5422-4440-90D8-1437BD01516F}"/>
                </a:ext>
              </a:extLst>
            </p:cNvPr>
            <p:cNvSpPr txBox="1"/>
            <p:nvPr/>
          </p:nvSpPr>
          <p:spPr>
            <a:xfrm>
              <a:off x="5021233" y="4248649"/>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Android</a:t>
              </a:r>
            </a:p>
          </p:txBody>
        </p:sp>
        <p:grpSp>
          <p:nvGrpSpPr>
            <p:cNvPr id="137" name="Group 136">
              <a:extLst>
                <a:ext uri="{FF2B5EF4-FFF2-40B4-BE49-F238E27FC236}">
                  <a16:creationId xmlns:a16="http://schemas.microsoft.com/office/drawing/2014/main" id="{A9D63064-53F2-4DE8-84B1-10B044921592}"/>
                </a:ext>
              </a:extLst>
            </p:cNvPr>
            <p:cNvGrpSpPr/>
            <p:nvPr/>
          </p:nvGrpSpPr>
          <p:grpSpPr>
            <a:xfrm>
              <a:off x="5027772" y="3180471"/>
              <a:ext cx="644976" cy="869556"/>
              <a:chOff x="267592" y="3247159"/>
              <a:chExt cx="657909" cy="886992"/>
            </a:xfrm>
          </p:grpSpPr>
          <p:sp>
            <p:nvSpPr>
              <p:cNvPr id="138" name="Diagonal Stripe 137">
                <a:extLst>
                  <a:ext uri="{FF2B5EF4-FFF2-40B4-BE49-F238E27FC236}">
                    <a16:creationId xmlns:a16="http://schemas.microsoft.com/office/drawing/2014/main" id="{5583DD83-A8A0-4C70-BA73-26710BB8A244}"/>
                  </a:ext>
                </a:extLst>
              </p:cNvPr>
              <p:cNvSpPr/>
              <p:nvPr/>
            </p:nvSpPr>
            <p:spPr bwMode="auto">
              <a:xfrm>
                <a:off x="267592" y="3421329"/>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9" name="TextBox 138">
                <a:extLst>
                  <a:ext uri="{FF2B5EF4-FFF2-40B4-BE49-F238E27FC236}">
                    <a16:creationId xmlns:a16="http://schemas.microsoft.com/office/drawing/2014/main" id="{A17E6BEF-911F-4B88-B606-EBC2D90DC04A}"/>
                  </a:ext>
                </a:extLst>
              </p:cNvPr>
              <p:cNvSpPr txBox="1"/>
              <p:nvPr/>
            </p:nvSpPr>
            <p:spPr>
              <a:xfrm rot="18697095">
                <a:off x="118336" y="346422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grpSp>
        <p:nvGrpSpPr>
          <p:cNvPr id="140" name="Group 139">
            <a:extLst>
              <a:ext uri="{FF2B5EF4-FFF2-40B4-BE49-F238E27FC236}">
                <a16:creationId xmlns:a16="http://schemas.microsoft.com/office/drawing/2014/main" id="{C3433251-28D0-47B9-9761-9B1747F1E86C}"/>
              </a:ext>
            </a:extLst>
          </p:cNvPr>
          <p:cNvGrpSpPr/>
          <p:nvPr/>
        </p:nvGrpSpPr>
        <p:grpSpPr>
          <a:xfrm>
            <a:off x="2998997" y="4858821"/>
            <a:ext cx="2061777" cy="1707838"/>
            <a:chOff x="7382989" y="3158577"/>
            <a:chExt cx="2061777" cy="1707838"/>
          </a:xfrm>
        </p:grpSpPr>
        <p:sp>
          <p:nvSpPr>
            <p:cNvPr id="141" name="Rectangle 140">
              <a:extLst>
                <a:ext uri="{FF2B5EF4-FFF2-40B4-BE49-F238E27FC236}">
                  <a16:creationId xmlns:a16="http://schemas.microsoft.com/office/drawing/2014/main" id="{46BB0E3D-A76E-4468-8C36-583AFF12EFF3}"/>
                </a:ext>
              </a:extLst>
            </p:cNvPr>
            <p:cNvSpPr/>
            <p:nvPr/>
          </p:nvSpPr>
          <p:spPr bwMode="auto">
            <a:xfrm>
              <a:off x="7382989" y="333973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142" name="Picture 141">
              <a:extLst>
                <a:ext uri="{FF2B5EF4-FFF2-40B4-BE49-F238E27FC236}">
                  <a16:creationId xmlns:a16="http://schemas.microsoft.com/office/drawing/2014/main" id="{5B3ADCFC-4F1E-4D01-B147-774E27D54F88}"/>
                </a:ext>
              </a:extLst>
            </p:cNvPr>
            <p:cNvPicPr>
              <a:picLocks noChangeAspect="1"/>
            </p:cNvPicPr>
            <p:nvPr/>
          </p:nvPicPr>
          <p:blipFill>
            <a:blip r:embed="rId9">
              <a:biLevel thresh="75000"/>
            </a:blip>
            <a:stretch>
              <a:fillRect/>
            </a:stretch>
          </p:blipFill>
          <p:spPr>
            <a:xfrm>
              <a:off x="8124407" y="3546578"/>
              <a:ext cx="578941" cy="578941"/>
            </a:xfrm>
            <a:prstGeom prst="rect">
              <a:avLst/>
            </a:prstGeom>
          </p:spPr>
        </p:pic>
        <p:sp>
          <p:nvSpPr>
            <p:cNvPr id="143" name="TextBox 142">
              <a:extLst>
                <a:ext uri="{FF2B5EF4-FFF2-40B4-BE49-F238E27FC236}">
                  <a16:creationId xmlns:a16="http://schemas.microsoft.com/office/drawing/2014/main" id="{1C92C29F-4A44-4A36-BC4B-C15F59A85AAB}"/>
                </a:ext>
              </a:extLst>
            </p:cNvPr>
            <p:cNvSpPr txBox="1"/>
            <p:nvPr/>
          </p:nvSpPr>
          <p:spPr>
            <a:xfrm>
              <a:off x="7382989" y="4248649"/>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iOS</a:t>
              </a:r>
            </a:p>
          </p:txBody>
        </p:sp>
        <p:grpSp>
          <p:nvGrpSpPr>
            <p:cNvPr id="144" name="Group 143">
              <a:extLst>
                <a:ext uri="{FF2B5EF4-FFF2-40B4-BE49-F238E27FC236}">
                  <a16:creationId xmlns:a16="http://schemas.microsoft.com/office/drawing/2014/main" id="{8C8CD8B6-9539-4D13-AE36-46013E819D51}"/>
                </a:ext>
              </a:extLst>
            </p:cNvPr>
            <p:cNvGrpSpPr/>
            <p:nvPr/>
          </p:nvGrpSpPr>
          <p:grpSpPr>
            <a:xfrm>
              <a:off x="7387410" y="3158577"/>
              <a:ext cx="644976" cy="874833"/>
              <a:chOff x="2665259" y="1410420"/>
              <a:chExt cx="657909" cy="892375"/>
            </a:xfrm>
          </p:grpSpPr>
          <p:sp>
            <p:nvSpPr>
              <p:cNvPr id="145" name="Diagonal Stripe 144">
                <a:extLst>
                  <a:ext uri="{FF2B5EF4-FFF2-40B4-BE49-F238E27FC236}">
                    <a16:creationId xmlns:a16="http://schemas.microsoft.com/office/drawing/2014/main" id="{39261016-BDF0-4136-80A3-FD947AEC9E63}"/>
                  </a:ext>
                </a:extLst>
              </p:cNvPr>
              <p:cNvSpPr/>
              <p:nvPr/>
            </p:nvSpPr>
            <p:spPr bwMode="auto">
              <a:xfrm>
                <a:off x="2665259" y="1589973"/>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6" name="TextBox 145">
                <a:extLst>
                  <a:ext uri="{FF2B5EF4-FFF2-40B4-BE49-F238E27FC236}">
                    <a16:creationId xmlns:a16="http://schemas.microsoft.com/office/drawing/2014/main" id="{F232D776-3CD5-4B60-9720-BA03B65F337C}"/>
                  </a:ext>
                </a:extLst>
              </p:cNvPr>
              <p:cNvSpPr txBox="1"/>
              <p:nvPr/>
            </p:nvSpPr>
            <p:spPr>
              <a:xfrm rot="18697095">
                <a:off x="2499677" y="1628172"/>
                <a:ext cx="869469" cy="433965"/>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sp>
        <p:nvSpPr>
          <p:cNvPr id="55" name="Rectangle 54">
            <a:extLst>
              <a:ext uri="{FF2B5EF4-FFF2-40B4-BE49-F238E27FC236}">
                <a16:creationId xmlns:a16="http://schemas.microsoft.com/office/drawing/2014/main" id="{7B6623FD-5C07-4F50-8EC4-9775567907B9}"/>
              </a:ext>
            </a:extLst>
          </p:cNvPr>
          <p:cNvSpPr/>
          <p:nvPr/>
        </p:nvSpPr>
        <p:spPr>
          <a:xfrm>
            <a:off x="7761278" y="3174903"/>
            <a:ext cx="2133947" cy="159343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90374446"/>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sld>
</file>

<file path=ppt/slides/slide22.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a:extLst>
              <a:ext uri="{FF2B5EF4-FFF2-40B4-BE49-F238E27FC236}">
                <a16:creationId xmlns:a16="http://schemas.microsoft.com/office/drawing/2014/main" id="{B411391C-0272-4219-8BAA-85C5F0A64DA9}"/>
              </a:ext>
            </a:extLst>
          </p:cNvPr>
          <p:cNvSpPr>
            <a:spLocks noGrp="1"/>
          </p:cNvSpPr>
          <p:nvPr>
            <p:ph type="title"/>
          </p:nvPr>
        </p:nvSpPr>
        <p:spPr/>
        <p:txBody>
          <a:bodyPr/>
          <a:lstStyle/>
          <a:p>
            <a:r>
              <a:rPr lang="en-US" dirty="0"/>
              <a:t>Microsoft Authentication Libraries (MSAL)</a:t>
            </a:r>
          </a:p>
        </p:txBody>
      </p:sp>
      <p:sp>
        <p:nvSpPr>
          <p:cNvPr id="45" name="Text Placeholder 44">
            <a:extLst>
              <a:ext uri="{FF2B5EF4-FFF2-40B4-BE49-F238E27FC236}">
                <a16:creationId xmlns:a16="http://schemas.microsoft.com/office/drawing/2014/main" id="{04A1532C-7117-485B-AF56-5C87FBC4D9F9}"/>
              </a:ext>
            </a:extLst>
          </p:cNvPr>
          <p:cNvSpPr>
            <a:spLocks noGrp="1"/>
          </p:cNvSpPr>
          <p:nvPr>
            <p:ph type="body" sz="quarter" idx="10"/>
          </p:nvPr>
        </p:nvSpPr>
        <p:spPr>
          <a:xfrm>
            <a:off x="588263" y="1419935"/>
            <a:ext cx="10967044" cy="1465016"/>
          </a:xfrm>
        </p:spPr>
        <p:txBody>
          <a:bodyPr/>
          <a:lstStyle/>
          <a:p>
            <a:r>
              <a:rPr lang="en-US" dirty="0"/>
              <a:t>Up next: raw username/password</a:t>
            </a:r>
          </a:p>
          <a:p>
            <a:r>
              <a:rPr lang="en-US" dirty="0"/>
              <a:t>Up next: Windows integrated authentication</a:t>
            </a:r>
          </a:p>
          <a:p>
            <a:r>
              <a:rPr lang="en-US" dirty="0"/>
              <a:t>Up next: device code flow (bot framework) </a:t>
            </a:r>
          </a:p>
        </p:txBody>
      </p:sp>
      <p:sp>
        <p:nvSpPr>
          <p:cNvPr id="53" name="Rectangle 52">
            <a:extLst>
              <a:ext uri="{FF2B5EF4-FFF2-40B4-BE49-F238E27FC236}">
                <a16:creationId xmlns:a16="http://schemas.microsoft.com/office/drawing/2014/main" id="{8BB6E772-5FD6-40B1-AB42-4DCC21480FF9}"/>
              </a:ext>
            </a:extLst>
          </p:cNvPr>
          <p:cNvSpPr/>
          <p:nvPr/>
        </p:nvSpPr>
        <p:spPr>
          <a:xfrm>
            <a:off x="5360704" y="3174903"/>
            <a:ext cx="2133947" cy="159343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0" name="Group 79">
            <a:extLst>
              <a:ext uri="{FF2B5EF4-FFF2-40B4-BE49-F238E27FC236}">
                <a16:creationId xmlns:a16="http://schemas.microsoft.com/office/drawing/2014/main" id="{57381F86-2242-4965-AD06-5B33132489A8}"/>
              </a:ext>
            </a:extLst>
          </p:cNvPr>
          <p:cNvGrpSpPr/>
          <p:nvPr/>
        </p:nvGrpSpPr>
        <p:grpSpPr>
          <a:xfrm>
            <a:off x="5396790" y="3045607"/>
            <a:ext cx="2061777" cy="1707865"/>
            <a:chOff x="262333" y="1398772"/>
            <a:chExt cx="2061777" cy="1707865"/>
          </a:xfrm>
        </p:grpSpPr>
        <p:sp>
          <p:nvSpPr>
            <p:cNvPr id="84" name="Rectangle 83">
              <a:extLst>
                <a:ext uri="{FF2B5EF4-FFF2-40B4-BE49-F238E27FC236}">
                  <a16:creationId xmlns:a16="http://schemas.microsoft.com/office/drawing/2014/main" id="{5A32628C-74FE-41AB-9DF3-1D0B61B877C5}"/>
                </a:ext>
              </a:extLst>
            </p:cNvPr>
            <p:cNvSpPr/>
            <p:nvPr/>
          </p:nvSpPr>
          <p:spPr bwMode="auto">
            <a:xfrm>
              <a:off x="262333" y="156144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85" name="Picture 84">
              <a:extLst>
                <a:ext uri="{FF2B5EF4-FFF2-40B4-BE49-F238E27FC236}">
                  <a16:creationId xmlns:a16="http://schemas.microsoft.com/office/drawing/2014/main" id="{3707EB75-6D10-48D4-97D8-61A8EA7ABA63}"/>
                </a:ext>
              </a:extLst>
            </p:cNvPr>
            <p:cNvPicPr>
              <a:picLocks noChangeAspect="1"/>
            </p:cNvPicPr>
            <p:nvPr/>
          </p:nvPicPr>
          <p:blipFill>
            <a:blip r:embed="rId3">
              <a:biLevel thresh="75000"/>
            </a:blip>
            <a:stretch>
              <a:fillRect/>
            </a:stretch>
          </p:blipFill>
          <p:spPr>
            <a:xfrm>
              <a:off x="1003751" y="1815075"/>
              <a:ext cx="578941" cy="578941"/>
            </a:xfrm>
            <a:prstGeom prst="rect">
              <a:avLst/>
            </a:prstGeom>
          </p:spPr>
        </p:pic>
        <p:sp>
          <p:nvSpPr>
            <p:cNvPr id="86" name="TextBox 85">
              <a:extLst>
                <a:ext uri="{FF2B5EF4-FFF2-40B4-BE49-F238E27FC236}">
                  <a16:creationId xmlns:a16="http://schemas.microsoft.com/office/drawing/2014/main" id="{C70CE936-3987-49A3-A12F-B934E97E568F}"/>
                </a:ext>
              </a:extLst>
            </p:cNvPr>
            <p:cNvSpPr txBox="1"/>
            <p:nvPr/>
          </p:nvSpPr>
          <p:spPr>
            <a:xfrm>
              <a:off x="262333" y="2491115"/>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.NET</a:t>
              </a:r>
            </a:p>
          </p:txBody>
        </p:sp>
        <p:grpSp>
          <p:nvGrpSpPr>
            <p:cNvPr id="87" name="Group 86">
              <a:extLst>
                <a:ext uri="{FF2B5EF4-FFF2-40B4-BE49-F238E27FC236}">
                  <a16:creationId xmlns:a16="http://schemas.microsoft.com/office/drawing/2014/main" id="{B00C4CB7-4118-4786-9788-2A11692AF904}"/>
                </a:ext>
              </a:extLst>
            </p:cNvPr>
            <p:cNvGrpSpPr/>
            <p:nvPr/>
          </p:nvGrpSpPr>
          <p:grpSpPr>
            <a:xfrm>
              <a:off x="276341" y="1398772"/>
              <a:ext cx="644976" cy="869556"/>
              <a:chOff x="267592" y="3247159"/>
              <a:chExt cx="657909" cy="886992"/>
            </a:xfrm>
          </p:grpSpPr>
          <p:sp>
            <p:nvSpPr>
              <p:cNvPr id="88" name="Diagonal Stripe 87">
                <a:extLst>
                  <a:ext uri="{FF2B5EF4-FFF2-40B4-BE49-F238E27FC236}">
                    <a16:creationId xmlns:a16="http://schemas.microsoft.com/office/drawing/2014/main" id="{E412EE62-EF77-4EA1-ADD0-C816F7BE1CA9}"/>
                  </a:ext>
                </a:extLst>
              </p:cNvPr>
              <p:cNvSpPr/>
              <p:nvPr/>
            </p:nvSpPr>
            <p:spPr bwMode="auto">
              <a:xfrm>
                <a:off x="267592" y="3421329"/>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9" name="TextBox 88">
                <a:extLst>
                  <a:ext uri="{FF2B5EF4-FFF2-40B4-BE49-F238E27FC236}">
                    <a16:creationId xmlns:a16="http://schemas.microsoft.com/office/drawing/2014/main" id="{874D70BD-6CDC-4BB9-AA7E-FBD6EAEF0F00}"/>
                  </a:ext>
                </a:extLst>
              </p:cNvPr>
              <p:cNvSpPr txBox="1"/>
              <p:nvPr/>
            </p:nvSpPr>
            <p:spPr>
              <a:xfrm rot="18697095">
                <a:off x="118336" y="346422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grpSp>
        <p:nvGrpSpPr>
          <p:cNvPr id="90" name="Group 89">
            <a:extLst>
              <a:ext uri="{FF2B5EF4-FFF2-40B4-BE49-F238E27FC236}">
                <a16:creationId xmlns:a16="http://schemas.microsoft.com/office/drawing/2014/main" id="{86A34BB4-3DC3-4A72-919F-9DAE5D12A233}"/>
              </a:ext>
            </a:extLst>
          </p:cNvPr>
          <p:cNvGrpSpPr/>
          <p:nvPr/>
        </p:nvGrpSpPr>
        <p:grpSpPr>
          <a:xfrm>
            <a:off x="7794581" y="3054831"/>
            <a:ext cx="2066779" cy="1685942"/>
            <a:chOff x="2624089" y="3180473"/>
            <a:chExt cx="2066779" cy="1685942"/>
          </a:xfrm>
        </p:grpSpPr>
        <p:sp>
          <p:nvSpPr>
            <p:cNvPr id="91" name="Rectangle 90">
              <a:extLst>
                <a:ext uri="{FF2B5EF4-FFF2-40B4-BE49-F238E27FC236}">
                  <a16:creationId xmlns:a16="http://schemas.microsoft.com/office/drawing/2014/main" id="{935D4481-EB5A-4E75-AD45-A05FDFA45052}"/>
                </a:ext>
              </a:extLst>
            </p:cNvPr>
            <p:cNvSpPr/>
            <p:nvPr/>
          </p:nvSpPr>
          <p:spPr bwMode="auto">
            <a:xfrm>
              <a:off x="2629091" y="333973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92" name="Picture 91">
              <a:extLst>
                <a:ext uri="{FF2B5EF4-FFF2-40B4-BE49-F238E27FC236}">
                  <a16:creationId xmlns:a16="http://schemas.microsoft.com/office/drawing/2014/main" id="{A86925C5-DEAA-40BA-9BD7-757163AF3D7A}"/>
                </a:ext>
              </a:extLst>
            </p:cNvPr>
            <p:cNvPicPr>
              <a:picLocks noChangeAspect="1"/>
            </p:cNvPicPr>
            <p:nvPr/>
          </p:nvPicPr>
          <p:blipFill>
            <a:blip r:embed="rId4">
              <a:biLevel thresh="75000"/>
            </a:blip>
            <a:stretch>
              <a:fillRect/>
            </a:stretch>
          </p:blipFill>
          <p:spPr>
            <a:xfrm>
              <a:off x="3368290" y="3546578"/>
              <a:ext cx="578941" cy="578941"/>
            </a:xfrm>
            <a:prstGeom prst="rect">
              <a:avLst/>
            </a:prstGeom>
          </p:spPr>
        </p:pic>
        <p:sp>
          <p:nvSpPr>
            <p:cNvPr id="93" name="TextBox 92">
              <a:extLst>
                <a:ext uri="{FF2B5EF4-FFF2-40B4-BE49-F238E27FC236}">
                  <a16:creationId xmlns:a16="http://schemas.microsoft.com/office/drawing/2014/main" id="{F1126B6A-83A5-4408-8FCC-28025659A3F0}"/>
                </a:ext>
              </a:extLst>
            </p:cNvPr>
            <p:cNvSpPr txBox="1"/>
            <p:nvPr/>
          </p:nvSpPr>
          <p:spPr>
            <a:xfrm>
              <a:off x="2626872" y="4246405"/>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UWP</a:t>
              </a:r>
            </a:p>
          </p:txBody>
        </p:sp>
        <p:grpSp>
          <p:nvGrpSpPr>
            <p:cNvPr id="94" name="Group 93">
              <a:extLst>
                <a:ext uri="{FF2B5EF4-FFF2-40B4-BE49-F238E27FC236}">
                  <a16:creationId xmlns:a16="http://schemas.microsoft.com/office/drawing/2014/main" id="{63DAC8ED-87F5-463F-8B1E-97C450E2AC76}"/>
                </a:ext>
              </a:extLst>
            </p:cNvPr>
            <p:cNvGrpSpPr/>
            <p:nvPr/>
          </p:nvGrpSpPr>
          <p:grpSpPr>
            <a:xfrm>
              <a:off x="2624089" y="3180473"/>
              <a:ext cx="644976" cy="869556"/>
              <a:chOff x="267592" y="3247159"/>
              <a:chExt cx="657909" cy="886992"/>
            </a:xfrm>
          </p:grpSpPr>
          <p:sp>
            <p:nvSpPr>
              <p:cNvPr id="95" name="Diagonal Stripe 94">
                <a:extLst>
                  <a:ext uri="{FF2B5EF4-FFF2-40B4-BE49-F238E27FC236}">
                    <a16:creationId xmlns:a16="http://schemas.microsoft.com/office/drawing/2014/main" id="{4D1938CC-F7A0-40E1-AD4C-AB7B4F2345F6}"/>
                  </a:ext>
                </a:extLst>
              </p:cNvPr>
              <p:cNvSpPr/>
              <p:nvPr/>
            </p:nvSpPr>
            <p:spPr bwMode="auto">
              <a:xfrm>
                <a:off x="267592" y="3421329"/>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6" name="TextBox 95">
                <a:extLst>
                  <a:ext uri="{FF2B5EF4-FFF2-40B4-BE49-F238E27FC236}">
                    <a16:creationId xmlns:a16="http://schemas.microsoft.com/office/drawing/2014/main" id="{192BE392-1E43-46F7-8E47-C57E88ACDA99}"/>
                  </a:ext>
                </a:extLst>
              </p:cNvPr>
              <p:cNvSpPr txBox="1"/>
              <p:nvPr/>
            </p:nvSpPr>
            <p:spPr>
              <a:xfrm rot="18697095">
                <a:off x="118336" y="346422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grpSp>
        <p:nvGrpSpPr>
          <p:cNvPr id="104" name="Group 103">
            <a:extLst>
              <a:ext uri="{FF2B5EF4-FFF2-40B4-BE49-F238E27FC236}">
                <a16:creationId xmlns:a16="http://schemas.microsoft.com/office/drawing/2014/main" id="{98F2B8E4-6244-4777-9D82-C35934113CFA}"/>
              </a:ext>
            </a:extLst>
          </p:cNvPr>
          <p:cNvGrpSpPr/>
          <p:nvPr/>
        </p:nvGrpSpPr>
        <p:grpSpPr>
          <a:xfrm>
            <a:off x="2998997" y="3037205"/>
            <a:ext cx="2061777" cy="1716267"/>
            <a:chOff x="5021233" y="1390370"/>
            <a:chExt cx="2061777" cy="1716267"/>
          </a:xfrm>
        </p:grpSpPr>
        <p:sp>
          <p:nvSpPr>
            <p:cNvPr id="105" name="Rectangle 104">
              <a:extLst>
                <a:ext uri="{FF2B5EF4-FFF2-40B4-BE49-F238E27FC236}">
                  <a16:creationId xmlns:a16="http://schemas.microsoft.com/office/drawing/2014/main" id="{059094D9-E5CF-40FB-9344-610BEE92AD31}"/>
                </a:ext>
              </a:extLst>
            </p:cNvPr>
            <p:cNvSpPr/>
            <p:nvPr/>
          </p:nvSpPr>
          <p:spPr bwMode="auto">
            <a:xfrm>
              <a:off x="5021233" y="156144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106" name="Picture 105">
              <a:extLst>
                <a:ext uri="{FF2B5EF4-FFF2-40B4-BE49-F238E27FC236}">
                  <a16:creationId xmlns:a16="http://schemas.microsoft.com/office/drawing/2014/main" id="{01CA67C4-8ADB-4ECB-AE1D-2587E1DE0455}"/>
                </a:ext>
              </a:extLst>
            </p:cNvPr>
            <p:cNvPicPr>
              <a:picLocks noChangeAspect="1"/>
            </p:cNvPicPr>
            <p:nvPr/>
          </p:nvPicPr>
          <p:blipFill>
            <a:blip r:embed="rId5">
              <a:biLevel thresh="75000"/>
            </a:blip>
            <a:stretch>
              <a:fillRect/>
            </a:stretch>
          </p:blipFill>
          <p:spPr>
            <a:xfrm>
              <a:off x="5762651" y="1815075"/>
              <a:ext cx="578941" cy="578941"/>
            </a:xfrm>
            <a:prstGeom prst="rect">
              <a:avLst/>
            </a:prstGeom>
          </p:spPr>
        </p:pic>
        <p:sp>
          <p:nvSpPr>
            <p:cNvPr id="107" name="TextBox 106">
              <a:extLst>
                <a:ext uri="{FF2B5EF4-FFF2-40B4-BE49-F238E27FC236}">
                  <a16:creationId xmlns:a16="http://schemas.microsoft.com/office/drawing/2014/main" id="{8E2BBCD3-2E4D-4AEC-BDD9-2F471CE3B7C2}"/>
                </a:ext>
              </a:extLst>
            </p:cNvPr>
            <p:cNvSpPr txBox="1"/>
            <p:nvPr/>
          </p:nvSpPr>
          <p:spPr>
            <a:xfrm>
              <a:off x="5021233" y="2491115"/>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dirty="0">
                  <a:gradFill>
                    <a:gsLst>
                      <a:gs pos="2917">
                        <a:srgbClr val="353535"/>
                      </a:gs>
                      <a:gs pos="30000">
                        <a:srgbClr val="353535"/>
                      </a:gs>
                    </a:gsLst>
                    <a:lin ang="5400000" scaled="0"/>
                  </a:gradFill>
                  <a:latin typeface="Segoe UI Light"/>
                </a:rPr>
                <a:t>Angular</a:t>
              </a:r>
            </a:p>
          </p:txBody>
        </p:sp>
        <p:grpSp>
          <p:nvGrpSpPr>
            <p:cNvPr id="108" name="Group 107">
              <a:extLst>
                <a:ext uri="{FF2B5EF4-FFF2-40B4-BE49-F238E27FC236}">
                  <a16:creationId xmlns:a16="http://schemas.microsoft.com/office/drawing/2014/main" id="{3EB8960D-C1CA-412A-8974-C25581AC1AA0}"/>
                </a:ext>
              </a:extLst>
            </p:cNvPr>
            <p:cNvGrpSpPr/>
            <p:nvPr/>
          </p:nvGrpSpPr>
          <p:grpSpPr>
            <a:xfrm>
              <a:off x="5021234" y="1390370"/>
              <a:ext cx="644976" cy="874138"/>
              <a:chOff x="2665259" y="1411129"/>
              <a:chExt cx="657909" cy="891666"/>
            </a:xfrm>
          </p:grpSpPr>
          <p:sp>
            <p:nvSpPr>
              <p:cNvPr id="109" name="Diagonal Stripe 108">
                <a:extLst>
                  <a:ext uri="{FF2B5EF4-FFF2-40B4-BE49-F238E27FC236}">
                    <a16:creationId xmlns:a16="http://schemas.microsoft.com/office/drawing/2014/main" id="{EE88115E-7C9F-43D5-876B-E345971F87CE}"/>
                  </a:ext>
                </a:extLst>
              </p:cNvPr>
              <p:cNvSpPr/>
              <p:nvPr/>
            </p:nvSpPr>
            <p:spPr bwMode="auto">
              <a:xfrm>
                <a:off x="2665259" y="1589973"/>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0" name="TextBox 109">
                <a:extLst>
                  <a:ext uri="{FF2B5EF4-FFF2-40B4-BE49-F238E27FC236}">
                    <a16:creationId xmlns:a16="http://schemas.microsoft.com/office/drawing/2014/main" id="{A3A0B233-8C49-4F54-ACD3-3662FC36587F}"/>
                  </a:ext>
                </a:extLst>
              </p:cNvPr>
              <p:cNvSpPr txBox="1"/>
              <p:nvPr/>
            </p:nvSpPr>
            <p:spPr>
              <a:xfrm rot="18697095">
                <a:off x="2500387" y="162819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grpSp>
        <p:nvGrpSpPr>
          <p:cNvPr id="111" name="Group 110">
            <a:extLst>
              <a:ext uri="{FF2B5EF4-FFF2-40B4-BE49-F238E27FC236}">
                <a16:creationId xmlns:a16="http://schemas.microsoft.com/office/drawing/2014/main" id="{CAB9172F-1CBC-4D14-B56A-69F51646EE72}"/>
              </a:ext>
            </a:extLst>
          </p:cNvPr>
          <p:cNvGrpSpPr/>
          <p:nvPr/>
        </p:nvGrpSpPr>
        <p:grpSpPr>
          <a:xfrm>
            <a:off x="594802" y="3046358"/>
            <a:ext cx="2068179" cy="1707114"/>
            <a:chOff x="2620470" y="1399523"/>
            <a:chExt cx="2068179" cy="1707114"/>
          </a:xfrm>
        </p:grpSpPr>
        <p:sp>
          <p:nvSpPr>
            <p:cNvPr id="112" name="Rectangle 111">
              <a:extLst>
                <a:ext uri="{FF2B5EF4-FFF2-40B4-BE49-F238E27FC236}">
                  <a16:creationId xmlns:a16="http://schemas.microsoft.com/office/drawing/2014/main" id="{5B641A3E-05AC-497F-A29D-C66782E5F48C}"/>
                </a:ext>
              </a:extLst>
            </p:cNvPr>
            <p:cNvSpPr/>
            <p:nvPr/>
          </p:nvSpPr>
          <p:spPr bwMode="auto">
            <a:xfrm>
              <a:off x="2626872" y="156144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113" name="Picture 112">
              <a:extLst>
                <a:ext uri="{FF2B5EF4-FFF2-40B4-BE49-F238E27FC236}">
                  <a16:creationId xmlns:a16="http://schemas.microsoft.com/office/drawing/2014/main" id="{27A3D6A1-9344-46CA-AD8B-07589F8625B8}"/>
                </a:ext>
              </a:extLst>
            </p:cNvPr>
            <p:cNvPicPr>
              <a:picLocks noChangeAspect="1"/>
            </p:cNvPicPr>
            <p:nvPr/>
          </p:nvPicPr>
          <p:blipFill>
            <a:blip r:embed="rId6">
              <a:biLevel thresh="75000"/>
            </a:blip>
            <a:stretch>
              <a:fillRect/>
            </a:stretch>
          </p:blipFill>
          <p:spPr>
            <a:xfrm>
              <a:off x="3354285" y="1815075"/>
              <a:ext cx="606954" cy="578941"/>
            </a:xfrm>
            <a:prstGeom prst="rect">
              <a:avLst/>
            </a:prstGeom>
          </p:spPr>
        </p:pic>
        <p:sp>
          <p:nvSpPr>
            <p:cNvPr id="114" name="TextBox 113">
              <a:extLst>
                <a:ext uri="{FF2B5EF4-FFF2-40B4-BE49-F238E27FC236}">
                  <a16:creationId xmlns:a16="http://schemas.microsoft.com/office/drawing/2014/main" id="{B05D5BE8-C41A-4446-996F-315EA5FACF4E}"/>
                </a:ext>
              </a:extLst>
            </p:cNvPr>
            <p:cNvSpPr txBox="1"/>
            <p:nvPr/>
          </p:nvSpPr>
          <p:spPr>
            <a:xfrm>
              <a:off x="2626872" y="2491115"/>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JavaScript</a:t>
              </a:r>
            </a:p>
          </p:txBody>
        </p:sp>
        <p:grpSp>
          <p:nvGrpSpPr>
            <p:cNvPr id="115" name="Group 114">
              <a:extLst>
                <a:ext uri="{FF2B5EF4-FFF2-40B4-BE49-F238E27FC236}">
                  <a16:creationId xmlns:a16="http://schemas.microsoft.com/office/drawing/2014/main" id="{0368C752-04B4-42CB-B97D-68CCA2DE003E}"/>
                </a:ext>
              </a:extLst>
            </p:cNvPr>
            <p:cNvGrpSpPr/>
            <p:nvPr/>
          </p:nvGrpSpPr>
          <p:grpSpPr>
            <a:xfrm>
              <a:off x="2620470" y="1399523"/>
              <a:ext cx="644976" cy="874138"/>
              <a:chOff x="2665259" y="1411129"/>
              <a:chExt cx="657909" cy="891666"/>
            </a:xfrm>
          </p:grpSpPr>
          <p:sp>
            <p:nvSpPr>
              <p:cNvPr id="116" name="Diagonal Stripe 115">
                <a:extLst>
                  <a:ext uri="{FF2B5EF4-FFF2-40B4-BE49-F238E27FC236}">
                    <a16:creationId xmlns:a16="http://schemas.microsoft.com/office/drawing/2014/main" id="{00453262-4D43-4245-AEDD-6835B3E011F1}"/>
                  </a:ext>
                </a:extLst>
              </p:cNvPr>
              <p:cNvSpPr/>
              <p:nvPr/>
            </p:nvSpPr>
            <p:spPr bwMode="auto">
              <a:xfrm>
                <a:off x="2665259" y="1589973"/>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7" name="TextBox 116">
                <a:extLst>
                  <a:ext uri="{FF2B5EF4-FFF2-40B4-BE49-F238E27FC236}">
                    <a16:creationId xmlns:a16="http://schemas.microsoft.com/office/drawing/2014/main" id="{CC37D0E5-D7AC-4930-9AA8-7C4D222C0D1B}"/>
                  </a:ext>
                </a:extLst>
              </p:cNvPr>
              <p:cNvSpPr txBox="1"/>
              <p:nvPr/>
            </p:nvSpPr>
            <p:spPr>
              <a:xfrm rot="18697095">
                <a:off x="2500387" y="162819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grpSp>
        <p:nvGrpSpPr>
          <p:cNvPr id="126" name="Group 125">
            <a:extLst>
              <a:ext uri="{FF2B5EF4-FFF2-40B4-BE49-F238E27FC236}">
                <a16:creationId xmlns:a16="http://schemas.microsoft.com/office/drawing/2014/main" id="{73097D8D-2952-4F2F-AE0A-2C77382FCFEE}"/>
              </a:ext>
            </a:extLst>
          </p:cNvPr>
          <p:cNvGrpSpPr/>
          <p:nvPr/>
        </p:nvGrpSpPr>
        <p:grpSpPr>
          <a:xfrm>
            <a:off x="5396790" y="4881814"/>
            <a:ext cx="2061777" cy="1682601"/>
            <a:chOff x="262333" y="3183814"/>
            <a:chExt cx="2061777" cy="1682601"/>
          </a:xfrm>
        </p:grpSpPr>
        <p:sp>
          <p:nvSpPr>
            <p:cNvPr id="127" name="Rectangle 126">
              <a:extLst>
                <a:ext uri="{FF2B5EF4-FFF2-40B4-BE49-F238E27FC236}">
                  <a16:creationId xmlns:a16="http://schemas.microsoft.com/office/drawing/2014/main" id="{645A3FBE-AB8B-48D1-85A7-E9416C8229D5}"/>
                </a:ext>
              </a:extLst>
            </p:cNvPr>
            <p:cNvSpPr/>
            <p:nvPr/>
          </p:nvSpPr>
          <p:spPr bwMode="auto">
            <a:xfrm>
              <a:off x="262333" y="333973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sp>
          <p:nvSpPr>
            <p:cNvPr id="128" name="TextBox 127">
              <a:extLst>
                <a:ext uri="{FF2B5EF4-FFF2-40B4-BE49-F238E27FC236}">
                  <a16:creationId xmlns:a16="http://schemas.microsoft.com/office/drawing/2014/main" id="{9003B7FA-7977-4418-8F49-075FB90DEBDA}"/>
                </a:ext>
              </a:extLst>
            </p:cNvPr>
            <p:cNvSpPr txBox="1"/>
            <p:nvPr/>
          </p:nvSpPr>
          <p:spPr>
            <a:xfrm>
              <a:off x="262333" y="4248649"/>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Xamarin</a:t>
              </a:r>
            </a:p>
          </p:txBody>
        </p:sp>
        <p:pic>
          <p:nvPicPr>
            <p:cNvPr id="129" name="Picture 128">
              <a:extLst>
                <a:ext uri="{FF2B5EF4-FFF2-40B4-BE49-F238E27FC236}">
                  <a16:creationId xmlns:a16="http://schemas.microsoft.com/office/drawing/2014/main" id="{682881FD-A299-49E4-A652-FEF143A43106}"/>
                </a:ext>
              </a:extLst>
            </p:cNvPr>
            <p:cNvPicPr>
              <a:picLocks noChangeAspect="1"/>
            </p:cNvPicPr>
            <p:nvPr/>
          </p:nvPicPr>
          <p:blipFill>
            <a:blip r:embed="rId7">
              <a:biLevel thresh="75000"/>
            </a:blip>
            <a:stretch>
              <a:fillRect/>
            </a:stretch>
          </p:blipFill>
          <p:spPr>
            <a:xfrm>
              <a:off x="907309" y="3450136"/>
              <a:ext cx="771825" cy="771825"/>
            </a:xfrm>
            <a:prstGeom prst="rect">
              <a:avLst/>
            </a:prstGeom>
          </p:spPr>
        </p:pic>
        <p:grpSp>
          <p:nvGrpSpPr>
            <p:cNvPr id="130" name="Group 129">
              <a:extLst>
                <a:ext uri="{FF2B5EF4-FFF2-40B4-BE49-F238E27FC236}">
                  <a16:creationId xmlns:a16="http://schemas.microsoft.com/office/drawing/2014/main" id="{FDBADD80-A9B0-4068-B2CD-249F7FB04F3B}"/>
                </a:ext>
              </a:extLst>
            </p:cNvPr>
            <p:cNvGrpSpPr/>
            <p:nvPr/>
          </p:nvGrpSpPr>
          <p:grpSpPr>
            <a:xfrm>
              <a:off x="262333" y="3183814"/>
              <a:ext cx="644976" cy="869556"/>
              <a:chOff x="267592" y="3247159"/>
              <a:chExt cx="657909" cy="886992"/>
            </a:xfrm>
            <a:solidFill>
              <a:schemeClr val="tx1"/>
            </a:solidFill>
          </p:grpSpPr>
          <p:sp>
            <p:nvSpPr>
              <p:cNvPr id="131" name="Diagonal Stripe 130">
                <a:extLst>
                  <a:ext uri="{FF2B5EF4-FFF2-40B4-BE49-F238E27FC236}">
                    <a16:creationId xmlns:a16="http://schemas.microsoft.com/office/drawing/2014/main" id="{88B1E37F-EE2F-427F-BF84-3DFBDADC4118}"/>
                  </a:ext>
                </a:extLst>
              </p:cNvPr>
              <p:cNvSpPr/>
              <p:nvPr/>
            </p:nvSpPr>
            <p:spPr bwMode="auto">
              <a:xfrm>
                <a:off x="267592" y="3421329"/>
                <a:ext cx="657909" cy="712822"/>
              </a:xfrm>
              <a:prstGeom prst="diagStrip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2" name="TextBox 131">
                <a:extLst>
                  <a:ext uri="{FF2B5EF4-FFF2-40B4-BE49-F238E27FC236}">
                    <a16:creationId xmlns:a16="http://schemas.microsoft.com/office/drawing/2014/main" id="{DCE297EE-20B0-45F5-8EED-01E158AEACE0}"/>
                  </a:ext>
                </a:extLst>
              </p:cNvPr>
              <p:cNvSpPr txBox="1"/>
              <p:nvPr/>
            </p:nvSpPr>
            <p:spPr>
              <a:xfrm rot="18697095">
                <a:off x="118335" y="346422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grpSp>
        <p:nvGrpSpPr>
          <p:cNvPr id="133" name="Group 132">
            <a:extLst>
              <a:ext uri="{FF2B5EF4-FFF2-40B4-BE49-F238E27FC236}">
                <a16:creationId xmlns:a16="http://schemas.microsoft.com/office/drawing/2014/main" id="{8629660A-B5C8-4282-B095-611FE960E80F}"/>
              </a:ext>
            </a:extLst>
          </p:cNvPr>
          <p:cNvGrpSpPr/>
          <p:nvPr/>
        </p:nvGrpSpPr>
        <p:grpSpPr>
          <a:xfrm>
            <a:off x="594802" y="4882959"/>
            <a:ext cx="2061777" cy="1685944"/>
            <a:chOff x="5021233" y="3180471"/>
            <a:chExt cx="2061777" cy="1685944"/>
          </a:xfrm>
        </p:grpSpPr>
        <p:sp>
          <p:nvSpPr>
            <p:cNvPr id="134" name="Rectangle 133">
              <a:extLst>
                <a:ext uri="{FF2B5EF4-FFF2-40B4-BE49-F238E27FC236}">
                  <a16:creationId xmlns:a16="http://schemas.microsoft.com/office/drawing/2014/main" id="{486D29AA-1A0E-4F68-8FCE-88F846E0A4F1}"/>
                </a:ext>
              </a:extLst>
            </p:cNvPr>
            <p:cNvSpPr/>
            <p:nvPr/>
          </p:nvSpPr>
          <p:spPr bwMode="auto">
            <a:xfrm>
              <a:off x="5021233" y="333973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135" name="Picture 134">
              <a:extLst>
                <a:ext uri="{FF2B5EF4-FFF2-40B4-BE49-F238E27FC236}">
                  <a16:creationId xmlns:a16="http://schemas.microsoft.com/office/drawing/2014/main" id="{A6DDB73D-BB29-4963-9D94-7155FA50B788}"/>
                </a:ext>
              </a:extLst>
            </p:cNvPr>
            <p:cNvPicPr>
              <a:picLocks noChangeAspect="1"/>
            </p:cNvPicPr>
            <p:nvPr/>
          </p:nvPicPr>
          <p:blipFill>
            <a:blip r:embed="rId8">
              <a:biLevel thresh="75000"/>
            </a:blip>
            <a:stretch>
              <a:fillRect/>
            </a:stretch>
          </p:blipFill>
          <p:spPr>
            <a:xfrm>
              <a:off x="5762651" y="3546578"/>
              <a:ext cx="578941" cy="578941"/>
            </a:xfrm>
            <a:prstGeom prst="rect">
              <a:avLst/>
            </a:prstGeom>
          </p:spPr>
        </p:pic>
        <p:sp>
          <p:nvSpPr>
            <p:cNvPr id="136" name="TextBox 135">
              <a:extLst>
                <a:ext uri="{FF2B5EF4-FFF2-40B4-BE49-F238E27FC236}">
                  <a16:creationId xmlns:a16="http://schemas.microsoft.com/office/drawing/2014/main" id="{408501DC-5422-4440-90D8-1437BD01516F}"/>
                </a:ext>
              </a:extLst>
            </p:cNvPr>
            <p:cNvSpPr txBox="1"/>
            <p:nvPr/>
          </p:nvSpPr>
          <p:spPr>
            <a:xfrm>
              <a:off x="5021233" y="4248649"/>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Android</a:t>
              </a:r>
            </a:p>
          </p:txBody>
        </p:sp>
        <p:grpSp>
          <p:nvGrpSpPr>
            <p:cNvPr id="137" name="Group 136">
              <a:extLst>
                <a:ext uri="{FF2B5EF4-FFF2-40B4-BE49-F238E27FC236}">
                  <a16:creationId xmlns:a16="http://schemas.microsoft.com/office/drawing/2014/main" id="{A9D63064-53F2-4DE8-84B1-10B044921592}"/>
                </a:ext>
              </a:extLst>
            </p:cNvPr>
            <p:cNvGrpSpPr/>
            <p:nvPr/>
          </p:nvGrpSpPr>
          <p:grpSpPr>
            <a:xfrm>
              <a:off x="5027772" y="3180471"/>
              <a:ext cx="644976" cy="869556"/>
              <a:chOff x="267592" y="3247159"/>
              <a:chExt cx="657909" cy="886992"/>
            </a:xfrm>
          </p:grpSpPr>
          <p:sp>
            <p:nvSpPr>
              <p:cNvPr id="138" name="Diagonal Stripe 137">
                <a:extLst>
                  <a:ext uri="{FF2B5EF4-FFF2-40B4-BE49-F238E27FC236}">
                    <a16:creationId xmlns:a16="http://schemas.microsoft.com/office/drawing/2014/main" id="{5583DD83-A8A0-4C70-BA73-26710BB8A244}"/>
                  </a:ext>
                </a:extLst>
              </p:cNvPr>
              <p:cNvSpPr/>
              <p:nvPr/>
            </p:nvSpPr>
            <p:spPr bwMode="auto">
              <a:xfrm>
                <a:off x="267592" y="3421329"/>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9" name="TextBox 138">
                <a:extLst>
                  <a:ext uri="{FF2B5EF4-FFF2-40B4-BE49-F238E27FC236}">
                    <a16:creationId xmlns:a16="http://schemas.microsoft.com/office/drawing/2014/main" id="{A17E6BEF-911F-4B88-B606-EBC2D90DC04A}"/>
                  </a:ext>
                </a:extLst>
              </p:cNvPr>
              <p:cNvSpPr txBox="1"/>
              <p:nvPr/>
            </p:nvSpPr>
            <p:spPr>
              <a:xfrm rot="18697095">
                <a:off x="118336" y="346422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grpSp>
        <p:nvGrpSpPr>
          <p:cNvPr id="140" name="Group 139">
            <a:extLst>
              <a:ext uri="{FF2B5EF4-FFF2-40B4-BE49-F238E27FC236}">
                <a16:creationId xmlns:a16="http://schemas.microsoft.com/office/drawing/2014/main" id="{C3433251-28D0-47B9-9761-9B1747F1E86C}"/>
              </a:ext>
            </a:extLst>
          </p:cNvPr>
          <p:cNvGrpSpPr/>
          <p:nvPr/>
        </p:nvGrpSpPr>
        <p:grpSpPr>
          <a:xfrm>
            <a:off x="2998997" y="4858821"/>
            <a:ext cx="2061777" cy="1707838"/>
            <a:chOff x="7382989" y="3158577"/>
            <a:chExt cx="2061777" cy="1707838"/>
          </a:xfrm>
        </p:grpSpPr>
        <p:sp>
          <p:nvSpPr>
            <p:cNvPr id="141" name="Rectangle 140">
              <a:extLst>
                <a:ext uri="{FF2B5EF4-FFF2-40B4-BE49-F238E27FC236}">
                  <a16:creationId xmlns:a16="http://schemas.microsoft.com/office/drawing/2014/main" id="{46BB0E3D-A76E-4468-8C36-583AFF12EFF3}"/>
                </a:ext>
              </a:extLst>
            </p:cNvPr>
            <p:cNvSpPr/>
            <p:nvPr/>
          </p:nvSpPr>
          <p:spPr bwMode="auto">
            <a:xfrm>
              <a:off x="7382989" y="333973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142" name="Picture 141">
              <a:extLst>
                <a:ext uri="{FF2B5EF4-FFF2-40B4-BE49-F238E27FC236}">
                  <a16:creationId xmlns:a16="http://schemas.microsoft.com/office/drawing/2014/main" id="{5B3ADCFC-4F1E-4D01-B147-774E27D54F88}"/>
                </a:ext>
              </a:extLst>
            </p:cNvPr>
            <p:cNvPicPr>
              <a:picLocks noChangeAspect="1"/>
            </p:cNvPicPr>
            <p:nvPr/>
          </p:nvPicPr>
          <p:blipFill>
            <a:blip r:embed="rId9">
              <a:biLevel thresh="75000"/>
            </a:blip>
            <a:stretch>
              <a:fillRect/>
            </a:stretch>
          </p:blipFill>
          <p:spPr>
            <a:xfrm>
              <a:off x="8124407" y="3546578"/>
              <a:ext cx="578941" cy="578941"/>
            </a:xfrm>
            <a:prstGeom prst="rect">
              <a:avLst/>
            </a:prstGeom>
          </p:spPr>
        </p:pic>
        <p:sp>
          <p:nvSpPr>
            <p:cNvPr id="143" name="TextBox 142">
              <a:extLst>
                <a:ext uri="{FF2B5EF4-FFF2-40B4-BE49-F238E27FC236}">
                  <a16:creationId xmlns:a16="http://schemas.microsoft.com/office/drawing/2014/main" id="{1C92C29F-4A44-4A36-BC4B-C15F59A85AAB}"/>
                </a:ext>
              </a:extLst>
            </p:cNvPr>
            <p:cNvSpPr txBox="1"/>
            <p:nvPr/>
          </p:nvSpPr>
          <p:spPr>
            <a:xfrm>
              <a:off x="7382989" y="4248649"/>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iOS</a:t>
              </a:r>
            </a:p>
          </p:txBody>
        </p:sp>
        <p:grpSp>
          <p:nvGrpSpPr>
            <p:cNvPr id="144" name="Group 143">
              <a:extLst>
                <a:ext uri="{FF2B5EF4-FFF2-40B4-BE49-F238E27FC236}">
                  <a16:creationId xmlns:a16="http://schemas.microsoft.com/office/drawing/2014/main" id="{8C8CD8B6-9539-4D13-AE36-46013E819D51}"/>
                </a:ext>
              </a:extLst>
            </p:cNvPr>
            <p:cNvGrpSpPr/>
            <p:nvPr/>
          </p:nvGrpSpPr>
          <p:grpSpPr>
            <a:xfrm>
              <a:off x="7387410" y="3158577"/>
              <a:ext cx="644976" cy="874833"/>
              <a:chOff x="2665259" y="1410420"/>
              <a:chExt cx="657909" cy="892375"/>
            </a:xfrm>
          </p:grpSpPr>
          <p:sp>
            <p:nvSpPr>
              <p:cNvPr id="145" name="Diagonal Stripe 144">
                <a:extLst>
                  <a:ext uri="{FF2B5EF4-FFF2-40B4-BE49-F238E27FC236}">
                    <a16:creationId xmlns:a16="http://schemas.microsoft.com/office/drawing/2014/main" id="{39261016-BDF0-4136-80A3-FD947AEC9E63}"/>
                  </a:ext>
                </a:extLst>
              </p:cNvPr>
              <p:cNvSpPr/>
              <p:nvPr/>
            </p:nvSpPr>
            <p:spPr bwMode="auto">
              <a:xfrm>
                <a:off x="2665259" y="1589973"/>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6" name="TextBox 145">
                <a:extLst>
                  <a:ext uri="{FF2B5EF4-FFF2-40B4-BE49-F238E27FC236}">
                    <a16:creationId xmlns:a16="http://schemas.microsoft.com/office/drawing/2014/main" id="{F232D776-3CD5-4B60-9720-BA03B65F337C}"/>
                  </a:ext>
                </a:extLst>
              </p:cNvPr>
              <p:cNvSpPr txBox="1"/>
              <p:nvPr/>
            </p:nvSpPr>
            <p:spPr>
              <a:xfrm rot="18697095">
                <a:off x="2499677" y="1628172"/>
                <a:ext cx="869469" cy="433965"/>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sp>
        <p:nvSpPr>
          <p:cNvPr id="55" name="Rectangle 54">
            <a:extLst>
              <a:ext uri="{FF2B5EF4-FFF2-40B4-BE49-F238E27FC236}">
                <a16:creationId xmlns:a16="http://schemas.microsoft.com/office/drawing/2014/main" id="{7B6623FD-5C07-4F50-8EC4-9775567907B9}"/>
              </a:ext>
            </a:extLst>
          </p:cNvPr>
          <p:cNvSpPr/>
          <p:nvPr/>
        </p:nvSpPr>
        <p:spPr>
          <a:xfrm>
            <a:off x="7761278" y="3174903"/>
            <a:ext cx="2133947" cy="159343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50394601"/>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sld>
</file>

<file path=ppt/slides/slide23.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a:extLst>
              <a:ext uri="{FF2B5EF4-FFF2-40B4-BE49-F238E27FC236}">
                <a16:creationId xmlns:a16="http://schemas.microsoft.com/office/drawing/2014/main" id="{B411391C-0272-4219-8BAA-85C5F0A64DA9}"/>
              </a:ext>
            </a:extLst>
          </p:cNvPr>
          <p:cNvSpPr>
            <a:spLocks noGrp="1"/>
          </p:cNvSpPr>
          <p:nvPr>
            <p:ph type="title"/>
          </p:nvPr>
        </p:nvSpPr>
        <p:spPr/>
        <p:txBody>
          <a:bodyPr/>
          <a:lstStyle/>
          <a:p>
            <a:r>
              <a:rPr lang="en-US" dirty="0"/>
              <a:t>Microsoft Authentication Libraries (MSAL)</a:t>
            </a:r>
          </a:p>
        </p:txBody>
      </p:sp>
      <p:sp>
        <p:nvSpPr>
          <p:cNvPr id="45" name="Text Placeholder 44">
            <a:extLst>
              <a:ext uri="{FF2B5EF4-FFF2-40B4-BE49-F238E27FC236}">
                <a16:creationId xmlns:a16="http://schemas.microsoft.com/office/drawing/2014/main" id="{04A1532C-7117-485B-AF56-5C87FBC4D9F9}"/>
              </a:ext>
            </a:extLst>
          </p:cNvPr>
          <p:cNvSpPr>
            <a:spLocks noGrp="1"/>
          </p:cNvSpPr>
          <p:nvPr>
            <p:ph type="body" sz="quarter" idx="10"/>
          </p:nvPr>
        </p:nvSpPr>
        <p:spPr>
          <a:xfrm>
            <a:off x="588263" y="1419935"/>
            <a:ext cx="10967044" cy="947952"/>
          </a:xfrm>
        </p:spPr>
        <p:txBody>
          <a:bodyPr/>
          <a:lstStyle/>
          <a:p>
            <a:r>
              <a:rPr lang="en-US" dirty="0"/>
              <a:t>Done: Embedded and default browser support</a:t>
            </a:r>
          </a:p>
          <a:p>
            <a:endParaRPr lang="en-US" dirty="0"/>
          </a:p>
        </p:txBody>
      </p:sp>
      <p:grpSp>
        <p:nvGrpSpPr>
          <p:cNvPr id="79" name="Group 78">
            <a:extLst>
              <a:ext uri="{FF2B5EF4-FFF2-40B4-BE49-F238E27FC236}">
                <a16:creationId xmlns:a16="http://schemas.microsoft.com/office/drawing/2014/main" id="{DA1C6166-DDD7-4BA9-AF7C-0424697115C6}"/>
              </a:ext>
            </a:extLst>
          </p:cNvPr>
          <p:cNvGrpSpPr/>
          <p:nvPr/>
        </p:nvGrpSpPr>
        <p:grpSpPr>
          <a:xfrm>
            <a:off x="5396790" y="3045607"/>
            <a:ext cx="2061777" cy="1707865"/>
            <a:chOff x="262333" y="1398772"/>
            <a:chExt cx="2061777" cy="1707865"/>
          </a:xfrm>
        </p:grpSpPr>
        <p:sp>
          <p:nvSpPr>
            <p:cNvPr id="80" name="Rectangle 79">
              <a:extLst>
                <a:ext uri="{FF2B5EF4-FFF2-40B4-BE49-F238E27FC236}">
                  <a16:creationId xmlns:a16="http://schemas.microsoft.com/office/drawing/2014/main" id="{1BEA85CC-C5C7-4281-8CEB-EECC63842E2A}"/>
                </a:ext>
              </a:extLst>
            </p:cNvPr>
            <p:cNvSpPr/>
            <p:nvPr/>
          </p:nvSpPr>
          <p:spPr bwMode="auto">
            <a:xfrm>
              <a:off x="262333" y="156144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84" name="Picture 83">
              <a:extLst>
                <a:ext uri="{FF2B5EF4-FFF2-40B4-BE49-F238E27FC236}">
                  <a16:creationId xmlns:a16="http://schemas.microsoft.com/office/drawing/2014/main" id="{1D265AA4-EF23-4B2D-979C-456409556EE9}"/>
                </a:ext>
              </a:extLst>
            </p:cNvPr>
            <p:cNvPicPr>
              <a:picLocks noChangeAspect="1"/>
            </p:cNvPicPr>
            <p:nvPr/>
          </p:nvPicPr>
          <p:blipFill>
            <a:blip r:embed="rId3">
              <a:biLevel thresh="75000"/>
            </a:blip>
            <a:stretch>
              <a:fillRect/>
            </a:stretch>
          </p:blipFill>
          <p:spPr>
            <a:xfrm>
              <a:off x="1003751" y="1815075"/>
              <a:ext cx="578941" cy="578941"/>
            </a:xfrm>
            <a:prstGeom prst="rect">
              <a:avLst/>
            </a:prstGeom>
          </p:spPr>
        </p:pic>
        <p:sp>
          <p:nvSpPr>
            <p:cNvPr id="85" name="TextBox 84">
              <a:extLst>
                <a:ext uri="{FF2B5EF4-FFF2-40B4-BE49-F238E27FC236}">
                  <a16:creationId xmlns:a16="http://schemas.microsoft.com/office/drawing/2014/main" id="{06C54A81-21E7-4853-82E0-E25D8E6CF1F7}"/>
                </a:ext>
              </a:extLst>
            </p:cNvPr>
            <p:cNvSpPr txBox="1"/>
            <p:nvPr/>
          </p:nvSpPr>
          <p:spPr>
            <a:xfrm>
              <a:off x="262333" y="2491115"/>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.NET</a:t>
              </a:r>
            </a:p>
          </p:txBody>
        </p:sp>
        <p:grpSp>
          <p:nvGrpSpPr>
            <p:cNvPr id="86" name="Group 85">
              <a:extLst>
                <a:ext uri="{FF2B5EF4-FFF2-40B4-BE49-F238E27FC236}">
                  <a16:creationId xmlns:a16="http://schemas.microsoft.com/office/drawing/2014/main" id="{4290E71C-7546-409E-B25E-0E83D515BCE6}"/>
                </a:ext>
              </a:extLst>
            </p:cNvPr>
            <p:cNvGrpSpPr/>
            <p:nvPr/>
          </p:nvGrpSpPr>
          <p:grpSpPr>
            <a:xfrm>
              <a:off x="276341" y="1398772"/>
              <a:ext cx="644976" cy="869556"/>
              <a:chOff x="267592" y="3247159"/>
              <a:chExt cx="657909" cy="886992"/>
            </a:xfrm>
          </p:grpSpPr>
          <p:sp>
            <p:nvSpPr>
              <p:cNvPr id="87" name="Diagonal Stripe 86">
                <a:extLst>
                  <a:ext uri="{FF2B5EF4-FFF2-40B4-BE49-F238E27FC236}">
                    <a16:creationId xmlns:a16="http://schemas.microsoft.com/office/drawing/2014/main" id="{B319014A-BEEB-46CB-A9B1-0AB5D9F8209A}"/>
                  </a:ext>
                </a:extLst>
              </p:cNvPr>
              <p:cNvSpPr/>
              <p:nvPr/>
            </p:nvSpPr>
            <p:spPr bwMode="auto">
              <a:xfrm>
                <a:off x="267592" y="3421329"/>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8" name="TextBox 87">
                <a:extLst>
                  <a:ext uri="{FF2B5EF4-FFF2-40B4-BE49-F238E27FC236}">
                    <a16:creationId xmlns:a16="http://schemas.microsoft.com/office/drawing/2014/main" id="{1DF739A2-8FC7-4431-8599-EAC527055EF8}"/>
                  </a:ext>
                </a:extLst>
              </p:cNvPr>
              <p:cNvSpPr txBox="1"/>
              <p:nvPr/>
            </p:nvSpPr>
            <p:spPr>
              <a:xfrm rot="18697095">
                <a:off x="118336" y="346422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grpSp>
        <p:nvGrpSpPr>
          <p:cNvPr id="103" name="Group 102">
            <a:extLst>
              <a:ext uri="{FF2B5EF4-FFF2-40B4-BE49-F238E27FC236}">
                <a16:creationId xmlns:a16="http://schemas.microsoft.com/office/drawing/2014/main" id="{E3B1530E-1F66-4E26-AF60-F5FE9C823A06}"/>
              </a:ext>
            </a:extLst>
          </p:cNvPr>
          <p:cNvGrpSpPr/>
          <p:nvPr/>
        </p:nvGrpSpPr>
        <p:grpSpPr>
          <a:xfrm>
            <a:off x="2998997" y="3037205"/>
            <a:ext cx="2061777" cy="1716267"/>
            <a:chOff x="5021233" y="1390370"/>
            <a:chExt cx="2061777" cy="1716267"/>
          </a:xfrm>
        </p:grpSpPr>
        <p:sp>
          <p:nvSpPr>
            <p:cNvPr id="104" name="Rectangle 103">
              <a:extLst>
                <a:ext uri="{FF2B5EF4-FFF2-40B4-BE49-F238E27FC236}">
                  <a16:creationId xmlns:a16="http://schemas.microsoft.com/office/drawing/2014/main" id="{4D8E6DB8-C171-4125-A737-CD84ED52100F}"/>
                </a:ext>
              </a:extLst>
            </p:cNvPr>
            <p:cNvSpPr/>
            <p:nvPr/>
          </p:nvSpPr>
          <p:spPr bwMode="auto">
            <a:xfrm>
              <a:off x="5021233" y="156144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105" name="Picture 104">
              <a:extLst>
                <a:ext uri="{FF2B5EF4-FFF2-40B4-BE49-F238E27FC236}">
                  <a16:creationId xmlns:a16="http://schemas.microsoft.com/office/drawing/2014/main" id="{6D8DFDBD-C409-4652-892A-A15C22E26635}"/>
                </a:ext>
              </a:extLst>
            </p:cNvPr>
            <p:cNvPicPr>
              <a:picLocks noChangeAspect="1"/>
            </p:cNvPicPr>
            <p:nvPr/>
          </p:nvPicPr>
          <p:blipFill>
            <a:blip r:embed="rId4">
              <a:biLevel thresh="75000"/>
            </a:blip>
            <a:stretch>
              <a:fillRect/>
            </a:stretch>
          </p:blipFill>
          <p:spPr>
            <a:xfrm>
              <a:off x="5762651" y="1815075"/>
              <a:ext cx="578941" cy="578941"/>
            </a:xfrm>
            <a:prstGeom prst="rect">
              <a:avLst/>
            </a:prstGeom>
          </p:spPr>
        </p:pic>
        <p:sp>
          <p:nvSpPr>
            <p:cNvPr id="106" name="TextBox 105">
              <a:extLst>
                <a:ext uri="{FF2B5EF4-FFF2-40B4-BE49-F238E27FC236}">
                  <a16:creationId xmlns:a16="http://schemas.microsoft.com/office/drawing/2014/main" id="{EB58AED6-CBA6-4B04-9EDA-8CF0ACF52DDF}"/>
                </a:ext>
              </a:extLst>
            </p:cNvPr>
            <p:cNvSpPr txBox="1"/>
            <p:nvPr/>
          </p:nvSpPr>
          <p:spPr>
            <a:xfrm>
              <a:off x="5021233" y="2491115"/>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dirty="0">
                  <a:gradFill>
                    <a:gsLst>
                      <a:gs pos="2917">
                        <a:srgbClr val="353535"/>
                      </a:gs>
                      <a:gs pos="30000">
                        <a:srgbClr val="353535"/>
                      </a:gs>
                    </a:gsLst>
                    <a:lin ang="5400000" scaled="0"/>
                  </a:gradFill>
                  <a:latin typeface="Segoe UI Light"/>
                </a:rPr>
                <a:t>Angular</a:t>
              </a:r>
            </a:p>
          </p:txBody>
        </p:sp>
        <p:grpSp>
          <p:nvGrpSpPr>
            <p:cNvPr id="107" name="Group 106">
              <a:extLst>
                <a:ext uri="{FF2B5EF4-FFF2-40B4-BE49-F238E27FC236}">
                  <a16:creationId xmlns:a16="http://schemas.microsoft.com/office/drawing/2014/main" id="{6426A1B8-32AF-4A8D-97CC-C61EF30341BB}"/>
                </a:ext>
              </a:extLst>
            </p:cNvPr>
            <p:cNvGrpSpPr/>
            <p:nvPr/>
          </p:nvGrpSpPr>
          <p:grpSpPr>
            <a:xfrm>
              <a:off x="5021234" y="1390370"/>
              <a:ext cx="644976" cy="874138"/>
              <a:chOff x="2665259" y="1411129"/>
              <a:chExt cx="657909" cy="891666"/>
            </a:xfrm>
          </p:grpSpPr>
          <p:sp>
            <p:nvSpPr>
              <p:cNvPr id="108" name="Diagonal Stripe 107">
                <a:extLst>
                  <a:ext uri="{FF2B5EF4-FFF2-40B4-BE49-F238E27FC236}">
                    <a16:creationId xmlns:a16="http://schemas.microsoft.com/office/drawing/2014/main" id="{291C93E1-1625-4BFB-AEB1-227E6FC123C4}"/>
                  </a:ext>
                </a:extLst>
              </p:cNvPr>
              <p:cNvSpPr/>
              <p:nvPr/>
            </p:nvSpPr>
            <p:spPr bwMode="auto">
              <a:xfrm>
                <a:off x="2665259" y="1589973"/>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9" name="TextBox 108">
                <a:extLst>
                  <a:ext uri="{FF2B5EF4-FFF2-40B4-BE49-F238E27FC236}">
                    <a16:creationId xmlns:a16="http://schemas.microsoft.com/office/drawing/2014/main" id="{562B4897-1202-4D9C-8F54-5BF5473A2FFD}"/>
                  </a:ext>
                </a:extLst>
              </p:cNvPr>
              <p:cNvSpPr txBox="1"/>
              <p:nvPr/>
            </p:nvSpPr>
            <p:spPr>
              <a:xfrm rot="18697095">
                <a:off x="2500387" y="162819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grpSp>
        <p:nvGrpSpPr>
          <p:cNvPr id="110" name="Group 109">
            <a:extLst>
              <a:ext uri="{FF2B5EF4-FFF2-40B4-BE49-F238E27FC236}">
                <a16:creationId xmlns:a16="http://schemas.microsoft.com/office/drawing/2014/main" id="{FC1782CB-835C-43F1-95A4-F401E136373D}"/>
              </a:ext>
            </a:extLst>
          </p:cNvPr>
          <p:cNvGrpSpPr/>
          <p:nvPr/>
        </p:nvGrpSpPr>
        <p:grpSpPr>
          <a:xfrm>
            <a:off x="594802" y="3046358"/>
            <a:ext cx="2068179" cy="1707114"/>
            <a:chOff x="2620470" y="1399523"/>
            <a:chExt cx="2068179" cy="1707114"/>
          </a:xfrm>
        </p:grpSpPr>
        <p:sp>
          <p:nvSpPr>
            <p:cNvPr id="111" name="Rectangle 110">
              <a:extLst>
                <a:ext uri="{FF2B5EF4-FFF2-40B4-BE49-F238E27FC236}">
                  <a16:creationId xmlns:a16="http://schemas.microsoft.com/office/drawing/2014/main" id="{FE5B0E9A-952D-4EDF-B8B5-FF3EFFF83405}"/>
                </a:ext>
              </a:extLst>
            </p:cNvPr>
            <p:cNvSpPr/>
            <p:nvPr/>
          </p:nvSpPr>
          <p:spPr bwMode="auto">
            <a:xfrm>
              <a:off x="2626872" y="156144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112" name="Picture 111">
              <a:extLst>
                <a:ext uri="{FF2B5EF4-FFF2-40B4-BE49-F238E27FC236}">
                  <a16:creationId xmlns:a16="http://schemas.microsoft.com/office/drawing/2014/main" id="{FE40F233-7D4F-481F-8E35-74E91BA50C72}"/>
                </a:ext>
              </a:extLst>
            </p:cNvPr>
            <p:cNvPicPr>
              <a:picLocks noChangeAspect="1"/>
            </p:cNvPicPr>
            <p:nvPr/>
          </p:nvPicPr>
          <p:blipFill>
            <a:blip r:embed="rId5">
              <a:biLevel thresh="75000"/>
            </a:blip>
            <a:stretch>
              <a:fillRect/>
            </a:stretch>
          </p:blipFill>
          <p:spPr>
            <a:xfrm>
              <a:off x="3354285" y="1815075"/>
              <a:ext cx="606954" cy="578941"/>
            </a:xfrm>
            <a:prstGeom prst="rect">
              <a:avLst/>
            </a:prstGeom>
          </p:spPr>
        </p:pic>
        <p:sp>
          <p:nvSpPr>
            <p:cNvPr id="113" name="TextBox 112">
              <a:extLst>
                <a:ext uri="{FF2B5EF4-FFF2-40B4-BE49-F238E27FC236}">
                  <a16:creationId xmlns:a16="http://schemas.microsoft.com/office/drawing/2014/main" id="{F21B2B04-7E67-49E3-AA2D-E37258DC4184}"/>
                </a:ext>
              </a:extLst>
            </p:cNvPr>
            <p:cNvSpPr txBox="1"/>
            <p:nvPr/>
          </p:nvSpPr>
          <p:spPr>
            <a:xfrm>
              <a:off x="2626872" y="2491115"/>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JavaScript</a:t>
              </a:r>
            </a:p>
          </p:txBody>
        </p:sp>
        <p:grpSp>
          <p:nvGrpSpPr>
            <p:cNvPr id="114" name="Group 113">
              <a:extLst>
                <a:ext uri="{FF2B5EF4-FFF2-40B4-BE49-F238E27FC236}">
                  <a16:creationId xmlns:a16="http://schemas.microsoft.com/office/drawing/2014/main" id="{5703E669-ECEA-473A-914B-CEA1416438D1}"/>
                </a:ext>
              </a:extLst>
            </p:cNvPr>
            <p:cNvGrpSpPr/>
            <p:nvPr/>
          </p:nvGrpSpPr>
          <p:grpSpPr>
            <a:xfrm>
              <a:off x="2620470" y="1399523"/>
              <a:ext cx="644976" cy="874138"/>
              <a:chOff x="2665259" y="1411129"/>
              <a:chExt cx="657909" cy="891666"/>
            </a:xfrm>
          </p:grpSpPr>
          <p:sp>
            <p:nvSpPr>
              <p:cNvPr id="115" name="Diagonal Stripe 114">
                <a:extLst>
                  <a:ext uri="{FF2B5EF4-FFF2-40B4-BE49-F238E27FC236}">
                    <a16:creationId xmlns:a16="http://schemas.microsoft.com/office/drawing/2014/main" id="{0666B4D4-363D-4EC3-BAA6-91176EEF669A}"/>
                  </a:ext>
                </a:extLst>
              </p:cNvPr>
              <p:cNvSpPr/>
              <p:nvPr/>
            </p:nvSpPr>
            <p:spPr bwMode="auto">
              <a:xfrm>
                <a:off x="2665259" y="1589973"/>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6" name="TextBox 115">
                <a:extLst>
                  <a:ext uri="{FF2B5EF4-FFF2-40B4-BE49-F238E27FC236}">
                    <a16:creationId xmlns:a16="http://schemas.microsoft.com/office/drawing/2014/main" id="{36959CB6-F1A7-411F-B2BC-DA746653D775}"/>
                  </a:ext>
                </a:extLst>
              </p:cNvPr>
              <p:cNvSpPr txBox="1"/>
              <p:nvPr/>
            </p:nvSpPr>
            <p:spPr>
              <a:xfrm rot="18697095">
                <a:off x="2500387" y="162819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sp>
        <p:nvSpPr>
          <p:cNvPr id="124" name="Rectangle 123">
            <a:extLst>
              <a:ext uri="{FF2B5EF4-FFF2-40B4-BE49-F238E27FC236}">
                <a16:creationId xmlns:a16="http://schemas.microsoft.com/office/drawing/2014/main" id="{60C51A6C-CE6D-4F98-9A80-C8D2BD5EDC8C}"/>
              </a:ext>
            </a:extLst>
          </p:cNvPr>
          <p:cNvSpPr/>
          <p:nvPr/>
        </p:nvSpPr>
        <p:spPr>
          <a:xfrm>
            <a:off x="2964879" y="4991390"/>
            <a:ext cx="2133947" cy="159343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5" name="Rectangle 124">
            <a:extLst>
              <a:ext uri="{FF2B5EF4-FFF2-40B4-BE49-F238E27FC236}">
                <a16:creationId xmlns:a16="http://schemas.microsoft.com/office/drawing/2014/main" id="{77B47514-3945-449F-A592-ED90E69584E4}"/>
              </a:ext>
            </a:extLst>
          </p:cNvPr>
          <p:cNvSpPr/>
          <p:nvPr/>
        </p:nvSpPr>
        <p:spPr>
          <a:xfrm>
            <a:off x="5370239" y="5004358"/>
            <a:ext cx="2133947" cy="159343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27" name="Group 126">
            <a:extLst>
              <a:ext uri="{FF2B5EF4-FFF2-40B4-BE49-F238E27FC236}">
                <a16:creationId xmlns:a16="http://schemas.microsoft.com/office/drawing/2014/main" id="{212125AC-AF1A-4437-B5DE-3B1C8CA34195}"/>
              </a:ext>
            </a:extLst>
          </p:cNvPr>
          <p:cNvGrpSpPr/>
          <p:nvPr/>
        </p:nvGrpSpPr>
        <p:grpSpPr>
          <a:xfrm>
            <a:off x="5396790" y="4881814"/>
            <a:ext cx="2061777" cy="1682601"/>
            <a:chOff x="262333" y="3183814"/>
            <a:chExt cx="2061777" cy="1682601"/>
          </a:xfrm>
        </p:grpSpPr>
        <p:sp>
          <p:nvSpPr>
            <p:cNvPr id="128" name="Rectangle 127">
              <a:extLst>
                <a:ext uri="{FF2B5EF4-FFF2-40B4-BE49-F238E27FC236}">
                  <a16:creationId xmlns:a16="http://schemas.microsoft.com/office/drawing/2014/main" id="{BC798AA3-9FBA-4533-8E42-5A780108DA07}"/>
                </a:ext>
              </a:extLst>
            </p:cNvPr>
            <p:cNvSpPr/>
            <p:nvPr/>
          </p:nvSpPr>
          <p:spPr bwMode="auto">
            <a:xfrm>
              <a:off x="262333" y="333973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sp>
          <p:nvSpPr>
            <p:cNvPr id="129" name="TextBox 128">
              <a:extLst>
                <a:ext uri="{FF2B5EF4-FFF2-40B4-BE49-F238E27FC236}">
                  <a16:creationId xmlns:a16="http://schemas.microsoft.com/office/drawing/2014/main" id="{9DDA1841-E01D-4ED0-9360-3838D4204E9A}"/>
                </a:ext>
              </a:extLst>
            </p:cNvPr>
            <p:cNvSpPr txBox="1"/>
            <p:nvPr/>
          </p:nvSpPr>
          <p:spPr>
            <a:xfrm>
              <a:off x="262333" y="4248649"/>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Xamarin</a:t>
              </a:r>
            </a:p>
          </p:txBody>
        </p:sp>
        <p:pic>
          <p:nvPicPr>
            <p:cNvPr id="130" name="Picture 129">
              <a:extLst>
                <a:ext uri="{FF2B5EF4-FFF2-40B4-BE49-F238E27FC236}">
                  <a16:creationId xmlns:a16="http://schemas.microsoft.com/office/drawing/2014/main" id="{63900CE7-6080-4984-A77F-516EF5E78167}"/>
                </a:ext>
              </a:extLst>
            </p:cNvPr>
            <p:cNvPicPr>
              <a:picLocks noChangeAspect="1"/>
            </p:cNvPicPr>
            <p:nvPr/>
          </p:nvPicPr>
          <p:blipFill>
            <a:blip r:embed="rId6">
              <a:biLevel thresh="75000"/>
            </a:blip>
            <a:stretch>
              <a:fillRect/>
            </a:stretch>
          </p:blipFill>
          <p:spPr>
            <a:xfrm>
              <a:off x="907309" y="3450136"/>
              <a:ext cx="771825" cy="771825"/>
            </a:xfrm>
            <a:prstGeom prst="rect">
              <a:avLst/>
            </a:prstGeom>
          </p:spPr>
        </p:pic>
        <p:grpSp>
          <p:nvGrpSpPr>
            <p:cNvPr id="131" name="Group 130">
              <a:extLst>
                <a:ext uri="{FF2B5EF4-FFF2-40B4-BE49-F238E27FC236}">
                  <a16:creationId xmlns:a16="http://schemas.microsoft.com/office/drawing/2014/main" id="{8A7D4BDC-353C-42F3-95C5-76961D0482E0}"/>
                </a:ext>
              </a:extLst>
            </p:cNvPr>
            <p:cNvGrpSpPr/>
            <p:nvPr/>
          </p:nvGrpSpPr>
          <p:grpSpPr>
            <a:xfrm>
              <a:off x="262333" y="3183814"/>
              <a:ext cx="644976" cy="869556"/>
              <a:chOff x="267592" y="3247159"/>
              <a:chExt cx="657909" cy="886992"/>
            </a:xfrm>
            <a:solidFill>
              <a:schemeClr val="tx1"/>
            </a:solidFill>
          </p:grpSpPr>
          <p:sp>
            <p:nvSpPr>
              <p:cNvPr id="132" name="Diagonal Stripe 131">
                <a:extLst>
                  <a:ext uri="{FF2B5EF4-FFF2-40B4-BE49-F238E27FC236}">
                    <a16:creationId xmlns:a16="http://schemas.microsoft.com/office/drawing/2014/main" id="{2658C9D1-6DE5-495B-9690-21AC9748444F}"/>
                  </a:ext>
                </a:extLst>
              </p:cNvPr>
              <p:cNvSpPr/>
              <p:nvPr/>
            </p:nvSpPr>
            <p:spPr bwMode="auto">
              <a:xfrm>
                <a:off x="267592" y="3421329"/>
                <a:ext cx="657909" cy="712822"/>
              </a:xfrm>
              <a:prstGeom prst="diagStrip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3" name="TextBox 132">
                <a:extLst>
                  <a:ext uri="{FF2B5EF4-FFF2-40B4-BE49-F238E27FC236}">
                    <a16:creationId xmlns:a16="http://schemas.microsoft.com/office/drawing/2014/main" id="{B94E094F-8F7F-4600-AF76-8B5B056AB97E}"/>
                  </a:ext>
                </a:extLst>
              </p:cNvPr>
              <p:cNvSpPr txBox="1"/>
              <p:nvPr/>
            </p:nvSpPr>
            <p:spPr>
              <a:xfrm rot="18697095">
                <a:off x="118335" y="346422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grpSp>
        <p:nvGrpSpPr>
          <p:cNvPr id="134" name="Group 133">
            <a:extLst>
              <a:ext uri="{FF2B5EF4-FFF2-40B4-BE49-F238E27FC236}">
                <a16:creationId xmlns:a16="http://schemas.microsoft.com/office/drawing/2014/main" id="{384AC81E-F1FD-4720-A37B-B7A1842633EA}"/>
              </a:ext>
            </a:extLst>
          </p:cNvPr>
          <p:cNvGrpSpPr/>
          <p:nvPr/>
        </p:nvGrpSpPr>
        <p:grpSpPr>
          <a:xfrm>
            <a:off x="594802" y="4882959"/>
            <a:ext cx="2061777" cy="1685944"/>
            <a:chOff x="5021233" y="3180471"/>
            <a:chExt cx="2061777" cy="1685944"/>
          </a:xfrm>
        </p:grpSpPr>
        <p:sp>
          <p:nvSpPr>
            <p:cNvPr id="135" name="Rectangle 134">
              <a:extLst>
                <a:ext uri="{FF2B5EF4-FFF2-40B4-BE49-F238E27FC236}">
                  <a16:creationId xmlns:a16="http://schemas.microsoft.com/office/drawing/2014/main" id="{C0593B8F-4475-4C85-89D8-C3C8A5ED6239}"/>
                </a:ext>
              </a:extLst>
            </p:cNvPr>
            <p:cNvSpPr/>
            <p:nvPr/>
          </p:nvSpPr>
          <p:spPr bwMode="auto">
            <a:xfrm>
              <a:off x="5021233" y="333973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136" name="Picture 135">
              <a:extLst>
                <a:ext uri="{FF2B5EF4-FFF2-40B4-BE49-F238E27FC236}">
                  <a16:creationId xmlns:a16="http://schemas.microsoft.com/office/drawing/2014/main" id="{E51637E4-7DC0-49DD-87F5-591359BCF82F}"/>
                </a:ext>
              </a:extLst>
            </p:cNvPr>
            <p:cNvPicPr>
              <a:picLocks noChangeAspect="1"/>
            </p:cNvPicPr>
            <p:nvPr/>
          </p:nvPicPr>
          <p:blipFill>
            <a:blip r:embed="rId7">
              <a:biLevel thresh="75000"/>
            </a:blip>
            <a:stretch>
              <a:fillRect/>
            </a:stretch>
          </p:blipFill>
          <p:spPr>
            <a:xfrm>
              <a:off x="5762651" y="3546578"/>
              <a:ext cx="578941" cy="578941"/>
            </a:xfrm>
            <a:prstGeom prst="rect">
              <a:avLst/>
            </a:prstGeom>
          </p:spPr>
        </p:pic>
        <p:sp>
          <p:nvSpPr>
            <p:cNvPr id="137" name="TextBox 136">
              <a:extLst>
                <a:ext uri="{FF2B5EF4-FFF2-40B4-BE49-F238E27FC236}">
                  <a16:creationId xmlns:a16="http://schemas.microsoft.com/office/drawing/2014/main" id="{722D4802-D45D-4803-A05A-BBD10BF47BBE}"/>
                </a:ext>
              </a:extLst>
            </p:cNvPr>
            <p:cNvSpPr txBox="1"/>
            <p:nvPr/>
          </p:nvSpPr>
          <p:spPr>
            <a:xfrm>
              <a:off x="5021233" y="4248649"/>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Android</a:t>
              </a:r>
            </a:p>
          </p:txBody>
        </p:sp>
        <p:grpSp>
          <p:nvGrpSpPr>
            <p:cNvPr id="138" name="Group 137">
              <a:extLst>
                <a:ext uri="{FF2B5EF4-FFF2-40B4-BE49-F238E27FC236}">
                  <a16:creationId xmlns:a16="http://schemas.microsoft.com/office/drawing/2014/main" id="{05F64020-775F-4798-9BA9-DAE48D991C9D}"/>
                </a:ext>
              </a:extLst>
            </p:cNvPr>
            <p:cNvGrpSpPr/>
            <p:nvPr/>
          </p:nvGrpSpPr>
          <p:grpSpPr>
            <a:xfrm>
              <a:off x="5027772" y="3180471"/>
              <a:ext cx="644976" cy="869556"/>
              <a:chOff x="267592" y="3247159"/>
              <a:chExt cx="657909" cy="886992"/>
            </a:xfrm>
          </p:grpSpPr>
          <p:sp>
            <p:nvSpPr>
              <p:cNvPr id="139" name="Diagonal Stripe 138">
                <a:extLst>
                  <a:ext uri="{FF2B5EF4-FFF2-40B4-BE49-F238E27FC236}">
                    <a16:creationId xmlns:a16="http://schemas.microsoft.com/office/drawing/2014/main" id="{E87C7EE6-A457-4556-83DD-448E901233CE}"/>
                  </a:ext>
                </a:extLst>
              </p:cNvPr>
              <p:cNvSpPr/>
              <p:nvPr/>
            </p:nvSpPr>
            <p:spPr bwMode="auto">
              <a:xfrm>
                <a:off x="267592" y="3421329"/>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0" name="TextBox 139">
                <a:extLst>
                  <a:ext uri="{FF2B5EF4-FFF2-40B4-BE49-F238E27FC236}">
                    <a16:creationId xmlns:a16="http://schemas.microsoft.com/office/drawing/2014/main" id="{D609AC94-0058-4BCE-809A-A690AE0B3CFE}"/>
                  </a:ext>
                </a:extLst>
              </p:cNvPr>
              <p:cNvSpPr txBox="1"/>
              <p:nvPr/>
            </p:nvSpPr>
            <p:spPr>
              <a:xfrm rot="18697095">
                <a:off x="118336" y="346422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grpSp>
        <p:nvGrpSpPr>
          <p:cNvPr id="141" name="Group 140">
            <a:extLst>
              <a:ext uri="{FF2B5EF4-FFF2-40B4-BE49-F238E27FC236}">
                <a16:creationId xmlns:a16="http://schemas.microsoft.com/office/drawing/2014/main" id="{4DA25ADD-88DC-44E5-90E4-9D286FE9DCF5}"/>
              </a:ext>
            </a:extLst>
          </p:cNvPr>
          <p:cNvGrpSpPr/>
          <p:nvPr/>
        </p:nvGrpSpPr>
        <p:grpSpPr>
          <a:xfrm>
            <a:off x="2998997" y="4858821"/>
            <a:ext cx="2061777" cy="1707838"/>
            <a:chOff x="7382989" y="3158577"/>
            <a:chExt cx="2061777" cy="1707838"/>
          </a:xfrm>
        </p:grpSpPr>
        <p:sp>
          <p:nvSpPr>
            <p:cNvPr id="142" name="Rectangle 141">
              <a:extLst>
                <a:ext uri="{FF2B5EF4-FFF2-40B4-BE49-F238E27FC236}">
                  <a16:creationId xmlns:a16="http://schemas.microsoft.com/office/drawing/2014/main" id="{265BD6F9-BDEB-4223-8EC8-DFBDC1A87755}"/>
                </a:ext>
              </a:extLst>
            </p:cNvPr>
            <p:cNvSpPr/>
            <p:nvPr/>
          </p:nvSpPr>
          <p:spPr bwMode="auto">
            <a:xfrm>
              <a:off x="7382989" y="333973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143" name="Picture 142">
              <a:extLst>
                <a:ext uri="{FF2B5EF4-FFF2-40B4-BE49-F238E27FC236}">
                  <a16:creationId xmlns:a16="http://schemas.microsoft.com/office/drawing/2014/main" id="{E7C377D9-9ECD-47E1-A0D6-1E42ADA1C717}"/>
                </a:ext>
              </a:extLst>
            </p:cNvPr>
            <p:cNvPicPr>
              <a:picLocks noChangeAspect="1"/>
            </p:cNvPicPr>
            <p:nvPr/>
          </p:nvPicPr>
          <p:blipFill>
            <a:blip r:embed="rId8">
              <a:biLevel thresh="75000"/>
            </a:blip>
            <a:stretch>
              <a:fillRect/>
            </a:stretch>
          </p:blipFill>
          <p:spPr>
            <a:xfrm>
              <a:off x="8124407" y="3546578"/>
              <a:ext cx="578941" cy="578941"/>
            </a:xfrm>
            <a:prstGeom prst="rect">
              <a:avLst/>
            </a:prstGeom>
          </p:spPr>
        </p:pic>
        <p:sp>
          <p:nvSpPr>
            <p:cNvPr id="144" name="TextBox 143">
              <a:extLst>
                <a:ext uri="{FF2B5EF4-FFF2-40B4-BE49-F238E27FC236}">
                  <a16:creationId xmlns:a16="http://schemas.microsoft.com/office/drawing/2014/main" id="{92C30353-1BCD-4317-8C36-1A72717D6D2C}"/>
                </a:ext>
              </a:extLst>
            </p:cNvPr>
            <p:cNvSpPr txBox="1"/>
            <p:nvPr/>
          </p:nvSpPr>
          <p:spPr>
            <a:xfrm>
              <a:off x="7382989" y="4248649"/>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iOS</a:t>
              </a:r>
            </a:p>
          </p:txBody>
        </p:sp>
        <p:grpSp>
          <p:nvGrpSpPr>
            <p:cNvPr id="145" name="Group 144">
              <a:extLst>
                <a:ext uri="{FF2B5EF4-FFF2-40B4-BE49-F238E27FC236}">
                  <a16:creationId xmlns:a16="http://schemas.microsoft.com/office/drawing/2014/main" id="{A01F5525-7532-4148-972A-B6FB96634DEC}"/>
                </a:ext>
              </a:extLst>
            </p:cNvPr>
            <p:cNvGrpSpPr/>
            <p:nvPr/>
          </p:nvGrpSpPr>
          <p:grpSpPr>
            <a:xfrm>
              <a:off x="7387410" y="3158577"/>
              <a:ext cx="644976" cy="874833"/>
              <a:chOff x="2665259" y="1410420"/>
              <a:chExt cx="657909" cy="892375"/>
            </a:xfrm>
          </p:grpSpPr>
          <p:sp>
            <p:nvSpPr>
              <p:cNvPr id="146" name="Diagonal Stripe 145">
                <a:extLst>
                  <a:ext uri="{FF2B5EF4-FFF2-40B4-BE49-F238E27FC236}">
                    <a16:creationId xmlns:a16="http://schemas.microsoft.com/office/drawing/2014/main" id="{3D24E298-D558-45A6-ACB2-CF8FE9C0D154}"/>
                  </a:ext>
                </a:extLst>
              </p:cNvPr>
              <p:cNvSpPr/>
              <p:nvPr/>
            </p:nvSpPr>
            <p:spPr bwMode="auto">
              <a:xfrm>
                <a:off x="2665259" y="1589973"/>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7" name="TextBox 146">
                <a:extLst>
                  <a:ext uri="{FF2B5EF4-FFF2-40B4-BE49-F238E27FC236}">
                    <a16:creationId xmlns:a16="http://schemas.microsoft.com/office/drawing/2014/main" id="{DF622528-8F55-422A-AA54-9D8B62D0F707}"/>
                  </a:ext>
                </a:extLst>
              </p:cNvPr>
              <p:cNvSpPr txBox="1"/>
              <p:nvPr/>
            </p:nvSpPr>
            <p:spPr>
              <a:xfrm rot="18697095">
                <a:off x="2499677" y="1628172"/>
                <a:ext cx="869469" cy="433965"/>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sp>
        <p:nvSpPr>
          <p:cNvPr id="155" name="Rectangle 154">
            <a:extLst>
              <a:ext uri="{FF2B5EF4-FFF2-40B4-BE49-F238E27FC236}">
                <a16:creationId xmlns:a16="http://schemas.microsoft.com/office/drawing/2014/main" id="{0ABDA7DD-3128-49FA-93E1-1301D39A3841}"/>
              </a:ext>
            </a:extLst>
          </p:cNvPr>
          <p:cNvSpPr/>
          <p:nvPr/>
        </p:nvSpPr>
        <p:spPr>
          <a:xfrm>
            <a:off x="570803" y="5004358"/>
            <a:ext cx="2133947" cy="159343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56" name="Group 155">
            <a:extLst>
              <a:ext uri="{FF2B5EF4-FFF2-40B4-BE49-F238E27FC236}">
                <a16:creationId xmlns:a16="http://schemas.microsoft.com/office/drawing/2014/main" id="{5E823A3D-CE70-4E63-A627-5A0D09179053}"/>
              </a:ext>
            </a:extLst>
          </p:cNvPr>
          <p:cNvGrpSpPr/>
          <p:nvPr/>
        </p:nvGrpSpPr>
        <p:grpSpPr>
          <a:xfrm>
            <a:off x="7794581" y="3054831"/>
            <a:ext cx="2066779" cy="1685942"/>
            <a:chOff x="2624089" y="3180473"/>
            <a:chExt cx="2066779" cy="1685942"/>
          </a:xfrm>
        </p:grpSpPr>
        <p:sp>
          <p:nvSpPr>
            <p:cNvPr id="157" name="Rectangle 156">
              <a:extLst>
                <a:ext uri="{FF2B5EF4-FFF2-40B4-BE49-F238E27FC236}">
                  <a16:creationId xmlns:a16="http://schemas.microsoft.com/office/drawing/2014/main" id="{FF2AE9B0-216D-4AD5-8163-0603A08EADEE}"/>
                </a:ext>
              </a:extLst>
            </p:cNvPr>
            <p:cNvSpPr/>
            <p:nvPr/>
          </p:nvSpPr>
          <p:spPr bwMode="auto">
            <a:xfrm>
              <a:off x="2629091" y="333973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158" name="Picture 157">
              <a:extLst>
                <a:ext uri="{FF2B5EF4-FFF2-40B4-BE49-F238E27FC236}">
                  <a16:creationId xmlns:a16="http://schemas.microsoft.com/office/drawing/2014/main" id="{EC98C041-D199-4F66-9B7B-CFC01031BAC6}"/>
                </a:ext>
              </a:extLst>
            </p:cNvPr>
            <p:cNvPicPr>
              <a:picLocks noChangeAspect="1"/>
            </p:cNvPicPr>
            <p:nvPr/>
          </p:nvPicPr>
          <p:blipFill>
            <a:blip r:embed="rId9">
              <a:biLevel thresh="75000"/>
            </a:blip>
            <a:stretch>
              <a:fillRect/>
            </a:stretch>
          </p:blipFill>
          <p:spPr>
            <a:xfrm>
              <a:off x="3368290" y="3546578"/>
              <a:ext cx="578941" cy="578941"/>
            </a:xfrm>
            <a:prstGeom prst="rect">
              <a:avLst/>
            </a:prstGeom>
          </p:spPr>
        </p:pic>
        <p:sp>
          <p:nvSpPr>
            <p:cNvPr id="159" name="TextBox 158">
              <a:extLst>
                <a:ext uri="{FF2B5EF4-FFF2-40B4-BE49-F238E27FC236}">
                  <a16:creationId xmlns:a16="http://schemas.microsoft.com/office/drawing/2014/main" id="{D6F74F40-96EC-4F07-B310-BBBF4E64D691}"/>
                </a:ext>
              </a:extLst>
            </p:cNvPr>
            <p:cNvSpPr txBox="1"/>
            <p:nvPr/>
          </p:nvSpPr>
          <p:spPr>
            <a:xfrm>
              <a:off x="2626872" y="4246405"/>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UWP</a:t>
              </a:r>
            </a:p>
          </p:txBody>
        </p:sp>
        <p:grpSp>
          <p:nvGrpSpPr>
            <p:cNvPr id="160" name="Group 159">
              <a:extLst>
                <a:ext uri="{FF2B5EF4-FFF2-40B4-BE49-F238E27FC236}">
                  <a16:creationId xmlns:a16="http://schemas.microsoft.com/office/drawing/2014/main" id="{1081BB43-D1BD-441E-87BF-58204E04705A}"/>
                </a:ext>
              </a:extLst>
            </p:cNvPr>
            <p:cNvGrpSpPr/>
            <p:nvPr/>
          </p:nvGrpSpPr>
          <p:grpSpPr>
            <a:xfrm>
              <a:off x="2624089" y="3180473"/>
              <a:ext cx="644976" cy="869556"/>
              <a:chOff x="267592" y="3247159"/>
              <a:chExt cx="657909" cy="886992"/>
            </a:xfrm>
          </p:grpSpPr>
          <p:sp>
            <p:nvSpPr>
              <p:cNvPr id="161" name="Diagonal Stripe 160">
                <a:extLst>
                  <a:ext uri="{FF2B5EF4-FFF2-40B4-BE49-F238E27FC236}">
                    <a16:creationId xmlns:a16="http://schemas.microsoft.com/office/drawing/2014/main" id="{E74A6A3C-0A7D-42E7-A714-E3EA4D8B1311}"/>
                  </a:ext>
                </a:extLst>
              </p:cNvPr>
              <p:cNvSpPr/>
              <p:nvPr/>
            </p:nvSpPr>
            <p:spPr bwMode="auto">
              <a:xfrm>
                <a:off x="267592" y="3421329"/>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2" name="TextBox 161">
                <a:extLst>
                  <a:ext uri="{FF2B5EF4-FFF2-40B4-BE49-F238E27FC236}">
                    <a16:creationId xmlns:a16="http://schemas.microsoft.com/office/drawing/2014/main" id="{82929798-6B08-4323-91F5-8E83FDB8406F}"/>
                  </a:ext>
                </a:extLst>
              </p:cNvPr>
              <p:cNvSpPr txBox="1"/>
              <p:nvPr/>
            </p:nvSpPr>
            <p:spPr>
              <a:xfrm rot="18697095">
                <a:off x="118336" y="346422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spTree>
    <p:extLst>
      <p:ext uri="{BB962C8B-B14F-4D97-AF65-F5344CB8AC3E}">
        <p14:creationId xmlns:p14="http://schemas.microsoft.com/office/powerpoint/2010/main" val="2917655827"/>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sld>
</file>

<file path=ppt/slides/slide24.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a:extLst>
              <a:ext uri="{FF2B5EF4-FFF2-40B4-BE49-F238E27FC236}">
                <a16:creationId xmlns:a16="http://schemas.microsoft.com/office/drawing/2014/main" id="{B411391C-0272-4219-8BAA-85C5F0A64DA9}"/>
              </a:ext>
            </a:extLst>
          </p:cNvPr>
          <p:cNvSpPr>
            <a:spLocks noGrp="1"/>
          </p:cNvSpPr>
          <p:nvPr>
            <p:ph type="title"/>
          </p:nvPr>
        </p:nvSpPr>
        <p:spPr/>
        <p:txBody>
          <a:bodyPr/>
          <a:lstStyle/>
          <a:p>
            <a:r>
              <a:rPr lang="en-US" dirty="0"/>
              <a:t>Microsoft Authentication Libraries (MSAL)</a:t>
            </a:r>
          </a:p>
        </p:txBody>
      </p:sp>
      <p:sp>
        <p:nvSpPr>
          <p:cNvPr id="45" name="Text Placeholder 44">
            <a:extLst>
              <a:ext uri="{FF2B5EF4-FFF2-40B4-BE49-F238E27FC236}">
                <a16:creationId xmlns:a16="http://schemas.microsoft.com/office/drawing/2014/main" id="{04A1532C-7117-485B-AF56-5C87FBC4D9F9}"/>
              </a:ext>
            </a:extLst>
          </p:cNvPr>
          <p:cNvSpPr>
            <a:spLocks noGrp="1"/>
          </p:cNvSpPr>
          <p:nvPr>
            <p:ph type="body" sz="quarter" idx="10"/>
          </p:nvPr>
        </p:nvSpPr>
        <p:spPr>
          <a:xfrm>
            <a:off x="588263" y="1419935"/>
            <a:ext cx="10967044" cy="430887"/>
          </a:xfrm>
        </p:spPr>
        <p:txBody>
          <a:bodyPr/>
          <a:lstStyle/>
          <a:p>
            <a:r>
              <a:rPr lang="en-US" dirty="0"/>
              <a:t>Up Next: Authenticator app support</a:t>
            </a:r>
          </a:p>
        </p:txBody>
      </p:sp>
      <p:grpSp>
        <p:nvGrpSpPr>
          <p:cNvPr id="79" name="Group 78">
            <a:extLst>
              <a:ext uri="{FF2B5EF4-FFF2-40B4-BE49-F238E27FC236}">
                <a16:creationId xmlns:a16="http://schemas.microsoft.com/office/drawing/2014/main" id="{DA1C6166-DDD7-4BA9-AF7C-0424697115C6}"/>
              </a:ext>
            </a:extLst>
          </p:cNvPr>
          <p:cNvGrpSpPr/>
          <p:nvPr/>
        </p:nvGrpSpPr>
        <p:grpSpPr>
          <a:xfrm>
            <a:off x="5396790" y="3045607"/>
            <a:ext cx="2061777" cy="1707865"/>
            <a:chOff x="262333" y="1398772"/>
            <a:chExt cx="2061777" cy="1707865"/>
          </a:xfrm>
        </p:grpSpPr>
        <p:sp>
          <p:nvSpPr>
            <p:cNvPr id="80" name="Rectangle 79">
              <a:extLst>
                <a:ext uri="{FF2B5EF4-FFF2-40B4-BE49-F238E27FC236}">
                  <a16:creationId xmlns:a16="http://schemas.microsoft.com/office/drawing/2014/main" id="{1BEA85CC-C5C7-4281-8CEB-EECC63842E2A}"/>
                </a:ext>
              </a:extLst>
            </p:cNvPr>
            <p:cNvSpPr/>
            <p:nvPr/>
          </p:nvSpPr>
          <p:spPr bwMode="auto">
            <a:xfrm>
              <a:off x="262333" y="156144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84" name="Picture 83">
              <a:extLst>
                <a:ext uri="{FF2B5EF4-FFF2-40B4-BE49-F238E27FC236}">
                  <a16:creationId xmlns:a16="http://schemas.microsoft.com/office/drawing/2014/main" id="{1D265AA4-EF23-4B2D-979C-456409556EE9}"/>
                </a:ext>
              </a:extLst>
            </p:cNvPr>
            <p:cNvPicPr>
              <a:picLocks noChangeAspect="1"/>
            </p:cNvPicPr>
            <p:nvPr/>
          </p:nvPicPr>
          <p:blipFill>
            <a:blip r:embed="rId3">
              <a:biLevel thresh="75000"/>
            </a:blip>
            <a:stretch>
              <a:fillRect/>
            </a:stretch>
          </p:blipFill>
          <p:spPr>
            <a:xfrm>
              <a:off x="1003751" y="1815075"/>
              <a:ext cx="578941" cy="578941"/>
            </a:xfrm>
            <a:prstGeom prst="rect">
              <a:avLst/>
            </a:prstGeom>
          </p:spPr>
        </p:pic>
        <p:sp>
          <p:nvSpPr>
            <p:cNvPr id="85" name="TextBox 84">
              <a:extLst>
                <a:ext uri="{FF2B5EF4-FFF2-40B4-BE49-F238E27FC236}">
                  <a16:creationId xmlns:a16="http://schemas.microsoft.com/office/drawing/2014/main" id="{06C54A81-21E7-4853-82E0-E25D8E6CF1F7}"/>
                </a:ext>
              </a:extLst>
            </p:cNvPr>
            <p:cNvSpPr txBox="1"/>
            <p:nvPr/>
          </p:nvSpPr>
          <p:spPr>
            <a:xfrm>
              <a:off x="262333" y="2491115"/>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.NET</a:t>
              </a:r>
            </a:p>
          </p:txBody>
        </p:sp>
        <p:grpSp>
          <p:nvGrpSpPr>
            <p:cNvPr id="86" name="Group 85">
              <a:extLst>
                <a:ext uri="{FF2B5EF4-FFF2-40B4-BE49-F238E27FC236}">
                  <a16:creationId xmlns:a16="http://schemas.microsoft.com/office/drawing/2014/main" id="{4290E71C-7546-409E-B25E-0E83D515BCE6}"/>
                </a:ext>
              </a:extLst>
            </p:cNvPr>
            <p:cNvGrpSpPr/>
            <p:nvPr/>
          </p:nvGrpSpPr>
          <p:grpSpPr>
            <a:xfrm>
              <a:off x="276341" y="1398772"/>
              <a:ext cx="644976" cy="869556"/>
              <a:chOff x="267592" y="3247159"/>
              <a:chExt cx="657909" cy="886992"/>
            </a:xfrm>
          </p:grpSpPr>
          <p:sp>
            <p:nvSpPr>
              <p:cNvPr id="87" name="Diagonal Stripe 86">
                <a:extLst>
                  <a:ext uri="{FF2B5EF4-FFF2-40B4-BE49-F238E27FC236}">
                    <a16:creationId xmlns:a16="http://schemas.microsoft.com/office/drawing/2014/main" id="{B319014A-BEEB-46CB-A9B1-0AB5D9F8209A}"/>
                  </a:ext>
                </a:extLst>
              </p:cNvPr>
              <p:cNvSpPr/>
              <p:nvPr/>
            </p:nvSpPr>
            <p:spPr bwMode="auto">
              <a:xfrm>
                <a:off x="267592" y="3421329"/>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8" name="TextBox 87">
                <a:extLst>
                  <a:ext uri="{FF2B5EF4-FFF2-40B4-BE49-F238E27FC236}">
                    <a16:creationId xmlns:a16="http://schemas.microsoft.com/office/drawing/2014/main" id="{1DF739A2-8FC7-4431-8599-EAC527055EF8}"/>
                  </a:ext>
                </a:extLst>
              </p:cNvPr>
              <p:cNvSpPr txBox="1"/>
              <p:nvPr/>
            </p:nvSpPr>
            <p:spPr>
              <a:xfrm rot="18697095">
                <a:off x="118336" y="346422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grpSp>
        <p:nvGrpSpPr>
          <p:cNvPr id="103" name="Group 102">
            <a:extLst>
              <a:ext uri="{FF2B5EF4-FFF2-40B4-BE49-F238E27FC236}">
                <a16:creationId xmlns:a16="http://schemas.microsoft.com/office/drawing/2014/main" id="{E3B1530E-1F66-4E26-AF60-F5FE9C823A06}"/>
              </a:ext>
            </a:extLst>
          </p:cNvPr>
          <p:cNvGrpSpPr/>
          <p:nvPr/>
        </p:nvGrpSpPr>
        <p:grpSpPr>
          <a:xfrm>
            <a:off x="2998997" y="3037205"/>
            <a:ext cx="2061777" cy="1716267"/>
            <a:chOff x="5021233" y="1390370"/>
            <a:chExt cx="2061777" cy="1716267"/>
          </a:xfrm>
        </p:grpSpPr>
        <p:sp>
          <p:nvSpPr>
            <p:cNvPr id="104" name="Rectangle 103">
              <a:extLst>
                <a:ext uri="{FF2B5EF4-FFF2-40B4-BE49-F238E27FC236}">
                  <a16:creationId xmlns:a16="http://schemas.microsoft.com/office/drawing/2014/main" id="{4D8E6DB8-C171-4125-A737-CD84ED52100F}"/>
                </a:ext>
              </a:extLst>
            </p:cNvPr>
            <p:cNvSpPr/>
            <p:nvPr/>
          </p:nvSpPr>
          <p:spPr bwMode="auto">
            <a:xfrm>
              <a:off x="5021233" y="156144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105" name="Picture 104">
              <a:extLst>
                <a:ext uri="{FF2B5EF4-FFF2-40B4-BE49-F238E27FC236}">
                  <a16:creationId xmlns:a16="http://schemas.microsoft.com/office/drawing/2014/main" id="{6D8DFDBD-C409-4652-892A-A15C22E26635}"/>
                </a:ext>
              </a:extLst>
            </p:cNvPr>
            <p:cNvPicPr>
              <a:picLocks noChangeAspect="1"/>
            </p:cNvPicPr>
            <p:nvPr/>
          </p:nvPicPr>
          <p:blipFill>
            <a:blip r:embed="rId4">
              <a:biLevel thresh="75000"/>
            </a:blip>
            <a:stretch>
              <a:fillRect/>
            </a:stretch>
          </p:blipFill>
          <p:spPr>
            <a:xfrm>
              <a:off x="5762651" y="1815075"/>
              <a:ext cx="578941" cy="578941"/>
            </a:xfrm>
            <a:prstGeom prst="rect">
              <a:avLst/>
            </a:prstGeom>
          </p:spPr>
        </p:pic>
        <p:sp>
          <p:nvSpPr>
            <p:cNvPr id="106" name="TextBox 105">
              <a:extLst>
                <a:ext uri="{FF2B5EF4-FFF2-40B4-BE49-F238E27FC236}">
                  <a16:creationId xmlns:a16="http://schemas.microsoft.com/office/drawing/2014/main" id="{EB58AED6-CBA6-4B04-9EDA-8CF0ACF52DDF}"/>
                </a:ext>
              </a:extLst>
            </p:cNvPr>
            <p:cNvSpPr txBox="1"/>
            <p:nvPr/>
          </p:nvSpPr>
          <p:spPr>
            <a:xfrm>
              <a:off x="5021233" y="2491115"/>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dirty="0">
                  <a:gradFill>
                    <a:gsLst>
                      <a:gs pos="2917">
                        <a:srgbClr val="353535"/>
                      </a:gs>
                      <a:gs pos="30000">
                        <a:srgbClr val="353535"/>
                      </a:gs>
                    </a:gsLst>
                    <a:lin ang="5400000" scaled="0"/>
                  </a:gradFill>
                  <a:latin typeface="Segoe UI Light"/>
                </a:rPr>
                <a:t>Angular</a:t>
              </a:r>
            </a:p>
          </p:txBody>
        </p:sp>
        <p:grpSp>
          <p:nvGrpSpPr>
            <p:cNvPr id="107" name="Group 106">
              <a:extLst>
                <a:ext uri="{FF2B5EF4-FFF2-40B4-BE49-F238E27FC236}">
                  <a16:creationId xmlns:a16="http://schemas.microsoft.com/office/drawing/2014/main" id="{6426A1B8-32AF-4A8D-97CC-C61EF30341BB}"/>
                </a:ext>
              </a:extLst>
            </p:cNvPr>
            <p:cNvGrpSpPr/>
            <p:nvPr/>
          </p:nvGrpSpPr>
          <p:grpSpPr>
            <a:xfrm>
              <a:off x="5021234" y="1390370"/>
              <a:ext cx="644976" cy="874138"/>
              <a:chOff x="2665259" y="1411129"/>
              <a:chExt cx="657909" cy="891666"/>
            </a:xfrm>
          </p:grpSpPr>
          <p:sp>
            <p:nvSpPr>
              <p:cNvPr id="108" name="Diagonal Stripe 107">
                <a:extLst>
                  <a:ext uri="{FF2B5EF4-FFF2-40B4-BE49-F238E27FC236}">
                    <a16:creationId xmlns:a16="http://schemas.microsoft.com/office/drawing/2014/main" id="{291C93E1-1625-4BFB-AEB1-227E6FC123C4}"/>
                  </a:ext>
                </a:extLst>
              </p:cNvPr>
              <p:cNvSpPr/>
              <p:nvPr/>
            </p:nvSpPr>
            <p:spPr bwMode="auto">
              <a:xfrm>
                <a:off x="2665259" y="1589973"/>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9" name="TextBox 108">
                <a:extLst>
                  <a:ext uri="{FF2B5EF4-FFF2-40B4-BE49-F238E27FC236}">
                    <a16:creationId xmlns:a16="http://schemas.microsoft.com/office/drawing/2014/main" id="{562B4897-1202-4D9C-8F54-5BF5473A2FFD}"/>
                  </a:ext>
                </a:extLst>
              </p:cNvPr>
              <p:cNvSpPr txBox="1"/>
              <p:nvPr/>
            </p:nvSpPr>
            <p:spPr>
              <a:xfrm rot="18697095">
                <a:off x="2500387" y="162819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grpSp>
        <p:nvGrpSpPr>
          <p:cNvPr id="110" name="Group 109">
            <a:extLst>
              <a:ext uri="{FF2B5EF4-FFF2-40B4-BE49-F238E27FC236}">
                <a16:creationId xmlns:a16="http://schemas.microsoft.com/office/drawing/2014/main" id="{FC1782CB-835C-43F1-95A4-F401E136373D}"/>
              </a:ext>
            </a:extLst>
          </p:cNvPr>
          <p:cNvGrpSpPr/>
          <p:nvPr/>
        </p:nvGrpSpPr>
        <p:grpSpPr>
          <a:xfrm>
            <a:off x="594802" y="3046358"/>
            <a:ext cx="2068179" cy="1707114"/>
            <a:chOff x="2620470" y="1399523"/>
            <a:chExt cx="2068179" cy="1707114"/>
          </a:xfrm>
        </p:grpSpPr>
        <p:sp>
          <p:nvSpPr>
            <p:cNvPr id="111" name="Rectangle 110">
              <a:extLst>
                <a:ext uri="{FF2B5EF4-FFF2-40B4-BE49-F238E27FC236}">
                  <a16:creationId xmlns:a16="http://schemas.microsoft.com/office/drawing/2014/main" id="{FE5B0E9A-952D-4EDF-B8B5-FF3EFFF83405}"/>
                </a:ext>
              </a:extLst>
            </p:cNvPr>
            <p:cNvSpPr/>
            <p:nvPr/>
          </p:nvSpPr>
          <p:spPr bwMode="auto">
            <a:xfrm>
              <a:off x="2626872" y="156144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112" name="Picture 111">
              <a:extLst>
                <a:ext uri="{FF2B5EF4-FFF2-40B4-BE49-F238E27FC236}">
                  <a16:creationId xmlns:a16="http://schemas.microsoft.com/office/drawing/2014/main" id="{FE40F233-7D4F-481F-8E35-74E91BA50C72}"/>
                </a:ext>
              </a:extLst>
            </p:cNvPr>
            <p:cNvPicPr>
              <a:picLocks noChangeAspect="1"/>
            </p:cNvPicPr>
            <p:nvPr/>
          </p:nvPicPr>
          <p:blipFill>
            <a:blip r:embed="rId5">
              <a:biLevel thresh="75000"/>
            </a:blip>
            <a:stretch>
              <a:fillRect/>
            </a:stretch>
          </p:blipFill>
          <p:spPr>
            <a:xfrm>
              <a:off x="3354285" y="1815075"/>
              <a:ext cx="606954" cy="578941"/>
            </a:xfrm>
            <a:prstGeom prst="rect">
              <a:avLst/>
            </a:prstGeom>
          </p:spPr>
        </p:pic>
        <p:sp>
          <p:nvSpPr>
            <p:cNvPr id="113" name="TextBox 112">
              <a:extLst>
                <a:ext uri="{FF2B5EF4-FFF2-40B4-BE49-F238E27FC236}">
                  <a16:creationId xmlns:a16="http://schemas.microsoft.com/office/drawing/2014/main" id="{F21B2B04-7E67-49E3-AA2D-E37258DC4184}"/>
                </a:ext>
              </a:extLst>
            </p:cNvPr>
            <p:cNvSpPr txBox="1"/>
            <p:nvPr/>
          </p:nvSpPr>
          <p:spPr>
            <a:xfrm>
              <a:off x="2626872" y="2491115"/>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JavaScript</a:t>
              </a:r>
            </a:p>
          </p:txBody>
        </p:sp>
        <p:grpSp>
          <p:nvGrpSpPr>
            <p:cNvPr id="114" name="Group 113">
              <a:extLst>
                <a:ext uri="{FF2B5EF4-FFF2-40B4-BE49-F238E27FC236}">
                  <a16:creationId xmlns:a16="http://schemas.microsoft.com/office/drawing/2014/main" id="{5703E669-ECEA-473A-914B-CEA1416438D1}"/>
                </a:ext>
              </a:extLst>
            </p:cNvPr>
            <p:cNvGrpSpPr/>
            <p:nvPr/>
          </p:nvGrpSpPr>
          <p:grpSpPr>
            <a:xfrm>
              <a:off x="2620470" y="1399523"/>
              <a:ext cx="644976" cy="874138"/>
              <a:chOff x="2665259" y="1411129"/>
              <a:chExt cx="657909" cy="891666"/>
            </a:xfrm>
          </p:grpSpPr>
          <p:sp>
            <p:nvSpPr>
              <p:cNvPr id="115" name="Diagonal Stripe 114">
                <a:extLst>
                  <a:ext uri="{FF2B5EF4-FFF2-40B4-BE49-F238E27FC236}">
                    <a16:creationId xmlns:a16="http://schemas.microsoft.com/office/drawing/2014/main" id="{0666B4D4-363D-4EC3-BAA6-91176EEF669A}"/>
                  </a:ext>
                </a:extLst>
              </p:cNvPr>
              <p:cNvSpPr/>
              <p:nvPr/>
            </p:nvSpPr>
            <p:spPr bwMode="auto">
              <a:xfrm>
                <a:off x="2665259" y="1589973"/>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6" name="TextBox 115">
                <a:extLst>
                  <a:ext uri="{FF2B5EF4-FFF2-40B4-BE49-F238E27FC236}">
                    <a16:creationId xmlns:a16="http://schemas.microsoft.com/office/drawing/2014/main" id="{36959CB6-F1A7-411F-B2BC-DA746653D775}"/>
                  </a:ext>
                </a:extLst>
              </p:cNvPr>
              <p:cNvSpPr txBox="1"/>
              <p:nvPr/>
            </p:nvSpPr>
            <p:spPr>
              <a:xfrm rot="18697095">
                <a:off x="2500387" y="162819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sp>
        <p:nvSpPr>
          <p:cNvPr id="124" name="Rectangle 123">
            <a:extLst>
              <a:ext uri="{FF2B5EF4-FFF2-40B4-BE49-F238E27FC236}">
                <a16:creationId xmlns:a16="http://schemas.microsoft.com/office/drawing/2014/main" id="{60C51A6C-CE6D-4F98-9A80-C8D2BD5EDC8C}"/>
              </a:ext>
            </a:extLst>
          </p:cNvPr>
          <p:cNvSpPr/>
          <p:nvPr/>
        </p:nvSpPr>
        <p:spPr>
          <a:xfrm>
            <a:off x="2964879" y="4991390"/>
            <a:ext cx="2133947" cy="159343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5" name="Rectangle 124">
            <a:extLst>
              <a:ext uri="{FF2B5EF4-FFF2-40B4-BE49-F238E27FC236}">
                <a16:creationId xmlns:a16="http://schemas.microsoft.com/office/drawing/2014/main" id="{77B47514-3945-449F-A592-ED90E69584E4}"/>
              </a:ext>
            </a:extLst>
          </p:cNvPr>
          <p:cNvSpPr/>
          <p:nvPr/>
        </p:nvSpPr>
        <p:spPr>
          <a:xfrm>
            <a:off x="5370239" y="5004358"/>
            <a:ext cx="2133947" cy="159343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27" name="Group 126">
            <a:extLst>
              <a:ext uri="{FF2B5EF4-FFF2-40B4-BE49-F238E27FC236}">
                <a16:creationId xmlns:a16="http://schemas.microsoft.com/office/drawing/2014/main" id="{212125AC-AF1A-4437-B5DE-3B1C8CA34195}"/>
              </a:ext>
            </a:extLst>
          </p:cNvPr>
          <p:cNvGrpSpPr/>
          <p:nvPr/>
        </p:nvGrpSpPr>
        <p:grpSpPr>
          <a:xfrm>
            <a:off x="5396790" y="4881814"/>
            <a:ext cx="2061777" cy="1682601"/>
            <a:chOff x="262333" y="3183814"/>
            <a:chExt cx="2061777" cy="1682601"/>
          </a:xfrm>
        </p:grpSpPr>
        <p:sp>
          <p:nvSpPr>
            <p:cNvPr id="128" name="Rectangle 127">
              <a:extLst>
                <a:ext uri="{FF2B5EF4-FFF2-40B4-BE49-F238E27FC236}">
                  <a16:creationId xmlns:a16="http://schemas.microsoft.com/office/drawing/2014/main" id="{BC798AA3-9FBA-4533-8E42-5A780108DA07}"/>
                </a:ext>
              </a:extLst>
            </p:cNvPr>
            <p:cNvSpPr/>
            <p:nvPr/>
          </p:nvSpPr>
          <p:spPr bwMode="auto">
            <a:xfrm>
              <a:off x="262333" y="333973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sp>
          <p:nvSpPr>
            <p:cNvPr id="129" name="TextBox 128">
              <a:extLst>
                <a:ext uri="{FF2B5EF4-FFF2-40B4-BE49-F238E27FC236}">
                  <a16:creationId xmlns:a16="http://schemas.microsoft.com/office/drawing/2014/main" id="{9DDA1841-E01D-4ED0-9360-3838D4204E9A}"/>
                </a:ext>
              </a:extLst>
            </p:cNvPr>
            <p:cNvSpPr txBox="1"/>
            <p:nvPr/>
          </p:nvSpPr>
          <p:spPr>
            <a:xfrm>
              <a:off x="262333" y="4248649"/>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Xamarin</a:t>
              </a:r>
            </a:p>
          </p:txBody>
        </p:sp>
        <p:pic>
          <p:nvPicPr>
            <p:cNvPr id="130" name="Picture 129">
              <a:extLst>
                <a:ext uri="{FF2B5EF4-FFF2-40B4-BE49-F238E27FC236}">
                  <a16:creationId xmlns:a16="http://schemas.microsoft.com/office/drawing/2014/main" id="{63900CE7-6080-4984-A77F-516EF5E78167}"/>
                </a:ext>
              </a:extLst>
            </p:cNvPr>
            <p:cNvPicPr>
              <a:picLocks noChangeAspect="1"/>
            </p:cNvPicPr>
            <p:nvPr/>
          </p:nvPicPr>
          <p:blipFill>
            <a:blip r:embed="rId6">
              <a:biLevel thresh="75000"/>
            </a:blip>
            <a:stretch>
              <a:fillRect/>
            </a:stretch>
          </p:blipFill>
          <p:spPr>
            <a:xfrm>
              <a:off x="907309" y="3450136"/>
              <a:ext cx="771825" cy="771825"/>
            </a:xfrm>
            <a:prstGeom prst="rect">
              <a:avLst/>
            </a:prstGeom>
          </p:spPr>
        </p:pic>
        <p:grpSp>
          <p:nvGrpSpPr>
            <p:cNvPr id="131" name="Group 130">
              <a:extLst>
                <a:ext uri="{FF2B5EF4-FFF2-40B4-BE49-F238E27FC236}">
                  <a16:creationId xmlns:a16="http://schemas.microsoft.com/office/drawing/2014/main" id="{8A7D4BDC-353C-42F3-95C5-76961D0482E0}"/>
                </a:ext>
              </a:extLst>
            </p:cNvPr>
            <p:cNvGrpSpPr/>
            <p:nvPr/>
          </p:nvGrpSpPr>
          <p:grpSpPr>
            <a:xfrm>
              <a:off x="262333" y="3183814"/>
              <a:ext cx="644976" cy="869556"/>
              <a:chOff x="267592" y="3247159"/>
              <a:chExt cx="657909" cy="886992"/>
            </a:xfrm>
            <a:solidFill>
              <a:schemeClr val="tx1"/>
            </a:solidFill>
          </p:grpSpPr>
          <p:sp>
            <p:nvSpPr>
              <p:cNvPr id="132" name="Diagonal Stripe 131">
                <a:extLst>
                  <a:ext uri="{FF2B5EF4-FFF2-40B4-BE49-F238E27FC236}">
                    <a16:creationId xmlns:a16="http://schemas.microsoft.com/office/drawing/2014/main" id="{2658C9D1-6DE5-495B-9690-21AC9748444F}"/>
                  </a:ext>
                </a:extLst>
              </p:cNvPr>
              <p:cNvSpPr/>
              <p:nvPr/>
            </p:nvSpPr>
            <p:spPr bwMode="auto">
              <a:xfrm>
                <a:off x="267592" y="3421329"/>
                <a:ext cx="657909" cy="712822"/>
              </a:xfrm>
              <a:prstGeom prst="diagStrip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3" name="TextBox 132">
                <a:extLst>
                  <a:ext uri="{FF2B5EF4-FFF2-40B4-BE49-F238E27FC236}">
                    <a16:creationId xmlns:a16="http://schemas.microsoft.com/office/drawing/2014/main" id="{B94E094F-8F7F-4600-AF76-8B5B056AB97E}"/>
                  </a:ext>
                </a:extLst>
              </p:cNvPr>
              <p:cNvSpPr txBox="1"/>
              <p:nvPr/>
            </p:nvSpPr>
            <p:spPr>
              <a:xfrm rot="18697095">
                <a:off x="118335" y="346422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grpSp>
        <p:nvGrpSpPr>
          <p:cNvPr id="134" name="Group 133">
            <a:extLst>
              <a:ext uri="{FF2B5EF4-FFF2-40B4-BE49-F238E27FC236}">
                <a16:creationId xmlns:a16="http://schemas.microsoft.com/office/drawing/2014/main" id="{384AC81E-F1FD-4720-A37B-B7A1842633EA}"/>
              </a:ext>
            </a:extLst>
          </p:cNvPr>
          <p:cNvGrpSpPr/>
          <p:nvPr/>
        </p:nvGrpSpPr>
        <p:grpSpPr>
          <a:xfrm>
            <a:off x="594802" y="4882959"/>
            <a:ext cx="2061777" cy="1685944"/>
            <a:chOff x="5021233" y="3180471"/>
            <a:chExt cx="2061777" cy="1685944"/>
          </a:xfrm>
        </p:grpSpPr>
        <p:sp>
          <p:nvSpPr>
            <p:cNvPr id="135" name="Rectangle 134">
              <a:extLst>
                <a:ext uri="{FF2B5EF4-FFF2-40B4-BE49-F238E27FC236}">
                  <a16:creationId xmlns:a16="http://schemas.microsoft.com/office/drawing/2014/main" id="{C0593B8F-4475-4C85-89D8-C3C8A5ED6239}"/>
                </a:ext>
              </a:extLst>
            </p:cNvPr>
            <p:cNvSpPr/>
            <p:nvPr/>
          </p:nvSpPr>
          <p:spPr bwMode="auto">
            <a:xfrm>
              <a:off x="5021233" y="333973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136" name="Picture 135">
              <a:extLst>
                <a:ext uri="{FF2B5EF4-FFF2-40B4-BE49-F238E27FC236}">
                  <a16:creationId xmlns:a16="http://schemas.microsoft.com/office/drawing/2014/main" id="{E51637E4-7DC0-49DD-87F5-591359BCF82F}"/>
                </a:ext>
              </a:extLst>
            </p:cNvPr>
            <p:cNvPicPr>
              <a:picLocks noChangeAspect="1"/>
            </p:cNvPicPr>
            <p:nvPr/>
          </p:nvPicPr>
          <p:blipFill>
            <a:blip r:embed="rId7">
              <a:biLevel thresh="75000"/>
            </a:blip>
            <a:stretch>
              <a:fillRect/>
            </a:stretch>
          </p:blipFill>
          <p:spPr>
            <a:xfrm>
              <a:off x="5762651" y="3546578"/>
              <a:ext cx="578941" cy="578941"/>
            </a:xfrm>
            <a:prstGeom prst="rect">
              <a:avLst/>
            </a:prstGeom>
          </p:spPr>
        </p:pic>
        <p:sp>
          <p:nvSpPr>
            <p:cNvPr id="137" name="TextBox 136">
              <a:extLst>
                <a:ext uri="{FF2B5EF4-FFF2-40B4-BE49-F238E27FC236}">
                  <a16:creationId xmlns:a16="http://schemas.microsoft.com/office/drawing/2014/main" id="{722D4802-D45D-4803-A05A-BBD10BF47BBE}"/>
                </a:ext>
              </a:extLst>
            </p:cNvPr>
            <p:cNvSpPr txBox="1"/>
            <p:nvPr/>
          </p:nvSpPr>
          <p:spPr>
            <a:xfrm>
              <a:off x="5021233" y="4248649"/>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Android</a:t>
              </a:r>
            </a:p>
          </p:txBody>
        </p:sp>
        <p:grpSp>
          <p:nvGrpSpPr>
            <p:cNvPr id="138" name="Group 137">
              <a:extLst>
                <a:ext uri="{FF2B5EF4-FFF2-40B4-BE49-F238E27FC236}">
                  <a16:creationId xmlns:a16="http://schemas.microsoft.com/office/drawing/2014/main" id="{05F64020-775F-4798-9BA9-DAE48D991C9D}"/>
                </a:ext>
              </a:extLst>
            </p:cNvPr>
            <p:cNvGrpSpPr/>
            <p:nvPr/>
          </p:nvGrpSpPr>
          <p:grpSpPr>
            <a:xfrm>
              <a:off x="5027772" y="3180471"/>
              <a:ext cx="644976" cy="869556"/>
              <a:chOff x="267592" y="3247159"/>
              <a:chExt cx="657909" cy="886992"/>
            </a:xfrm>
          </p:grpSpPr>
          <p:sp>
            <p:nvSpPr>
              <p:cNvPr id="139" name="Diagonal Stripe 138">
                <a:extLst>
                  <a:ext uri="{FF2B5EF4-FFF2-40B4-BE49-F238E27FC236}">
                    <a16:creationId xmlns:a16="http://schemas.microsoft.com/office/drawing/2014/main" id="{E87C7EE6-A457-4556-83DD-448E901233CE}"/>
                  </a:ext>
                </a:extLst>
              </p:cNvPr>
              <p:cNvSpPr/>
              <p:nvPr/>
            </p:nvSpPr>
            <p:spPr bwMode="auto">
              <a:xfrm>
                <a:off x="267592" y="3421329"/>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0" name="TextBox 139">
                <a:extLst>
                  <a:ext uri="{FF2B5EF4-FFF2-40B4-BE49-F238E27FC236}">
                    <a16:creationId xmlns:a16="http://schemas.microsoft.com/office/drawing/2014/main" id="{D609AC94-0058-4BCE-809A-A690AE0B3CFE}"/>
                  </a:ext>
                </a:extLst>
              </p:cNvPr>
              <p:cNvSpPr txBox="1"/>
              <p:nvPr/>
            </p:nvSpPr>
            <p:spPr>
              <a:xfrm rot="18697095">
                <a:off x="118336" y="346422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grpSp>
        <p:nvGrpSpPr>
          <p:cNvPr id="141" name="Group 140">
            <a:extLst>
              <a:ext uri="{FF2B5EF4-FFF2-40B4-BE49-F238E27FC236}">
                <a16:creationId xmlns:a16="http://schemas.microsoft.com/office/drawing/2014/main" id="{4DA25ADD-88DC-44E5-90E4-9D286FE9DCF5}"/>
              </a:ext>
            </a:extLst>
          </p:cNvPr>
          <p:cNvGrpSpPr/>
          <p:nvPr/>
        </p:nvGrpSpPr>
        <p:grpSpPr>
          <a:xfrm>
            <a:off x="2998997" y="4858821"/>
            <a:ext cx="2061777" cy="1707838"/>
            <a:chOff x="7382989" y="3158577"/>
            <a:chExt cx="2061777" cy="1707838"/>
          </a:xfrm>
        </p:grpSpPr>
        <p:sp>
          <p:nvSpPr>
            <p:cNvPr id="142" name="Rectangle 141">
              <a:extLst>
                <a:ext uri="{FF2B5EF4-FFF2-40B4-BE49-F238E27FC236}">
                  <a16:creationId xmlns:a16="http://schemas.microsoft.com/office/drawing/2014/main" id="{265BD6F9-BDEB-4223-8EC8-DFBDC1A87755}"/>
                </a:ext>
              </a:extLst>
            </p:cNvPr>
            <p:cNvSpPr/>
            <p:nvPr/>
          </p:nvSpPr>
          <p:spPr bwMode="auto">
            <a:xfrm>
              <a:off x="7382989" y="333973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143" name="Picture 142">
              <a:extLst>
                <a:ext uri="{FF2B5EF4-FFF2-40B4-BE49-F238E27FC236}">
                  <a16:creationId xmlns:a16="http://schemas.microsoft.com/office/drawing/2014/main" id="{E7C377D9-9ECD-47E1-A0D6-1E42ADA1C717}"/>
                </a:ext>
              </a:extLst>
            </p:cNvPr>
            <p:cNvPicPr>
              <a:picLocks noChangeAspect="1"/>
            </p:cNvPicPr>
            <p:nvPr/>
          </p:nvPicPr>
          <p:blipFill>
            <a:blip r:embed="rId8">
              <a:biLevel thresh="75000"/>
            </a:blip>
            <a:stretch>
              <a:fillRect/>
            </a:stretch>
          </p:blipFill>
          <p:spPr>
            <a:xfrm>
              <a:off x="8124407" y="3546578"/>
              <a:ext cx="578941" cy="578941"/>
            </a:xfrm>
            <a:prstGeom prst="rect">
              <a:avLst/>
            </a:prstGeom>
          </p:spPr>
        </p:pic>
        <p:sp>
          <p:nvSpPr>
            <p:cNvPr id="144" name="TextBox 143">
              <a:extLst>
                <a:ext uri="{FF2B5EF4-FFF2-40B4-BE49-F238E27FC236}">
                  <a16:creationId xmlns:a16="http://schemas.microsoft.com/office/drawing/2014/main" id="{92C30353-1BCD-4317-8C36-1A72717D6D2C}"/>
                </a:ext>
              </a:extLst>
            </p:cNvPr>
            <p:cNvSpPr txBox="1"/>
            <p:nvPr/>
          </p:nvSpPr>
          <p:spPr>
            <a:xfrm>
              <a:off x="7382989" y="4248649"/>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iOS</a:t>
              </a:r>
            </a:p>
          </p:txBody>
        </p:sp>
        <p:grpSp>
          <p:nvGrpSpPr>
            <p:cNvPr id="145" name="Group 144">
              <a:extLst>
                <a:ext uri="{FF2B5EF4-FFF2-40B4-BE49-F238E27FC236}">
                  <a16:creationId xmlns:a16="http://schemas.microsoft.com/office/drawing/2014/main" id="{A01F5525-7532-4148-972A-B6FB96634DEC}"/>
                </a:ext>
              </a:extLst>
            </p:cNvPr>
            <p:cNvGrpSpPr/>
            <p:nvPr/>
          </p:nvGrpSpPr>
          <p:grpSpPr>
            <a:xfrm>
              <a:off x="7387410" y="3158577"/>
              <a:ext cx="644976" cy="874833"/>
              <a:chOff x="2665259" y="1410420"/>
              <a:chExt cx="657909" cy="892375"/>
            </a:xfrm>
          </p:grpSpPr>
          <p:sp>
            <p:nvSpPr>
              <p:cNvPr id="146" name="Diagonal Stripe 145">
                <a:extLst>
                  <a:ext uri="{FF2B5EF4-FFF2-40B4-BE49-F238E27FC236}">
                    <a16:creationId xmlns:a16="http://schemas.microsoft.com/office/drawing/2014/main" id="{3D24E298-D558-45A6-ACB2-CF8FE9C0D154}"/>
                  </a:ext>
                </a:extLst>
              </p:cNvPr>
              <p:cNvSpPr/>
              <p:nvPr/>
            </p:nvSpPr>
            <p:spPr bwMode="auto">
              <a:xfrm>
                <a:off x="2665259" y="1589973"/>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7" name="TextBox 146">
                <a:extLst>
                  <a:ext uri="{FF2B5EF4-FFF2-40B4-BE49-F238E27FC236}">
                    <a16:creationId xmlns:a16="http://schemas.microsoft.com/office/drawing/2014/main" id="{DF622528-8F55-422A-AA54-9D8B62D0F707}"/>
                  </a:ext>
                </a:extLst>
              </p:cNvPr>
              <p:cNvSpPr txBox="1"/>
              <p:nvPr/>
            </p:nvSpPr>
            <p:spPr>
              <a:xfrm rot="18697095">
                <a:off x="2499677" y="1628172"/>
                <a:ext cx="869469" cy="433965"/>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sp>
        <p:nvSpPr>
          <p:cNvPr id="155" name="Rectangle 154">
            <a:extLst>
              <a:ext uri="{FF2B5EF4-FFF2-40B4-BE49-F238E27FC236}">
                <a16:creationId xmlns:a16="http://schemas.microsoft.com/office/drawing/2014/main" id="{0ABDA7DD-3128-49FA-93E1-1301D39A3841}"/>
              </a:ext>
            </a:extLst>
          </p:cNvPr>
          <p:cNvSpPr/>
          <p:nvPr/>
        </p:nvSpPr>
        <p:spPr>
          <a:xfrm>
            <a:off x="570803" y="5004358"/>
            <a:ext cx="2133947" cy="159343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56" name="Group 155">
            <a:extLst>
              <a:ext uri="{FF2B5EF4-FFF2-40B4-BE49-F238E27FC236}">
                <a16:creationId xmlns:a16="http://schemas.microsoft.com/office/drawing/2014/main" id="{5E823A3D-CE70-4E63-A627-5A0D09179053}"/>
              </a:ext>
            </a:extLst>
          </p:cNvPr>
          <p:cNvGrpSpPr/>
          <p:nvPr/>
        </p:nvGrpSpPr>
        <p:grpSpPr>
          <a:xfrm>
            <a:off x="7794581" y="3054831"/>
            <a:ext cx="2066779" cy="1685942"/>
            <a:chOff x="2624089" y="3180473"/>
            <a:chExt cx="2066779" cy="1685942"/>
          </a:xfrm>
        </p:grpSpPr>
        <p:sp>
          <p:nvSpPr>
            <p:cNvPr id="157" name="Rectangle 156">
              <a:extLst>
                <a:ext uri="{FF2B5EF4-FFF2-40B4-BE49-F238E27FC236}">
                  <a16:creationId xmlns:a16="http://schemas.microsoft.com/office/drawing/2014/main" id="{FF2AE9B0-216D-4AD5-8163-0603A08EADEE}"/>
                </a:ext>
              </a:extLst>
            </p:cNvPr>
            <p:cNvSpPr/>
            <p:nvPr/>
          </p:nvSpPr>
          <p:spPr bwMode="auto">
            <a:xfrm>
              <a:off x="2629091" y="333973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158" name="Picture 157">
              <a:extLst>
                <a:ext uri="{FF2B5EF4-FFF2-40B4-BE49-F238E27FC236}">
                  <a16:creationId xmlns:a16="http://schemas.microsoft.com/office/drawing/2014/main" id="{EC98C041-D199-4F66-9B7B-CFC01031BAC6}"/>
                </a:ext>
              </a:extLst>
            </p:cNvPr>
            <p:cNvPicPr>
              <a:picLocks noChangeAspect="1"/>
            </p:cNvPicPr>
            <p:nvPr/>
          </p:nvPicPr>
          <p:blipFill>
            <a:blip r:embed="rId9">
              <a:biLevel thresh="75000"/>
            </a:blip>
            <a:stretch>
              <a:fillRect/>
            </a:stretch>
          </p:blipFill>
          <p:spPr>
            <a:xfrm>
              <a:off x="3368290" y="3546578"/>
              <a:ext cx="578941" cy="578941"/>
            </a:xfrm>
            <a:prstGeom prst="rect">
              <a:avLst/>
            </a:prstGeom>
          </p:spPr>
        </p:pic>
        <p:sp>
          <p:nvSpPr>
            <p:cNvPr id="159" name="TextBox 158">
              <a:extLst>
                <a:ext uri="{FF2B5EF4-FFF2-40B4-BE49-F238E27FC236}">
                  <a16:creationId xmlns:a16="http://schemas.microsoft.com/office/drawing/2014/main" id="{D6F74F40-96EC-4F07-B310-BBBF4E64D691}"/>
                </a:ext>
              </a:extLst>
            </p:cNvPr>
            <p:cNvSpPr txBox="1"/>
            <p:nvPr/>
          </p:nvSpPr>
          <p:spPr>
            <a:xfrm>
              <a:off x="2626872" y="4246405"/>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UWP</a:t>
              </a:r>
            </a:p>
          </p:txBody>
        </p:sp>
        <p:grpSp>
          <p:nvGrpSpPr>
            <p:cNvPr id="160" name="Group 159">
              <a:extLst>
                <a:ext uri="{FF2B5EF4-FFF2-40B4-BE49-F238E27FC236}">
                  <a16:creationId xmlns:a16="http://schemas.microsoft.com/office/drawing/2014/main" id="{1081BB43-D1BD-441E-87BF-58204E04705A}"/>
                </a:ext>
              </a:extLst>
            </p:cNvPr>
            <p:cNvGrpSpPr/>
            <p:nvPr/>
          </p:nvGrpSpPr>
          <p:grpSpPr>
            <a:xfrm>
              <a:off x="2624089" y="3180473"/>
              <a:ext cx="644976" cy="869556"/>
              <a:chOff x="267592" y="3247159"/>
              <a:chExt cx="657909" cy="886992"/>
            </a:xfrm>
          </p:grpSpPr>
          <p:sp>
            <p:nvSpPr>
              <p:cNvPr id="161" name="Diagonal Stripe 160">
                <a:extLst>
                  <a:ext uri="{FF2B5EF4-FFF2-40B4-BE49-F238E27FC236}">
                    <a16:creationId xmlns:a16="http://schemas.microsoft.com/office/drawing/2014/main" id="{E74A6A3C-0A7D-42E7-A714-E3EA4D8B1311}"/>
                  </a:ext>
                </a:extLst>
              </p:cNvPr>
              <p:cNvSpPr/>
              <p:nvPr/>
            </p:nvSpPr>
            <p:spPr bwMode="auto">
              <a:xfrm>
                <a:off x="267592" y="3421329"/>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2" name="TextBox 161">
                <a:extLst>
                  <a:ext uri="{FF2B5EF4-FFF2-40B4-BE49-F238E27FC236}">
                    <a16:creationId xmlns:a16="http://schemas.microsoft.com/office/drawing/2014/main" id="{82929798-6B08-4323-91F5-8E83FDB8406F}"/>
                  </a:ext>
                </a:extLst>
              </p:cNvPr>
              <p:cNvSpPr txBox="1"/>
              <p:nvPr/>
            </p:nvSpPr>
            <p:spPr>
              <a:xfrm rot="18697095">
                <a:off x="118336" y="346422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spTree>
    <p:extLst>
      <p:ext uri="{BB962C8B-B14F-4D97-AF65-F5344CB8AC3E}">
        <p14:creationId xmlns:p14="http://schemas.microsoft.com/office/powerpoint/2010/main" val="2606370471"/>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sld>
</file>

<file path=ppt/slides/slide25.xml><?xml version="1.0" encoding="utf-8"?>
<p:sld xmlns:a16="http://schemas.microsoft.com/office/drawing/2014/main" xmlns:a14="http://schemas.microsoft.com/office/drawing/2010/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699" y="448699"/>
            <a:ext cx="10801919" cy="663580"/>
          </a:xfrm>
        </p:spPr>
        <p:txBody>
          <a:bodyPr/>
          <a:lstStyle/>
          <a:p>
            <a:r>
              <a:rPr lang="en-US" sz="4312"/>
              <a:t>Deep-dive browser-based JavaScript apps</a:t>
            </a:r>
          </a:p>
        </p:txBody>
      </p:sp>
      <p:grpSp>
        <p:nvGrpSpPr>
          <p:cNvPr id="21" name="Group 20">
            <a:extLst>
              <a:ext uri="{FF2B5EF4-FFF2-40B4-BE49-F238E27FC236}">
                <a16:creationId xmlns:a16="http://schemas.microsoft.com/office/drawing/2014/main" id="{D6F2E2B2-4F4A-4A8F-A127-A58843CB5E5B}"/>
              </a:ext>
            </a:extLst>
          </p:cNvPr>
          <p:cNvGrpSpPr/>
          <p:nvPr/>
        </p:nvGrpSpPr>
        <p:grpSpPr>
          <a:xfrm>
            <a:off x="8000984" y="1672012"/>
            <a:ext cx="2590957" cy="2320292"/>
            <a:chOff x="5735921" y="1519401"/>
            <a:chExt cx="2590957" cy="2320292"/>
          </a:xfrm>
        </p:grpSpPr>
        <p:grpSp>
          <p:nvGrpSpPr>
            <p:cNvPr id="32" name="Group 31">
              <a:extLst>
                <a:ext uri="{FF2B5EF4-FFF2-40B4-BE49-F238E27FC236}">
                  <a16:creationId xmlns:a16="http://schemas.microsoft.com/office/drawing/2014/main" id="{15298157-DE57-40DA-8DA2-ABDCD7C1E4ED}"/>
                </a:ext>
              </a:extLst>
            </p:cNvPr>
            <p:cNvGrpSpPr/>
            <p:nvPr/>
          </p:nvGrpSpPr>
          <p:grpSpPr>
            <a:xfrm>
              <a:off x="5735921" y="1519401"/>
              <a:ext cx="2590957" cy="1730712"/>
              <a:chOff x="4426431" y="1990592"/>
              <a:chExt cx="2642911" cy="1765416"/>
            </a:xfrm>
          </p:grpSpPr>
          <p:sp>
            <p:nvSpPr>
              <p:cNvPr id="33" name="Cloud">
                <a:extLst>
                  <a:ext uri="{FF2B5EF4-FFF2-40B4-BE49-F238E27FC236}">
                    <a16:creationId xmlns:a16="http://schemas.microsoft.com/office/drawing/2014/main" id="{30F274FF-35E6-48F8-9814-4760312E30C7}"/>
                  </a:ext>
                </a:extLst>
              </p:cNvPr>
              <p:cNvSpPr>
                <a:spLocks/>
              </p:cNvSpPr>
              <p:nvPr/>
            </p:nvSpPr>
            <p:spPr bwMode="auto">
              <a:xfrm>
                <a:off x="4426431" y="1990592"/>
                <a:ext cx="2642911" cy="1765416"/>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38100" cap="flat">
                <a:solidFill>
                  <a:schemeClr val="bg1">
                    <a:lumMod val="75000"/>
                  </a:schemeClr>
                </a:solidFill>
                <a:prstDash val="solid"/>
                <a:miter lim="800000"/>
                <a:headEnd/>
                <a:tailEnd/>
              </a:ln>
            </p:spPr>
            <p:txBody>
              <a:bodyPr vert="horz" wrap="square" lIns="87880" tIns="43940" rIns="87880" bIns="43940" numCol="1" anchor="t" anchorCtr="0" compatLnSpc="1">
                <a:prstTxWarp prst="textNoShape">
                  <a:avLst/>
                </a:prstTxWarp>
              </a:bodyPr>
              <a:lstStyle/>
              <a:p>
                <a:pPr defTabSz="896354">
                  <a:defRPr/>
                </a:pPr>
                <a:endParaRPr lang="en-US" sz="2000">
                  <a:solidFill>
                    <a:srgbClr val="FFFFFF"/>
                  </a:solidFill>
                  <a:latin typeface="Segoe UI"/>
                </a:endParaRPr>
              </a:p>
            </p:txBody>
          </p:sp>
          <p:pic>
            <p:nvPicPr>
              <p:cNvPr id="34" name="Picture 33">
                <a:extLst>
                  <a:ext uri="{FF2B5EF4-FFF2-40B4-BE49-F238E27FC236}">
                    <a16:creationId xmlns:a16="http://schemas.microsoft.com/office/drawing/2014/main" id="{0C13DACC-E1C5-4FEC-A083-9B81E1CC87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81940" y="2220528"/>
                <a:ext cx="1327670" cy="1327670"/>
              </a:xfrm>
              <a:prstGeom prst="rect">
                <a:avLst/>
              </a:prstGeom>
            </p:spPr>
          </p:pic>
        </p:grpSp>
        <p:sp>
          <p:nvSpPr>
            <p:cNvPr id="35" name="TextBox 34">
              <a:extLst>
                <a:ext uri="{FF2B5EF4-FFF2-40B4-BE49-F238E27FC236}">
                  <a16:creationId xmlns:a16="http://schemas.microsoft.com/office/drawing/2014/main" id="{B90F5490-355E-4779-A556-ACFABF3E1106}"/>
                </a:ext>
              </a:extLst>
            </p:cNvPr>
            <p:cNvSpPr txBox="1"/>
            <p:nvPr/>
          </p:nvSpPr>
          <p:spPr>
            <a:xfrm>
              <a:off x="6251495" y="3273037"/>
              <a:ext cx="1555668" cy="566656"/>
            </a:xfrm>
            <a:prstGeom prst="rect">
              <a:avLst/>
            </a:prstGeom>
            <a:noFill/>
          </p:spPr>
          <p:txBody>
            <a:bodyPr wrap="none" lIns="179285" tIns="143428" rIns="179285" bIns="143428" rtlCol="0">
              <a:spAutoFit/>
            </a:bodyPr>
            <a:lstStyle/>
            <a:p>
              <a:pPr>
                <a:lnSpc>
                  <a:spcPct val="90000"/>
                </a:lnSpc>
                <a:spcAft>
                  <a:spcPts val="588"/>
                </a:spcAft>
                <a:defRPr/>
              </a:pPr>
              <a:r>
                <a:rPr lang="en-US" sz="2000" dirty="0">
                  <a:gradFill>
                    <a:gsLst>
                      <a:gs pos="2917">
                        <a:srgbClr val="505050"/>
                      </a:gs>
                      <a:gs pos="30000">
                        <a:srgbClr val="505050"/>
                      </a:gs>
                    </a:gsLst>
                    <a:lin ang="5400000" scaled="0"/>
                  </a:gradFill>
                  <a:latin typeface="Segoe UI" charset="0"/>
                  <a:ea typeface="Segoe UI" charset="0"/>
                  <a:cs typeface="Segoe UI" charset="0"/>
                </a:rPr>
                <a:t>AZURE AD</a:t>
              </a:r>
            </a:p>
          </p:txBody>
        </p:sp>
      </p:grpSp>
      <p:grpSp>
        <p:nvGrpSpPr>
          <p:cNvPr id="7" name="Group 6">
            <a:extLst>
              <a:ext uri="{FF2B5EF4-FFF2-40B4-BE49-F238E27FC236}">
                <a16:creationId xmlns:a16="http://schemas.microsoft.com/office/drawing/2014/main" id="{BB6AE0C1-46F2-492E-B9E5-96C612C400C1}"/>
              </a:ext>
            </a:extLst>
          </p:cNvPr>
          <p:cNvGrpSpPr/>
          <p:nvPr>
            <p:custDataLst>
              <p:custData r:id="rId1"/>
            </p:custDataLst>
          </p:nvPr>
        </p:nvGrpSpPr>
        <p:grpSpPr>
          <a:xfrm>
            <a:off x="3338308" y="1550075"/>
            <a:ext cx="1861196" cy="1566335"/>
            <a:chOff x="8902001" y="3666276"/>
            <a:chExt cx="1898519" cy="1597743"/>
          </a:xfrm>
        </p:grpSpPr>
        <p:grpSp>
          <p:nvGrpSpPr>
            <p:cNvPr id="8" name="Group 7">
              <a:extLst>
                <a:ext uri="{FF2B5EF4-FFF2-40B4-BE49-F238E27FC236}">
                  <a16:creationId xmlns:a16="http://schemas.microsoft.com/office/drawing/2014/main" id="{36F026F5-F492-457E-B96B-2BF17EE1A04C}"/>
                </a:ext>
              </a:extLst>
            </p:cNvPr>
            <p:cNvGrpSpPr/>
            <p:nvPr>
              <p:custDataLst>
                <p:custData r:id="rId5"/>
              </p:custDataLst>
            </p:nvPr>
          </p:nvGrpSpPr>
          <p:grpSpPr>
            <a:xfrm>
              <a:off x="8979292" y="3666276"/>
              <a:ext cx="1821228" cy="1312304"/>
              <a:chOff x="-3272346" y="4002157"/>
              <a:chExt cx="1476378" cy="1063819"/>
            </a:xfrm>
          </p:grpSpPr>
          <p:sp>
            <p:nvSpPr>
              <p:cNvPr id="10" name="Cloud">
                <a:extLst>
                  <a:ext uri="{FF2B5EF4-FFF2-40B4-BE49-F238E27FC236}">
                    <a16:creationId xmlns:a16="http://schemas.microsoft.com/office/drawing/2014/main" id="{F5DAA25E-6463-4DB6-A15F-9A140C2D0FEA}"/>
                  </a:ext>
                </a:extLst>
              </p:cNvPr>
              <p:cNvSpPr>
                <a:spLocks/>
              </p:cNvSpPr>
              <p:nvPr/>
            </p:nvSpPr>
            <p:spPr bwMode="auto">
              <a:xfrm>
                <a:off x="-2975222" y="4133674"/>
                <a:ext cx="1075887" cy="718674"/>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25400" cap="flat">
                <a:solidFill>
                  <a:schemeClr val="bg1">
                    <a:lumMod val="85000"/>
                  </a:schemeClr>
                </a:solidFill>
                <a:prstDash val="solid"/>
                <a:miter lim="800000"/>
                <a:headEnd/>
                <a:tailEnd/>
              </a:ln>
            </p:spPr>
            <p:txBody>
              <a:bodyPr vert="horz" wrap="square" lIns="87880" tIns="43940" rIns="87880" bIns="43940" numCol="1" anchor="t" anchorCtr="0" compatLnSpc="1">
                <a:prstTxWarp prst="textNoShape">
                  <a:avLst/>
                </a:prstTxWarp>
              </a:bodyPr>
              <a:lstStyle/>
              <a:p>
                <a:pPr defTabSz="896354"/>
                <a:endParaRPr lang="en-US" sz="2000">
                  <a:solidFill>
                    <a:srgbClr val="FFFFFF"/>
                  </a:solidFill>
                  <a:latin typeface="Segoe UI"/>
                </a:endParaRPr>
              </a:p>
            </p:txBody>
          </p:sp>
          <p:pic>
            <p:nvPicPr>
              <p:cNvPr id="11" name="Picture 10">
                <a:extLst>
                  <a:ext uri="{FF2B5EF4-FFF2-40B4-BE49-F238E27FC236}">
                    <a16:creationId xmlns:a16="http://schemas.microsoft.com/office/drawing/2014/main" id="{75F6A396-EC20-4CB5-BEC8-FE0482BF993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72346" y="4002157"/>
                <a:ext cx="834438" cy="667550"/>
              </a:xfrm>
              <a:prstGeom prst="rect">
                <a:avLst/>
              </a:prstGeom>
            </p:spPr>
          </p:pic>
          <p:pic>
            <p:nvPicPr>
              <p:cNvPr id="12" name="Picture 11">
                <a:extLst>
                  <a:ext uri="{FF2B5EF4-FFF2-40B4-BE49-F238E27FC236}">
                    <a16:creationId xmlns:a16="http://schemas.microsoft.com/office/drawing/2014/main" id="{0A96A156-92F0-4C94-AB35-98C1047BFD7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98059" y="4463885"/>
                <a:ext cx="602091" cy="602091"/>
              </a:xfrm>
              <a:prstGeom prst="rect">
                <a:avLst/>
              </a:prstGeom>
            </p:spPr>
          </p:pic>
        </p:grpSp>
        <p:sp>
          <p:nvSpPr>
            <p:cNvPr id="9" name="TextBox 8">
              <a:extLst>
                <a:ext uri="{FF2B5EF4-FFF2-40B4-BE49-F238E27FC236}">
                  <a16:creationId xmlns:a16="http://schemas.microsoft.com/office/drawing/2014/main" id="{26CB64D3-174C-430E-AFA7-F8E1C9622744}"/>
                </a:ext>
              </a:extLst>
            </p:cNvPr>
            <p:cNvSpPr txBox="1"/>
            <p:nvPr/>
          </p:nvSpPr>
          <p:spPr>
            <a:xfrm>
              <a:off x="8902001" y="4686000"/>
              <a:ext cx="1430543" cy="578019"/>
            </a:xfrm>
            <a:prstGeom prst="rect">
              <a:avLst/>
            </a:prstGeom>
            <a:noFill/>
          </p:spPr>
          <p:txBody>
            <a:bodyPr wrap="none" lIns="179285" tIns="143428" rIns="179285" bIns="143428" rtlCol="0">
              <a:spAutoFit/>
            </a:bodyPr>
            <a:lstStyle/>
            <a:p>
              <a:pPr>
                <a:lnSpc>
                  <a:spcPct val="90000"/>
                </a:lnSpc>
                <a:spcAft>
                  <a:spcPts val="588"/>
                </a:spcAft>
                <a:defRPr/>
              </a:pPr>
              <a:r>
                <a:rPr lang="en-US" sz="2000" dirty="0">
                  <a:gradFill>
                    <a:gsLst>
                      <a:gs pos="2917">
                        <a:srgbClr val="505050"/>
                      </a:gs>
                      <a:gs pos="30000">
                        <a:srgbClr val="505050"/>
                      </a:gs>
                    </a:gsLst>
                    <a:lin ang="5400000" scaled="0"/>
                  </a:gradFill>
                  <a:latin typeface="Segoe UI" charset="0"/>
                  <a:cs typeface="Segoe UI" charset="0"/>
                </a:rPr>
                <a:t>WEB APP</a:t>
              </a:r>
            </a:p>
          </p:txBody>
        </p:sp>
      </p:grpSp>
      <p:grpSp>
        <p:nvGrpSpPr>
          <p:cNvPr id="13" name="Group 12">
            <a:extLst>
              <a:ext uri="{FF2B5EF4-FFF2-40B4-BE49-F238E27FC236}">
                <a16:creationId xmlns:a16="http://schemas.microsoft.com/office/drawing/2014/main" id="{4F5D4A30-D627-42D6-B4A3-32343C11FF40}"/>
              </a:ext>
            </a:extLst>
          </p:cNvPr>
          <p:cNvGrpSpPr/>
          <p:nvPr/>
        </p:nvGrpSpPr>
        <p:grpSpPr>
          <a:xfrm>
            <a:off x="1102055" y="4322585"/>
            <a:ext cx="311547" cy="811139"/>
            <a:chOff x="6734176" y="1646237"/>
            <a:chExt cx="444500" cy="1157289"/>
          </a:xfrm>
          <a:solidFill>
            <a:schemeClr val="tx1">
              <a:lumMod val="50000"/>
            </a:schemeClr>
          </a:solidFill>
        </p:grpSpPr>
        <p:sp>
          <p:nvSpPr>
            <p:cNvPr id="14" name="Oval 24">
              <a:extLst>
                <a:ext uri="{FF2B5EF4-FFF2-40B4-BE49-F238E27FC236}">
                  <a16:creationId xmlns:a16="http://schemas.microsoft.com/office/drawing/2014/main" id="{77B2B04B-C7A9-4D26-8167-29B26006CE01}"/>
                </a:ext>
              </a:extLst>
            </p:cNvPr>
            <p:cNvSpPr>
              <a:spLocks noChangeArrowheads="1"/>
            </p:cNvSpPr>
            <p:nvPr/>
          </p:nvSpPr>
          <p:spPr bwMode="auto">
            <a:xfrm>
              <a:off x="6862763" y="1646237"/>
              <a:ext cx="187325" cy="185738"/>
            </a:xfrm>
            <a:prstGeom prst="ellipse">
              <a:avLst/>
            </a:prstGeom>
            <a:grpFill/>
            <a:ln w="9525">
              <a:solidFill>
                <a:srgbClr val="000000"/>
              </a:solidFill>
              <a:round/>
              <a:headEnd/>
              <a:tailEnd/>
            </a:ln>
            <a:extLst/>
          </p:spPr>
          <p:txBody>
            <a:bodyPr vert="horz" wrap="square" lIns="89642" tIns="44821" rIns="89642" bIns="44821" numCol="1" anchor="t" anchorCtr="0" compatLnSpc="1">
              <a:prstTxWarp prst="textNoShape">
                <a:avLst/>
              </a:prstTxWarp>
            </a:bodyPr>
            <a:lstStyle/>
            <a:p>
              <a:pPr>
                <a:defRPr/>
              </a:pPr>
              <a:endParaRPr lang="en-US" sz="2000">
                <a:solidFill>
                  <a:srgbClr val="404040"/>
                </a:solidFill>
                <a:latin typeface="Segoe UI"/>
              </a:endParaRPr>
            </a:p>
          </p:txBody>
        </p:sp>
        <p:sp>
          <p:nvSpPr>
            <p:cNvPr id="15" name="Freeform 25">
              <a:extLst>
                <a:ext uri="{FF2B5EF4-FFF2-40B4-BE49-F238E27FC236}">
                  <a16:creationId xmlns:a16="http://schemas.microsoft.com/office/drawing/2014/main" id="{D0369F9E-6922-4A31-90E8-74EC71BD0E96}"/>
                </a:ext>
              </a:extLst>
            </p:cNvPr>
            <p:cNvSpPr>
              <a:spLocks/>
            </p:cNvSpPr>
            <p:nvPr/>
          </p:nvSpPr>
          <p:spPr bwMode="auto">
            <a:xfrm>
              <a:off x="6734176" y="1865313"/>
              <a:ext cx="444500" cy="938213"/>
            </a:xfrm>
            <a:custGeom>
              <a:avLst/>
              <a:gdLst>
                <a:gd name="T0" fmla="*/ 354 w 470"/>
                <a:gd name="T1" fmla="*/ 3 h 994"/>
                <a:gd name="T2" fmla="*/ 322 w 470"/>
                <a:gd name="T3" fmla="*/ 0 h 994"/>
                <a:gd name="T4" fmla="*/ 143 w 470"/>
                <a:gd name="T5" fmla="*/ 0 h 994"/>
                <a:gd name="T6" fmla="*/ 111 w 470"/>
                <a:gd name="T7" fmla="*/ 3 h 994"/>
                <a:gd name="T8" fmla="*/ 0 w 470"/>
                <a:gd name="T9" fmla="*/ 152 h 994"/>
                <a:gd name="T10" fmla="*/ 0 w 470"/>
                <a:gd name="T11" fmla="*/ 428 h 994"/>
                <a:gd name="T12" fmla="*/ 38 w 470"/>
                <a:gd name="T13" fmla="*/ 478 h 994"/>
                <a:gd name="T14" fmla="*/ 78 w 470"/>
                <a:gd name="T15" fmla="*/ 428 h 994"/>
                <a:gd name="T16" fmla="*/ 78 w 470"/>
                <a:gd name="T17" fmla="*/ 152 h 994"/>
                <a:gd name="T18" fmla="*/ 97 w 470"/>
                <a:gd name="T19" fmla="*/ 126 h 994"/>
                <a:gd name="T20" fmla="*/ 111 w 470"/>
                <a:gd name="T21" fmla="*/ 126 h 994"/>
                <a:gd name="T22" fmla="*/ 111 w 470"/>
                <a:gd name="T23" fmla="*/ 153 h 994"/>
                <a:gd name="T24" fmla="*/ 111 w 470"/>
                <a:gd name="T25" fmla="*/ 300 h 994"/>
                <a:gd name="T26" fmla="*/ 111 w 470"/>
                <a:gd name="T27" fmla="*/ 938 h 994"/>
                <a:gd name="T28" fmla="*/ 163 w 470"/>
                <a:gd name="T29" fmla="*/ 994 h 994"/>
                <a:gd name="T30" fmla="*/ 219 w 470"/>
                <a:gd name="T31" fmla="*/ 940 h 994"/>
                <a:gd name="T32" fmla="*/ 219 w 470"/>
                <a:gd name="T33" fmla="*/ 515 h 994"/>
                <a:gd name="T34" fmla="*/ 233 w 470"/>
                <a:gd name="T35" fmla="*/ 495 h 994"/>
                <a:gd name="T36" fmla="*/ 235 w 470"/>
                <a:gd name="T37" fmla="*/ 495 h 994"/>
                <a:gd name="T38" fmla="*/ 237 w 470"/>
                <a:gd name="T39" fmla="*/ 495 h 994"/>
                <a:gd name="T40" fmla="*/ 251 w 470"/>
                <a:gd name="T41" fmla="*/ 515 h 994"/>
                <a:gd name="T42" fmla="*/ 251 w 470"/>
                <a:gd name="T43" fmla="*/ 940 h 994"/>
                <a:gd name="T44" fmla="*/ 307 w 470"/>
                <a:gd name="T45" fmla="*/ 994 h 994"/>
                <a:gd name="T46" fmla="*/ 359 w 470"/>
                <a:gd name="T47" fmla="*/ 938 h 994"/>
                <a:gd name="T48" fmla="*/ 359 w 470"/>
                <a:gd name="T49" fmla="*/ 126 h 994"/>
                <a:gd name="T50" fmla="*/ 373 w 470"/>
                <a:gd name="T51" fmla="*/ 126 h 994"/>
                <a:gd name="T52" fmla="*/ 392 w 470"/>
                <a:gd name="T53" fmla="*/ 152 h 994"/>
                <a:gd name="T54" fmla="*/ 392 w 470"/>
                <a:gd name="T55" fmla="*/ 428 h 994"/>
                <a:gd name="T56" fmla="*/ 432 w 470"/>
                <a:gd name="T57" fmla="*/ 478 h 994"/>
                <a:gd name="T58" fmla="*/ 470 w 470"/>
                <a:gd name="T59" fmla="*/ 428 h 994"/>
                <a:gd name="T60" fmla="*/ 470 w 470"/>
                <a:gd name="T61" fmla="*/ 152 h 994"/>
                <a:gd name="T62" fmla="*/ 354 w 470"/>
                <a:gd name="T63" fmla="*/ 3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0" h="994">
                  <a:moveTo>
                    <a:pt x="354" y="3"/>
                  </a:moveTo>
                  <a:cubicBezTo>
                    <a:pt x="344" y="1"/>
                    <a:pt x="333" y="0"/>
                    <a:pt x="322" y="0"/>
                  </a:cubicBezTo>
                  <a:cubicBezTo>
                    <a:pt x="143" y="0"/>
                    <a:pt x="143" y="0"/>
                    <a:pt x="143" y="0"/>
                  </a:cubicBezTo>
                  <a:cubicBezTo>
                    <a:pt x="132" y="0"/>
                    <a:pt x="121" y="1"/>
                    <a:pt x="111" y="3"/>
                  </a:cubicBezTo>
                  <a:cubicBezTo>
                    <a:pt x="41" y="13"/>
                    <a:pt x="0" y="52"/>
                    <a:pt x="0" y="152"/>
                  </a:cubicBezTo>
                  <a:cubicBezTo>
                    <a:pt x="0" y="428"/>
                    <a:pt x="0" y="428"/>
                    <a:pt x="0" y="428"/>
                  </a:cubicBezTo>
                  <a:cubicBezTo>
                    <a:pt x="0" y="468"/>
                    <a:pt x="13" y="478"/>
                    <a:pt x="38" y="478"/>
                  </a:cubicBezTo>
                  <a:cubicBezTo>
                    <a:pt x="61" y="478"/>
                    <a:pt x="78" y="470"/>
                    <a:pt x="78" y="428"/>
                  </a:cubicBezTo>
                  <a:cubicBezTo>
                    <a:pt x="78" y="152"/>
                    <a:pt x="78" y="152"/>
                    <a:pt x="78" y="152"/>
                  </a:cubicBezTo>
                  <a:cubicBezTo>
                    <a:pt x="78" y="129"/>
                    <a:pt x="90" y="126"/>
                    <a:pt x="97" y="126"/>
                  </a:cubicBezTo>
                  <a:cubicBezTo>
                    <a:pt x="111" y="126"/>
                    <a:pt x="111" y="126"/>
                    <a:pt x="111" y="126"/>
                  </a:cubicBezTo>
                  <a:cubicBezTo>
                    <a:pt x="111" y="153"/>
                    <a:pt x="111" y="153"/>
                    <a:pt x="111" y="153"/>
                  </a:cubicBezTo>
                  <a:cubicBezTo>
                    <a:pt x="111" y="161"/>
                    <a:pt x="111" y="219"/>
                    <a:pt x="111" y="300"/>
                  </a:cubicBezTo>
                  <a:cubicBezTo>
                    <a:pt x="111" y="528"/>
                    <a:pt x="111" y="938"/>
                    <a:pt x="111" y="938"/>
                  </a:cubicBezTo>
                  <a:cubicBezTo>
                    <a:pt x="111" y="989"/>
                    <a:pt x="149" y="994"/>
                    <a:pt x="163" y="994"/>
                  </a:cubicBezTo>
                  <a:cubicBezTo>
                    <a:pt x="178" y="994"/>
                    <a:pt x="219" y="989"/>
                    <a:pt x="219" y="940"/>
                  </a:cubicBezTo>
                  <a:cubicBezTo>
                    <a:pt x="219" y="896"/>
                    <a:pt x="219" y="515"/>
                    <a:pt x="219" y="515"/>
                  </a:cubicBezTo>
                  <a:cubicBezTo>
                    <a:pt x="219" y="501"/>
                    <a:pt x="222" y="495"/>
                    <a:pt x="233" y="495"/>
                  </a:cubicBezTo>
                  <a:cubicBezTo>
                    <a:pt x="234" y="495"/>
                    <a:pt x="234" y="495"/>
                    <a:pt x="235" y="495"/>
                  </a:cubicBezTo>
                  <a:cubicBezTo>
                    <a:pt x="236" y="495"/>
                    <a:pt x="236" y="495"/>
                    <a:pt x="237" y="495"/>
                  </a:cubicBezTo>
                  <a:cubicBezTo>
                    <a:pt x="248" y="495"/>
                    <a:pt x="251" y="501"/>
                    <a:pt x="251" y="515"/>
                  </a:cubicBezTo>
                  <a:cubicBezTo>
                    <a:pt x="251" y="515"/>
                    <a:pt x="251" y="896"/>
                    <a:pt x="251" y="940"/>
                  </a:cubicBezTo>
                  <a:cubicBezTo>
                    <a:pt x="251" y="989"/>
                    <a:pt x="292" y="994"/>
                    <a:pt x="307" y="994"/>
                  </a:cubicBezTo>
                  <a:cubicBezTo>
                    <a:pt x="321" y="994"/>
                    <a:pt x="359" y="989"/>
                    <a:pt x="359" y="938"/>
                  </a:cubicBezTo>
                  <a:cubicBezTo>
                    <a:pt x="359" y="938"/>
                    <a:pt x="359" y="353"/>
                    <a:pt x="359" y="126"/>
                  </a:cubicBezTo>
                  <a:cubicBezTo>
                    <a:pt x="373" y="126"/>
                    <a:pt x="373" y="126"/>
                    <a:pt x="373" y="126"/>
                  </a:cubicBezTo>
                  <a:cubicBezTo>
                    <a:pt x="380" y="126"/>
                    <a:pt x="392" y="129"/>
                    <a:pt x="392" y="152"/>
                  </a:cubicBezTo>
                  <a:cubicBezTo>
                    <a:pt x="392" y="428"/>
                    <a:pt x="392" y="428"/>
                    <a:pt x="392" y="428"/>
                  </a:cubicBezTo>
                  <a:cubicBezTo>
                    <a:pt x="392" y="470"/>
                    <a:pt x="409" y="478"/>
                    <a:pt x="432" y="478"/>
                  </a:cubicBezTo>
                  <a:cubicBezTo>
                    <a:pt x="457" y="478"/>
                    <a:pt x="470" y="468"/>
                    <a:pt x="470" y="428"/>
                  </a:cubicBezTo>
                  <a:cubicBezTo>
                    <a:pt x="470" y="152"/>
                    <a:pt x="470" y="152"/>
                    <a:pt x="470" y="152"/>
                  </a:cubicBezTo>
                  <a:cubicBezTo>
                    <a:pt x="470" y="52"/>
                    <a:pt x="425" y="13"/>
                    <a:pt x="354" y="3"/>
                  </a:cubicBezTo>
                  <a:close/>
                </a:path>
              </a:pathLst>
            </a:custGeom>
            <a:grpFill/>
            <a:ln w="9525">
              <a:solidFill>
                <a:srgbClr val="000000"/>
              </a:solidFill>
              <a:round/>
              <a:headEnd/>
              <a:tailEnd/>
            </a:ln>
            <a:extLst/>
          </p:spPr>
          <p:txBody>
            <a:bodyPr vert="horz" wrap="square" lIns="89642" tIns="44821" rIns="89642" bIns="44821" numCol="1" anchor="t" anchorCtr="0" compatLnSpc="1">
              <a:prstTxWarp prst="textNoShape">
                <a:avLst/>
              </a:prstTxWarp>
            </a:bodyPr>
            <a:lstStyle/>
            <a:p>
              <a:pPr>
                <a:defRPr/>
              </a:pPr>
              <a:endParaRPr lang="en-US" sz="2000">
                <a:solidFill>
                  <a:srgbClr val="404040"/>
                </a:solidFill>
                <a:latin typeface="Segoe UI"/>
              </a:endParaRPr>
            </a:p>
          </p:txBody>
        </p:sp>
      </p:grpSp>
      <p:grpSp>
        <p:nvGrpSpPr>
          <p:cNvPr id="16" name="Group 15">
            <a:extLst>
              <a:ext uri="{FF2B5EF4-FFF2-40B4-BE49-F238E27FC236}">
                <a16:creationId xmlns:a16="http://schemas.microsoft.com/office/drawing/2014/main" id="{34C12DAB-8FB6-40D8-9C24-8A014D535B36}"/>
              </a:ext>
            </a:extLst>
          </p:cNvPr>
          <p:cNvGrpSpPr/>
          <p:nvPr>
            <p:custDataLst>
              <p:custData r:id="rId2"/>
            </p:custDataLst>
          </p:nvPr>
        </p:nvGrpSpPr>
        <p:grpSpPr>
          <a:xfrm>
            <a:off x="2038170" y="4393551"/>
            <a:ext cx="1513734" cy="1419742"/>
            <a:chOff x="1669997" y="4719484"/>
            <a:chExt cx="1544087" cy="1448211"/>
          </a:xfrm>
        </p:grpSpPr>
        <p:pic>
          <p:nvPicPr>
            <p:cNvPr id="17" name="Picture 16">
              <a:extLst>
                <a:ext uri="{FF2B5EF4-FFF2-40B4-BE49-F238E27FC236}">
                  <a16:creationId xmlns:a16="http://schemas.microsoft.com/office/drawing/2014/main" id="{28F32AFD-D592-4462-918B-CEC500288E6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31287" y="4719484"/>
              <a:ext cx="1021507" cy="875577"/>
            </a:xfrm>
            <a:prstGeom prst="rect">
              <a:avLst/>
            </a:prstGeom>
          </p:spPr>
        </p:pic>
        <p:sp>
          <p:nvSpPr>
            <p:cNvPr id="18" name="TextBox 17">
              <a:extLst>
                <a:ext uri="{FF2B5EF4-FFF2-40B4-BE49-F238E27FC236}">
                  <a16:creationId xmlns:a16="http://schemas.microsoft.com/office/drawing/2014/main" id="{0FA8C1FE-8397-4394-A5F1-B76E3E91D64E}"/>
                </a:ext>
              </a:extLst>
            </p:cNvPr>
            <p:cNvSpPr txBox="1"/>
            <p:nvPr/>
          </p:nvSpPr>
          <p:spPr>
            <a:xfrm>
              <a:off x="1669997" y="5589676"/>
              <a:ext cx="1544087" cy="578019"/>
            </a:xfrm>
            <a:prstGeom prst="rect">
              <a:avLst/>
            </a:prstGeom>
            <a:noFill/>
          </p:spPr>
          <p:txBody>
            <a:bodyPr wrap="none" lIns="179285" tIns="143428" rIns="179285" bIns="143428" rtlCol="0">
              <a:spAutoFit/>
            </a:bodyPr>
            <a:lstStyle/>
            <a:p>
              <a:pPr>
                <a:lnSpc>
                  <a:spcPct val="90000"/>
                </a:lnSpc>
                <a:spcAft>
                  <a:spcPts val="588"/>
                </a:spcAft>
              </a:pPr>
              <a:r>
                <a:rPr lang="en-US" sz="2000" dirty="0">
                  <a:gradFill>
                    <a:gsLst>
                      <a:gs pos="2917">
                        <a:srgbClr val="505050"/>
                      </a:gs>
                      <a:gs pos="30000">
                        <a:srgbClr val="505050"/>
                      </a:gs>
                    </a:gsLst>
                    <a:lin ang="5400000" scaled="0"/>
                  </a:gradFill>
                  <a:latin typeface="Segoe UI" charset="0"/>
                  <a:cs typeface="Segoe UI" charset="0"/>
                </a:rPr>
                <a:t>BROWSER</a:t>
              </a:r>
            </a:p>
          </p:txBody>
        </p:sp>
      </p:grpSp>
      <p:grpSp>
        <p:nvGrpSpPr>
          <p:cNvPr id="5" name="Group 4">
            <a:extLst>
              <a:ext uri="{FF2B5EF4-FFF2-40B4-BE49-F238E27FC236}">
                <a16:creationId xmlns:a16="http://schemas.microsoft.com/office/drawing/2014/main" id="{F778702B-469F-4659-A1BF-88C16FDAC85F}"/>
              </a:ext>
            </a:extLst>
          </p:cNvPr>
          <p:cNvGrpSpPr/>
          <p:nvPr/>
        </p:nvGrpSpPr>
        <p:grpSpPr>
          <a:xfrm>
            <a:off x="3515314" y="4196018"/>
            <a:ext cx="1358323" cy="1856811"/>
            <a:chOff x="3851722" y="3929017"/>
            <a:chExt cx="1358323" cy="1856811"/>
          </a:xfrm>
        </p:grpSpPr>
        <p:pic>
          <p:nvPicPr>
            <p:cNvPr id="4" name="Graphic 3" descr="Paper">
              <a:extLst>
                <a:ext uri="{FF2B5EF4-FFF2-40B4-BE49-F238E27FC236}">
                  <a16:creationId xmlns:a16="http://schemas.microsoft.com/office/drawing/2014/main" id="{4D0176F3-9340-4BC8-9D47-B766B281ADA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51722" y="3929017"/>
              <a:ext cx="1358323" cy="1358323"/>
            </a:xfrm>
            <a:prstGeom prst="rect">
              <a:avLst/>
            </a:prstGeom>
          </p:spPr>
        </p:pic>
        <p:sp>
          <p:nvSpPr>
            <p:cNvPr id="48" name="TextBox 47">
              <a:extLst>
                <a:ext uri="{FF2B5EF4-FFF2-40B4-BE49-F238E27FC236}">
                  <a16:creationId xmlns:a16="http://schemas.microsoft.com/office/drawing/2014/main" id="{3DE1CA5D-3B09-4E44-A3E1-B5CA4694B724}"/>
                </a:ext>
              </a:extLst>
            </p:cNvPr>
            <p:cNvSpPr txBox="1"/>
            <p:nvPr/>
          </p:nvSpPr>
          <p:spPr>
            <a:xfrm>
              <a:off x="4033916" y="5219172"/>
              <a:ext cx="1030524" cy="566656"/>
            </a:xfrm>
            <a:prstGeom prst="rect">
              <a:avLst/>
            </a:prstGeom>
            <a:noFill/>
          </p:spPr>
          <p:txBody>
            <a:bodyPr wrap="none" lIns="179285" tIns="143428" rIns="179285" bIns="143428" rtlCol="0">
              <a:spAutoFit/>
            </a:bodyPr>
            <a:lstStyle/>
            <a:p>
              <a:pPr>
                <a:lnSpc>
                  <a:spcPct val="90000"/>
                </a:lnSpc>
                <a:spcAft>
                  <a:spcPts val="588"/>
                </a:spcAft>
              </a:pPr>
              <a:r>
                <a:rPr lang="en-US" sz="2000" dirty="0">
                  <a:gradFill>
                    <a:gsLst>
                      <a:gs pos="2917">
                        <a:srgbClr val="505050"/>
                      </a:gs>
                      <a:gs pos="30000">
                        <a:srgbClr val="505050"/>
                      </a:gs>
                    </a:gsLst>
                    <a:lin ang="5400000" scaled="0"/>
                  </a:gradFill>
                  <a:latin typeface="Segoe UI" charset="0"/>
                  <a:cs typeface="Segoe UI" charset="0"/>
                </a:rPr>
                <a:t>HTML</a:t>
              </a:r>
            </a:p>
          </p:txBody>
        </p:sp>
      </p:grpSp>
      <p:grpSp>
        <p:nvGrpSpPr>
          <p:cNvPr id="38" name="Group 37">
            <a:extLst>
              <a:ext uri="{FF2B5EF4-FFF2-40B4-BE49-F238E27FC236}">
                <a16:creationId xmlns:a16="http://schemas.microsoft.com/office/drawing/2014/main" id="{15013818-6E14-4BA4-8BCF-D0C2F7192E36}"/>
              </a:ext>
            </a:extLst>
          </p:cNvPr>
          <p:cNvGrpSpPr/>
          <p:nvPr>
            <p:custDataLst>
              <p:custData r:id="rId3"/>
            </p:custDataLst>
          </p:nvPr>
        </p:nvGrpSpPr>
        <p:grpSpPr>
          <a:xfrm>
            <a:off x="4494858" y="3992304"/>
            <a:ext cx="1702182" cy="1385764"/>
            <a:chOff x="1820900" y="4887884"/>
            <a:chExt cx="1736315" cy="1413548"/>
          </a:xfrm>
        </p:grpSpPr>
        <p:grpSp>
          <p:nvGrpSpPr>
            <p:cNvPr id="39" name="Group 38">
              <a:extLst>
                <a:ext uri="{FF2B5EF4-FFF2-40B4-BE49-F238E27FC236}">
                  <a16:creationId xmlns:a16="http://schemas.microsoft.com/office/drawing/2014/main" id="{E100AF85-3028-403E-B29B-124772E4051F}"/>
                </a:ext>
              </a:extLst>
            </p:cNvPr>
            <p:cNvGrpSpPr/>
            <p:nvPr>
              <p:custDataLst>
                <p:custData r:id="rId4"/>
              </p:custDataLst>
            </p:nvPr>
          </p:nvGrpSpPr>
          <p:grpSpPr>
            <a:xfrm>
              <a:off x="1977300" y="4887884"/>
              <a:ext cx="823164" cy="989460"/>
              <a:chOff x="3116145" y="4935971"/>
              <a:chExt cx="710414" cy="853932"/>
            </a:xfrm>
          </p:grpSpPr>
          <p:pic>
            <p:nvPicPr>
              <p:cNvPr id="41" name="Picture 40">
                <a:extLst>
                  <a:ext uri="{FF2B5EF4-FFF2-40B4-BE49-F238E27FC236}">
                    <a16:creationId xmlns:a16="http://schemas.microsoft.com/office/drawing/2014/main" id="{3F538EC4-9CCD-410F-AB4A-62FB69D26B8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16145" y="4935971"/>
                <a:ext cx="710414" cy="853932"/>
              </a:xfrm>
              <a:prstGeom prst="rect">
                <a:avLst/>
              </a:prstGeom>
            </p:spPr>
          </p:pic>
          <p:sp>
            <p:nvSpPr>
              <p:cNvPr id="42" name="Regular Pentagon 118">
                <a:extLst>
                  <a:ext uri="{FF2B5EF4-FFF2-40B4-BE49-F238E27FC236}">
                    <a16:creationId xmlns:a16="http://schemas.microsoft.com/office/drawing/2014/main" id="{14000CBC-32F6-4C52-A6B4-3D38E3BC5FC3}"/>
                  </a:ext>
                </a:extLst>
              </p:cNvPr>
              <p:cNvSpPr/>
              <p:nvPr/>
            </p:nvSpPr>
            <p:spPr bwMode="auto">
              <a:xfrm>
                <a:off x="3356202" y="5229849"/>
                <a:ext cx="233958" cy="222816"/>
              </a:xfrm>
              <a:prstGeom prst="pentagon">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grpSp>
        <p:sp>
          <p:nvSpPr>
            <p:cNvPr id="40" name="TextBox 39">
              <a:extLst>
                <a:ext uri="{FF2B5EF4-FFF2-40B4-BE49-F238E27FC236}">
                  <a16:creationId xmlns:a16="http://schemas.microsoft.com/office/drawing/2014/main" id="{736718D4-D66C-4BF6-9BB3-5B4F95EA6BAC}"/>
                </a:ext>
              </a:extLst>
            </p:cNvPr>
            <p:cNvSpPr txBox="1"/>
            <p:nvPr/>
          </p:nvSpPr>
          <p:spPr>
            <a:xfrm>
              <a:off x="1820900" y="5723414"/>
              <a:ext cx="1736315" cy="578018"/>
            </a:xfrm>
            <a:prstGeom prst="rect">
              <a:avLst/>
            </a:prstGeom>
            <a:noFill/>
          </p:spPr>
          <p:txBody>
            <a:bodyPr wrap="none" lIns="179285" tIns="143428" rIns="179285" bIns="143428" rtlCol="0">
              <a:spAutoFit/>
            </a:bodyPr>
            <a:lstStyle/>
            <a:p>
              <a:pPr>
                <a:lnSpc>
                  <a:spcPct val="90000"/>
                </a:lnSpc>
                <a:spcAft>
                  <a:spcPts val="588"/>
                </a:spcAft>
                <a:defRPr/>
              </a:pPr>
              <a:r>
                <a:rPr lang="en-US" sz="2000" dirty="0">
                  <a:gradFill>
                    <a:gsLst>
                      <a:gs pos="2917">
                        <a:srgbClr val="505050"/>
                      </a:gs>
                      <a:gs pos="30000">
                        <a:srgbClr val="505050"/>
                      </a:gs>
                    </a:gsLst>
                    <a:lin ang="5400000" scaled="0"/>
                  </a:gradFill>
                  <a:latin typeface="Segoe UI" charset="0"/>
                  <a:cs typeface="Segoe UI" charset="0"/>
                </a:rPr>
                <a:t>CLIENT SDK</a:t>
              </a:r>
            </a:p>
          </p:txBody>
        </p:sp>
      </p:grpSp>
      <p:cxnSp>
        <p:nvCxnSpPr>
          <p:cNvPr id="51" name="Straight Arrow Connector 50">
            <a:extLst>
              <a:ext uri="{FF2B5EF4-FFF2-40B4-BE49-F238E27FC236}">
                <a16:creationId xmlns:a16="http://schemas.microsoft.com/office/drawing/2014/main" id="{B22CB0A6-2157-43FA-AE8E-1646ABF45913}"/>
              </a:ext>
            </a:extLst>
          </p:cNvPr>
          <p:cNvCxnSpPr>
            <a:cxnSpLocks/>
            <a:endCxn id="4" idx="0"/>
          </p:cNvCxnSpPr>
          <p:nvPr/>
        </p:nvCxnSpPr>
        <p:spPr>
          <a:xfrm>
            <a:off x="4194476" y="3116410"/>
            <a:ext cx="0" cy="1079608"/>
          </a:xfrm>
          <a:prstGeom prst="straightConnector1">
            <a:avLst/>
          </a:prstGeom>
          <a:ln w="19050">
            <a:solidFill>
              <a:srgbClr val="929393"/>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46B38D49-3205-4892-A51B-010AD9F7ED2A}"/>
              </a:ext>
            </a:extLst>
          </p:cNvPr>
          <p:cNvCxnSpPr>
            <a:cxnSpLocks/>
            <a:stCxn id="41" idx="3"/>
            <a:endCxn id="33" idx="7"/>
          </p:cNvCxnSpPr>
          <p:nvPr/>
        </p:nvCxnSpPr>
        <p:spPr>
          <a:xfrm flipV="1">
            <a:off x="5455165" y="2883510"/>
            <a:ext cx="2545819" cy="1593800"/>
          </a:xfrm>
          <a:prstGeom prst="straightConnector1">
            <a:avLst/>
          </a:prstGeom>
          <a:ln w="19050">
            <a:solidFill>
              <a:srgbClr val="929393"/>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BDD45D1-196D-4611-AC5E-D5023A169058}"/>
              </a:ext>
            </a:extLst>
          </p:cNvPr>
          <p:cNvCxnSpPr>
            <a:cxnSpLocks/>
          </p:cNvCxnSpPr>
          <p:nvPr/>
        </p:nvCxnSpPr>
        <p:spPr>
          <a:xfrm flipV="1">
            <a:off x="4648183" y="5343738"/>
            <a:ext cx="3399719" cy="7737"/>
          </a:xfrm>
          <a:prstGeom prst="straightConnector1">
            <a:avLst/>
          </a:prstGeom>
          <a:ln w="19050">
            <a:solidFill>
              <a:srgbClr val="929393"/>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2B2BAA69-86A2-49E8-86F3-4B6D8332B987}"/>
              </a:ext>
            </a:extLst>
          </p:cNvPr>
          <p:cNvGrpSpPr/>
          <p:nvPr/>
        </p:nvGrpSpPr>
        <p:grpSpPr>
          <a:xfrm>
            <a:off x="8095136" y="4047450"/>
            <a:ext cx="2590957" cy="2277095"/>
            <a:chOff x="5735921" y="1519401"/>
            <a:chExt cx="2590957" cy="2277095"/>
          </a:xfrm>
        </p:grpSpPr>
        <p:sp>
          <p:nvSpPr>
            <p:cNvPr id="56" name="Cloud">
              <a:extLst>
                <a:ext uri="{FF2B5EF4-FFF2-40B4-BE49-F238E27FC236}">
                  <a16:creationId xmlns:a16="http://schemas.microsoft.com/office/drawing/2014/main" id="{0F4EB97B-C3A2-410C-BA63-999C1072628D}"/>
                </a:ext>
              </a:extLst>
            </p:cNvPr>
            <p:cNvSpPr>
              <a:spLocks/>
            </p:cNvSpPr>
            <p:nvPr/>
          </p:nvSpPr>
          <p:spPr bwMode="auto">
            <a:xfrm>
              <a:off x="5735921" y="1519401"/>
              <a:ext cx="2590957" cy="1730712"/>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38100" cap="flat">
              <a:solidFill>
                <a:schemeClr val="bg1">
                  <a:lumMod val="75000"/>
                </a:schemeClr>
              </a:solidFill>
              <a:prstDash val="solid"/>
              <a:miter lim="800000"/>
              <a:headEnd/>
              <a:tailEnd/>
            </a:ln>
          </p:spPr>
          <p:txBody>
            <a:bodyPr vert="horz" wrap="square" lIns="87880" tIns="43940" rIns="87880" bIns="43940" numCol="1" anchor="t" anchorCtr="0" compatLnSpc="1">
              <a:prstTxWarp prst="textNoShape">
                <a:avLst/>
              </a:prstTxWarp>
            </a:bodyPr>
            <a:lstStyle/>
            <a:p>
              <a:pPr defTabSz="896354">
                <a:defRPr/>
              </a:pPr>
              <a:endParaRPr lang="en-US" sz="2000">
                <a:solidFill>
                  <a:srgbClr val="FFFFFF"/>
                </a:solidFill>
                <a:latin typeface="Segoe UI"/>
              </a:endParaRPr>
            </a:p>
          </p:txBody>
        </p:sp>
        <p:sp>
          <p:nvSpPr>
            <p:cNvPr id="55" name="TextBox 54">
              <a:extLst>
                <a:ext uri="{FF2B5EF4-FFF2-40B4-BE49-F238E27FC236}">
                  <a16:creationId xmlns:a16="http://schemas.microsoft.com/office/drawing/2014/main" id="{A3B3C461-7319-48F3-8426-35C80CE1E59D}"/>
                </a:ext>
              </a:extLst>
            </p:cNvPr>
            <p:cNvSpPr txBox="1"/>
            <p:nvPr/>
          </p:nvSpPr>
          <p:spPr>
            <a:xfrm>
              <a:off x="6032202" y="3229840"/>
              <a:ext cx="2200524" cy="566656"/>
            </a:xfrm>
            <a:prstGeom prst="rect">
              <a:avLst/>
            </a:prstGeom>
            <a:noFill/>
          </p:spPr>
          <p:txBody>
            <a:bodyPr wrap="none" lIns="179285" tIns="143428" rIns="179285" bIns="143428" rtlCol="0">
              <a:spAutoFit/>
            </a:bodyPr>
            <a:lstStyle/>
            <a:p>
              <a:pPr>
                <a:lnSpc>
                  <a:spcPct val="90000"/>
                </a:lnSpc>
                <a:spcAft>
                  <a:spcPts val="588"/>
                </a:spcAft>
                <a:defRPr/>
              </a:pPr>
              <a:r>
                <a:rPr lang="en-US" sz="2000" dirty="0">
                  <a:gradFill>
                    <a:gsLst>
                      <a:gs pos="2917">
                        <a:srgbClr val="505050"/>
                      </a:gs>
                      <a:gs pos="30000">
                        <a:srgbClr val="505050"/>
                      </a:gs>
                    </a:gsLst>
                    <a:lin ang="5400000" scaled="0"/>
                  </a:gradFill>
                  <a:latin typeface="Segoe UI" charset="0"/>
                  <a:ea typeface="Segoe UI" charset="0"/>
                  <a:cs typeface="Segoe UI" charset="0"/>
                </a:rPr>
                <a:t>Microsoft Graph</a:t>
              </a:r>
            </a:p>
          </p:txBody>
        </p:sp>
      </p:grpSp>
      <p:pic>
        <p:nvPicPr>
          <p:cNvPr id="49" name="Graphic 48">
            <a:extLst>
              <a:ext uri="{FF2B5EF4-FFF2-40B4-BE49-F238E27FC236}">
                <a16:creationId xmlns:a16="http://schemas.microsoft.com/office/drawing/2014/main" id="{89693D43-CA70-4C44-BE6C-7A51D4A1981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886669" y="4476134"/>
            <a:ext cx="1085256" cy="1085256"/>
          </a:xfrm>
          <a:prstGeom prst="rect">
            <a:avLst/>
          </a:prstGeom>
        </p:spPr>
      </p:pic>
    </p:spTree>
    <p:extLst>
      <p:ext uri="{BB962C8B-B14F-4D97-AF65-F5344CB8AC3E}">
        <p14:creationId xmlns:p14="http://schemas.microsoft.com/office/powerpoint/2010/main" val="279562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MSAL.js </a:t>
            </a:r>
            <a:r>
              <a:rPr lang="en-US"/>
              <a:t>Demo</a:t>
            </a:r>
          </a:p>
        </p:txBody>
      </p:sp>
      <p:sp>
        <p:nvSpPr>
          <p:cNvPr id="4" name="Text Placeholder 3"/>
          <p:cNvSpPr>
            <a:spLocks noGrp="1"/>
          </p:cNvSpPr>
          <p:nvPr>
            <p:ph type="body" sz="quarter" idx="12"/>
          </p:nvPr>
        </p:nvSpPr>
        <p:spPr/>
        <p:txBody>
          <a:bodyPr/>
          <a:lstStyle/>
          <a:p>
            <a:r>
              <a:rPr lang="en-US"/>
              <a:t>Use Microsoft Identities in your browser-based app</a:t>
            </a:r>
          </a:p>
        </p:txBody>
      </p:sp>
      <p:grpSp>
        <p:nvGrpSpPr>
          <p:cNvPr id="5" name="Group 4">
            <a:extLst>
              <a:ext uri="{FF2B5EF4-FFF2-40B4-BE49-F238E27FC236}">
                <a16:creationId xmlns:a16="http://schemas.microsoft.com/office/drawing/2014/main" id="{947CFD74-BD99-4DD4-AD61-7BBE688AA26E}"/>
              </a:ext>
            </a:extLst>
          </p:cNvPr>
          <p:cNvGrpSpPr/>
          <p:nvPr/>
        </p:nvGrpSpPr>
        <p:grpSpPr>
          <a:xfrm>
            <a:off x="585216" y="880611"/>
            <a:ext cx="2068179" cy="1707114"/>
            <a:chOff x="2620470" y="1399523"/>
            <a:chExt cx="2068179" cy="1707114"/>
          </a:xfrm>
        </p:grpSpPr>
        <p:sp>
          <p:nvSpPr>
            <p:cNvPr id="6" name="Rectangle 5">
              <a:extLst>
                <a:ext uri="{FF2B5EF4-FFF2-40B4-BE49-F238E27FC236}">
                  <a16:creationId xmlns:a16="http://schemas.microsoft.com/office/drawing/2014/main" id="{BC086798-0A0C-45D3-A22F-120DD0BEB749}"/>
                </a:ext>
              </a:extLst>
            </p:cNvPr>
            <p:cNvSpPr/>
            <p:nvPr/>
          </p:nvSpPr>
          <p:spPr bwMode="auto">
            <a:xfrm>
              <a:off x="2626872" y="156144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7" name="Picture 6">
              <a:extLst>
                <a:ext uri="{FF2B5EF4-FFF2-40B4-BE49-F238E27FC236}">
                  <a16:creationId xmlns:a16="http://schemas.microsoft.com/office/drawing/2014/main" id="{1EADCE37-1E70-4214-9A21-BB0BD884FC88}"/>
                </a:ext>
              </a:extLst>
            </p:cNvPr>
            <p:cNvPicPr>
              <a:picLocks noChangeAspect="1"/>
            </p:cNvPicPr>
            <p:nvPr/>
          </p:nvPicPr>
          <p:blipFill>
            <a:blip r:embed="rId3">
              <a:biLevel thresh="75000"/>
            </a:blip>
            <a:stretch>
              <a:fillRect/>
            </a:stretch>
          </p:blipFill>
          <p:spPr>
            <a:xfrm>
              <a:off x="3354285" y="1815075"/>
              <a:ext cx="606954" cy="578941"/>
            </a:xfrm>
            <a:prstGeom prst="rect">
              <a:avLst/>
            </a:prstGeom>
          </p:spPr>
        </p:pic>
        <p:sp>
          <p:nvSpPr>
            <p:cNvPr id="8" name="TextBox 7">
              <a:extLst>
                <a:ext uri="{FF2B5EF4-FFF2-40B4-BE49-F238E27FC236}">
                  <a16:creationId xmlns:a16="http://schemas.microsoft.com/office/drawing/2014/main" id="{6BD99EE5-5FBF-4F08-A30D-122821FE6815}"/>
                </a:ext>
              </a:extLst>
            </p:cNvPr>
            <p:cNvSpPr txBox="1"/>
            <p:nvPr/>
          </p:nvSpPr>
          <p:spPr>
            <a:xfrm>
              <a:off x="2626872" y="2491115"/>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JavaScript</a:t>
              </a:r>
            </a:p>
          </p:txBody>
        </p:sp>
        <p:grpSp>
          <p:nvGrpSpPr>
            <p:cNvPr id="9" name="Group 8">
              <a:extLst>
                <a:ext uri="{FF2B5EF4-FFF2-40B4-BE49-F238E27FC236}">
                  <a16:creationId xmlns:a16="http://schemas.microsoft.com/office/drawing/2014/main" id="{DB6411FA-D2C3-40DF-9C7E-362705D29EAC}"/>
                </a:ext>
              </a:extLst>
            </p:cNvPr>
            <p:cNvGrpSpPr/>
            <p:nvPr/>
          </p:nvGrpSpPr>
          <p:grpSpPr>
            <a:xfrm>
              <a:off x="2620470" y="1399523"/>
              <a:ext cx="644976" cy="874138"/>
              <a:chOff x="2665259" y="1411129"/>
              <a:chExt cx="657909" cy="891666"/>
            </a:xfrm>
          </p:grpSpPr>
          <p:sp>
            <p:nvSpPr>
              <p:cNvPr id="10" name="Diagonal Stripe 9">
                <a:extLst>
                  <a:ext uri="{FF2B5EF4-FFF2-40B4-BE49-F238E27FC236}">
                    <a16:creationId xmlns:a16="http://schemas.microsoft.com/office/drawing/2014/main" id="{D4BB78A4-3B6A-43F2-AF03-AFE276515B18}"/>
                  </a:ext>
                </a:extLst>
              </p:cNvPr>
              <p:cNvSpPr/>
              <p:nvPr/>
            </p:nvSpPr>
            <p:spPr bwMode="auto">
              <a:xfrm>
                <a:off x="2665259" y="1589973"/>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 name="TextBox 10">
                <a:extLst>
                  <a:ext uri="{FF2B5EF4-FFF2-40B4-BE49-F238E27FC236}">
                    <a16:creationId xmlns:a16="http://schemas.microsoft.com/office/drawing/2014/main" id="{F52671B1-4B26-4FE4-935B-2D18B3139617}"/>
                  </a:ext>
                </a:extLst>
              </p:cNvPr>
              <p:cNvSpPr txBox="1"/>
              <p:nvPr/>
            </p:nvSpPr>
            <p:spPr>
              <a:xfrm rot="18697095">
                <a:off x="2500387" y="162819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spTree>
    <p:extLst>
      <p:ext uri="{BB962C8B-B14F-4D97-AF65-F5344CB8AC3E}">
        <p14:creationId xmlns:p14="http://schemas.microsoft.com/office/powerpoint/2010/main" val="154846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27.xml><?xml version="1.0" encoding="utf-8"?>
<p:sld xmlns:a16="http://schemas.microsoft.com/office/drawing/2014/main" xmlns:a14="http://schemas.microsoft.com/office/drawing/2010/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Single Sign On ADAL.NET with MSAL.NET Demo</a:t>
            </a:r>
          </a:p>
        </p:txBody>
      </p:sp>
      <p:grpSp>
        <p:nvGrpSpPr>
          <p:cNvPr id="16" name="Group 15">
            <a:extLst>
              <a:ext uri="{FF2B5EF4-FFF2-40B4-BE49-F238E27FC236}">
                <a16:creationId xmlns:a16="http://schemas.microsoft.com/office/drawing/2014/main" id="{9CD80957-F268-4F3F-B3B9-C60B8F5C477B}"/>
              </a:ext>
            </a:extLst>
          </p:cNvPr>
          <p:cNvGrpSpPr/>
          <p:nvPr/>
        </p:nvGrpSpPr>
        <p:grpSpPr>
          <a:xfrm>
            <a:off x="1951363" y="1853919"/>
            <a:ext cx="2353444" cy="1696056"/>
            <a:chOff x="1951363" y="1853919"/>
            <a:chExt cx="2353444" cy="1696056"/>
          </a:xfrm>
        </p:grpSpPr>
        <p:grpSp>
          <p:nvGrpSpPr>
            <p:cNvPr id="22" name="Group 21">
              <a:extLst>
                <a:ext uri="{FF2B5EF4-FFF2-40B4-BE49-F238E27FC236}">
                  <a16:creationId xmlns:a16="http://schemas.microsoft.com/office/drawing/2014/main" id="{87804007-3B66-4F30-BDD1-B617939D20FF}"/>
                </a:ext>
              </a:extLst>
            </p:cNvPr>
            <p:cNvGrpSpPr/>
            <p:nvPr/>
          </p:nvGrpSpPr>
          <p:grpSpPr>
            <a:xfrm>
              <a:off x="2196403" y="2205910"/>
              <a:ext cx="696449" cy="837145"/>
              <a:chOff x="7310193" y="4314179"/>
              <a:chExt cx="710414" cy="853932"/>
            </a:xfrm>
          </p:grpSpPr>
          <p:pic>
            <p:nvPicPr>
              <p:cNvPr id="24" name="Picture 23">
                <a:extLst>
                  <a:ext uri="{FF2B5EF4-FFF2-40B4-BE49-F238E27FC236}">
                    <a16:creationId xmlns:a16="http://schemas.microsoft.com/office/drawing/2014/main" id="{A1A5FBBC-D1C5-4318-88AC-8461594FC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0193" y="4314179"/>
                <a:ext cx="710414" cy="853932"/>
              </a:xfrm>
              <a:prstGeom prst="rect">
                <a:avLst/>
              </a:prstGeom>
            </p:spPr>
          </p:pic>
          <p:pic>
            <p:nvPicPr>
              <p:cNvPr id="25" name="Picture 24">
                <a:extLst>
                  <a:ext uri="{FF2B5EF4-FFF2-40B4-BE49-F238E27FC236}">
                    <a16:creationId xmlns:a16="http://schemas.microsoft.com/office/drawing/2014/main" id="{F174EAB8-C524-4F06-92BF-A66F330BE3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8934" y="4626181"/>
                <a:ext cx="191740" cy="212532"/>
              </a:xfrm>
              <a:prstGeom prst="rect">
                <a:avLst/>
              </a:prstGeom>
            </p:spPr>
          </p:pic>
        </p:grpSp>
        <p:sp>
          <p:nvSpPr>
            <p:cNvPr id="23" name="TextBox 22">
              <a:extLst>
                <a:ext uri="{FF2B5EF4-FFF2-40B4-BE49-F238E27FC236}">
                  <a16:creationId xmlns:a16="http://schemas.microsoft.com/office/drawing/2014/main" id="{1739093F-7F40-415B-BAE8-A5431BC3C701}"/>
                </a:ext>
              </a:extLst>
            </p:cNvPr>
            <p:cNvSpPr txBox="1"/>
            <p:nvPr/>
          </p:nvSpPr>
          <p:spPr>
            <a:xfrm>
              <a:off x="1951363" y="2983319"/>
              <a:ext cx="1319770" cy="566656"/>
            </a:xfrm>
            <a:prstGeom prst="rect">
              <a:avLst/>
            </a:prstGeom>
            <a:noFill/>
          </p:spPr>
          <p:txBody>
            <a:bodyPr wrap="none" lIns="179285" tIns="143428" rIns="179285" bIns="143428" rtlCol="0">
              <a:spAutoFit/>
            </a:bodyPr>
            <a:lstStyle/>
            <a:p>
              <a:pPr algn="ctr">
                <a:lnSpc>
                  <a:spcPct val="90000"/>
                </a:lnSpc>
                <a:spcAft>
                  <a:spcPts val="588"/>
                </a:spcAft>
                <a:defRPr/>
              </a:pPr>
              <a:r>
                <a:rPr lang="en-US" sz="2000" dirty="0">
                  <a:gradFill>
                    <a:gsLst>
                      <a:gs pos="2917">
                        <a:srgbClr val="505050"/>
                      </a:gs>
                      <a:gs pos="30000">
                        <a:srgbClr val="505050"/>
                      </a:gs>
                    </a:gsLst>
                    <a:lin ang="5400000" scaled="0"/>
                  </a:gradFill>
                  <a:latin typeface="Segoe UI" charset="0"/>
                  <a:ea typeface="Segoe UI" charset="0"/>
                  <a:cs typeface="Segoe UI" charset="0"/>
                </a:rPr>
                <a:t>ADAL v3</a:t>
              </a:r>
            </a:p>
          </p:txBody>
        </p:sp>
        <p:grpSp>
          <p:nvGrpSpPr>
            <p:cNvPr id="27" name="Group 26">
              <a:extLst>
                <a:ext uri="{FF2B5EF4-FFF2-40B4-BE49-F238E27FC236}">
                  <a16:creationId xmlns:a16="http://schemas.microsoft.com/office/drawing/2014/main" id="{8815196B-2AC5-489A-9EBA-3538B87A58D2}"/>
                </a:ext>
              </a:extLst>
            </p:cNvPr>
            <p:cNvGrpSpPr/>
            <p:nvPr/>
          </p:nvGrpSpPr>
          <p:grpSpPr>
            <a:xfrm>
              <a:off x="2855512" y="1853919"/>
              <a:ext cx="1449295" cy="1044303"/>
              <a:chOff x="-3272346" y="4002157"/>
              <a:chExt cx="1476378" cy="1063819"/>
            </a:xfrm>
          </p:grpSpPr>
          <p:sp>
            <p:nvSpPr>
              <p:cNvPr id="29" name="Cloud">
                <a:extLst>
                  <a:ext uri="{FF2B5EF4-FFF2-40B4-BE49-F238E27FC236}">
                    <a16:creationId xmlns:a16="http://schemas.microsoft.com/office/drawing/2014/main" id="{67616A31-E1AF-4F3E-B1E8-8C7ECB00B40C}"/>
                  </a:ext>
                </a:extLst>
              </p:cNvPr>
              <p:cNvSpPr>
                <a:spLocks/>
              </p:cNvSpPr>
              <p:nvPr/>
            </p:nvSpPr>
            <p:spPr bwMode="auto">
              <a:xfrm>
                <a:off x="-2975222" y="4133674"/>
                <a:ext cx="1075887" cy="718674"/>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25400" cap="flat">
                <a:solidFill>
                  <a:schemeClr val="bg1">
                    <a:lumMod val="85000"/>
                  </a:schemeClr>
                </a:solidFill>
                <a:prstDash val="solid"/>
                <a:miter lim="800000"/>
                <a:headEnd/>
                <a:tailEnd/>
              </a:ln>
            </p:spPr>
            <p:txBody>
              <a:bodyPr vert="horz" wrap="square" lIns="87880" tIns="43940" rIns="87880" bIns="43940" numCol="1" anchor="t" anchorCtr="0" compatLnSpc="1">
                <a:prstTxWarp prst="textNoShape">
                  <a:avLst/>
                </a:prstTxWarp>
              </a:bodyPr>
              <a:lstStyle/>
              <a:p>
                <a:pPr defTabSz="896354">
                  <a:defRPr/>
                </a:pPr>
                <a:endParaRPr lang="en-US" sz="2000">
                  <a:solidFill>
                    <a:srgbClr val="FFFFFF"/>
                  </a:solidFill>
                  <a:latin typeface="Segoe UI"/>
                </a:endParaRPr>
              </a:p>
            </p:txBody>
          </p:sp>
          <p:pic>
            <p:nvPicPr>
              <p:cNvPr id="35" name="Picture 34">
                <a:extLst>
                  <a:ext uri="{FF2B5EF4-FFF2-40B4-BE49-F238E27FC236}">
                    <a16:creationId xmlns:a16="http://schemas.microsoft.com/office/drawing/2014/main" id="{0022D447-2A17-4EAE-8D13-FEA57C2E81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2346" y="4002157"/>
                <a:ext cx="834438" cy="667550"/>
              </a:xfrm>
              <a:prstGeom prst="rect">
                <a:avLst/>
              </a:prstGeom>
            </p:spPr>
          </p:pic>
          <p:pic>
            <p:nvPicPr>
              <p:cNvPr id="36" name="Picture 35">
                <a:extLst>
                  <a:ext uri="{FF2B5EF4-FFF2-40B4-BE49-F238E27FC236}">
                    <a16:creationId xmlns:a16="http://schemas.microsoft.com/office/drawing/2014/main" id="{9EFE80B6-C4B8-4DA3-A7C7-3C2E3E3555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8059" y="4463885"/>
                <a:ext cx="602091" cy="602091"/>
              </a:xfrm>
              <a:prstGeom prst="rect">
                <a:avLst/>
              </a:prstGeom>
            </p:spPr>
          </p:pic>
        </p:grpSp>
      </p:grpSp>
      <p:sp>
        <p:nvSpPr>
          <p:cNvPr id="70" name="TextBox 69">
            <a:extLst>
              <a:ext uri="{FF2B5EF4-FFF2-40B4-BE49-F238E27FC236}">
                <a16:creationId xmlns:a16="http://schemas.microsoft.com/office/drawing/2014/main" id="{D8D01848-C9C9-4FB1-BD91-13301B8854B6}"/>
              </a:ext>
            </a:extLst>
          </p:cNvPr>
          <p:cNvSpPr txBox="1"/>
          <p:nvPr/>
        </p:nvSpPr>
        <p:spPr>
          <a:xfrm>
            <a:off x="1561897" y="5659120"/>
            <a:ext cx="2098701" cy="920599"/>
          </a:xfrm>
          <a:prstGeom prst="rect">
            <a:avLst/>
          </a:prstGeom>
          <a:noFill/>
        </p:spPr>
        <p:txBody>
          <a:bodyPr wrap="none" lIns="179285" tIns="143428" rIns="179285" bIns="143428" rtlCol="0">
            <a:spAutoFit/>
          </a:bodyPr>
          <a:lstStyle/>
          <a:p>
            <a:pPr>
              <a:lnSpc>
                <a:spcPct val="90000"/>
              </a:lnSpc>
              <a:spcAft>
                <a:spcPts val="588"/>
              </a:spcAft>
              <a:defRPr/>
            </a:pPr>
            <a:r>
              <a:rPr lang="en-US" sz="2000" dirty="0">
                <a:gradFill>
                  <a:gsLst>
                    <a:gs pos="2917">
                      <a:srgbClr val="505050"/>
                    </a:gs>
                    <a:gs pos="30000">
                      <a:srgbClr val="505050"/>
                    </a:gs>
                  </a:gsLst>
                  <a:lin ang="5400000" scaled="0"/>
                </a:gradFill>
                <a:latin typeface="Segoe UI" charset="0"/>
                <a:ea typeface="Segoe UI" charset="0"/>
                <a:cs typeface="Segoe UI" charset="0"/>
              </a:rPr>
              <a:t>CACHE ADALv3</a:t>
            </a:r>
          </a:p>
          <a:p>
            <a:pPr algn="ctr">
              <a:lnSpc>
                <a:spcPct val="90000"/>
              </a:lnSpc>
              <a:spcAft>
                <a:spcPts val="588"/>
              </a:spcAft>
              <a:defRPr/>
            </a:pPr>
            <a:r>
              <a:rPr lang="en-US" sz="2000" dirty="0">
                <a:gradFill>
                  <a:gsLst>
                    <a:gs pos="2917">
                      <a:srgbClr val="505050"/>
                    </a:gs>
                    <a:gs pos="30000">
                      <a:srgbClr val="505050"/>
                    </a:gs>
                  </a:gsLst>
                  <a:lin ang="5400000" scaled="0"/>
                </a:gradFill>
                <a:latin typeface="Segoe UI" charset="0"/>
                <a:ea typeface="Segoe UI" charset="0"/>
                <a:cs typeface="Segoe UI" charset="0"/>
              </a:rPr>
              <a:t>BINARY</a:t>
            </a:r>
          </a:p>
        </p:txBody>
      </p:sp>
      <p:grpSp>
        <p:nvGrpSpPr>
          <p:cNvPr id="4" name="Group 3">
            <a:extLst>
              <a:ext uri="{FF2B5EF4-FFF2-40B4-BE49-F238E27FC236}">
                <a16:creationId xmlns:a16="http://schemas.microsoft.com/office/drawing/2014/main" id="{70079E14-6A06-4839-B5A4-452F9429EE09}"/>
              </a:ext>
            </a:extLst>
          </p:cNvPr>
          <p:cNvGrpSpPr/>
          <p:nvPr/>
        </p:nvGrpSpPr>
        <p:grpSpPr>
          <a:xfrm>
            <a:off x="7999384" y="1824994"/>
            <a:ext cx="2200801" cy="1696056"/>
            <a:chOff x="5215560" y="1824320"/>
            <a:chExt cx="2200801" cy="1696056"/>
          </a:xfrm>
        </p:grpSpPr>
        <p:grpSp>
          <p:nvGrpSpPr>
            <p:cNvPr id="37" name="SDK resource">
              <a:extLst>
                <a:ext uri="{FF2B5EF4-FFF2-40B4-BE49-F238E27FC236}">
                  <a16:creationId xmlns:a16="http://schemas.microsoft.com/office/drawing/2014/main" id="{61C06AD2-4100-49D0-83C0-3FB22A60FB22}"/>
                </a:ext>
              </a:extLst>
            </p:cNvPr>
            <p:cNvGrpSpPr/>
            <p:nvPr/>
          </p:nvGrpSpPr>
          <p:grpSpPr>
            <a:xfrm>
              <a:off x="5215560" y="2176311"/>
              <a:ext cx="1014494" cy="1344065"/>
              <a:chOff x="7228129" y="5472419"/>
              <a:chExt cx="1034836" cy="1371017"/>
            </a:xfrm>
          </p:grpSpPr>
          <p:grpSp>
            <p:nvGrpSpPr>
              <p:cNvPr id="48" name="Group 47">
                <a:extLst>
                  <a:ext uri="{FF2B5EF4-FFF2-40B4-BE49-F238E27FC236}">
                    <a16:creationId xmlns:a16="http://schemas.microsoft.com/office/drawing/2014/main" id="{F1C4F4AE-562D-4D8A-BA3C-B96D1D6B9A23}"/>
                  </a:ext>
                </a:extLst>
              </p:cNvPr>
              <p:cNvGrpSpPr/>
              <p:nvPr/>
            </p:nvGrpSpPr>
            <p:grpSpPr>
              <a:xfrm>
                <a:off x="7322385" y="5472419"/>
                <a:ext cx="710414" cy="853932"/>
                <a:chOff x="7310193" y="4314179"/>
                <a:chExt cx="710414" cy="853932"/>
              </a:xfrm>
            </p:grpSpPr>
            <p:pic>
              <p:nvPicPr>
                <p:cNvPr id="50" name="Picture 49">
                  <a:extLst>
                    <a:ext uri="{FF2B5EF4-FFF2-40B4-BE49-F238E27FC236}">
                      <a16:creationId xmlns:a16="http://schemas.microsoft.com/office/drawing/2014/main" id="{80901DAE-6FF6-4CC1-8272-0FAB2071A4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0193" y="4314179"/>
                  <a:ext cx="710414" cy="853932"/>
                </a:xfrm>
                <a:prstGeom prst="rect">
                  <a:avLst/>
                </a:prstGeom>
              </p:spPr>
            </p:pic>
            <p:pic>
              <p:nvPicPr>
                <p:cNvPr id="51" name="Picture 50">
                  <a:extLst>
                    <a:ext uri="{FF2B5EF4-FFF2-40B4-BE49-F238E27FC236}">
                      <a16:creationId xmlns:a16="http://schemas.microsoft.com/office/drawing/2014/main" id="{BAA8BD0C-1DB2-4E73-AC35-AD54CF183B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8934" y="4626181"/>
                  <a:ext cx="191740" cy="212532"/>
                </a:xfrm>
                <a:prstGeom prst="rect">
                  <a:avLst/>
                </a:prstGeom>
              </p:spPr>
            </p:pic>
          </p:grpSp>
          <p:sp>
            <p:nvSpPr>
              <p:cNvPr id="49" name="TextBox 48">
                <a:extLst>
                  <a:ext uri="{FF2B5EF4-FFF2-40B4-BE49-F238E27FC236}">
                    <a16:creationId xmlns:a16="http://schemas.microsoft.com/office/drawing/2014/main" id="{5467FA3A-1E3B-40FC-B270-64D4F3C253B9}"/>
                  </a:ext>
                </a:extLst>
              </p:cNvPr>
              <p:cNvSpPr txBox="1"/>
              <p:nvPr/>
            </p:nvSpPr>
            <p:spPr>
              <a:xfrm>
                <a:off x="7228129" y="6265417"/>
                <a:ext cx="1034836" cy="578019"/>
              </a:xfrm>
              <a:prstGeom prst="rect">
                <a:avLst/>
              </a:prstGeom>
              <a:noFill/>
            </p:spPr>
            <p:txBody>
              <a:bodyPr wrap="none" lIns="179285" tIns="143428" rIns="179285" bIns="143428" rtlCol="0">
                <a:spAutoFit/>
              </a:bodyPr>
              <a:lstStyle/>
              <a:p>
                <a:pPr algn="ctr">
                  <a:lnSpc>
                    <a:spcPct val="90000"/>
                  </a:lnSpc>
                  <a:spcAft>
                    <a:spcPts val="588"/>
                  </a:spcAft>
                  <a:defRPr/>
                </a:pPr>
                <a:r>
                  <a:rPr lang="en-US" sz="2000">
                    <a:gradFill>
                      <a:gsLst>
                        <a:gs pos="2917">
                          <a:srgbClr val="505050"/>
                        </a:gs>
                        <a:gs pos="30000">
                          <a:srgbClr val="505050"/>
                        </a:gs>
                      </a:gsLst>
                      <a:lin ang="5400000" scaled="0"/>
                    </a:gradFill>
                    <a:latin typeface="Segoe UI" charset="0"/>
                    <a:ea typeface="Segoe UI" charset="0"/>
                    <a:cs typeface="Segoe UI" charset="0"/>
                  </a:rPr>
                  <a:t>MSAL</a:t>
                </a:r>
              </a:p>
            </p:txBody>
          </p:sp>
        </p:grpSp>
        <p:grpSp>
          <p:nvGrpSpPr>
            <p:cNvPr id="53" name="Group 52">
              <a:extLst>
                <a:ext uri="{FF2B5EF4-FFF2-40B4-BE49-F238E27FC236}">
                  <a16:creationId xmlns:a16="http://schemas.microsoft.com/office/drawing/2014/main" id="{A965E006-6150-4A6D-A6AD-E92E3C73E936}"/>
                </a:ext>
              </a:extLst>
            </p:cNvPr>
            <p:cNvGrpSpPr/>
            <p:nvPr/>
          </p:nvGrpSpPr>
          <p:grpSpPr>
            <a:xfrm>
              <a:off x="5967066" y="1824320"/>
              <a:ext cx="1449295" cy="1044303"/>
              <a:chOff x="-3272346" y="4002157"/>
              <a:chExt cx="1476378" cy="1063819"/>
            </a:xfrm>
          </p:grpSpPr>
          <p:sp>
            <p:nvSpPr>
              <p:cNvPr id="55" name="Cloud">
                <a:extLst>
                  <a:ext uri="{FF2B5EF4-FFF2-40B4-BE49-F238E27FC236}">
                    <a16:creationId xmlns:a16="http://schemas.microsoft.com/office/drawing/2014/main" id="{6280BD68-54BF-4504-B043-699A9DC119C3}"/>
                  </a:ext>
                </a:extLst>
              </p:cNvPr>
              <p:cNvSpPr>
                <a:spLocks/>
              </p:cNvSpPr>
              <p:nvPr/>
            </p:nvSpPr>
            <p:spPr bwMode="auto">
              <a:xfrm>
                <a:off x="-2975222" y="4133674"/>
                <a:ext cx="1075887" cy="718674"/>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25400" cap="flat">
                <a:solidFill>
                  <a:schemeClr val="bg1">
                    <a:lumMod val="85000"/>
                  </a:schemeClr>
                </a:solidFill>
                <a:prstDash val="solid"/>
                <a:miter lim="800000"/>
                <a:headEnd/>
                <a:tailEnd/>
              </a:ln>
            </p:spPr>
            <p:txBody>
              <a:bodyPr vert="horz" wrap="square" lIns="87880" tIns="43940" rIns="87880" bIns="43940" numCol="1" anchor="t" anchorCtr="0" compatLnSpc="1">
                <a:prstTxWarp prst="textNoShape">
                  <a:avLst/>
                </a:prstTxWarp>
              </a:bodyPr>
              <a:lstStyle/>
              <a:p>
                <a:pPr defTabSz="896354">
                  <a:defRPr/>
                </a:pPr>
                <a:endParaRPr lang="en-US" sz="2000">
                  <a:solidFill>
                    <a:srgbClr val="FFFFFF"/>
                  </a:solidFill>
                  <a:latin typeface="Segoe UI"/>
                </a:endParaRPr>
              </a:p>
            </p:txBody>
          </p:sp>
          <p:pic>
            <p:nvPicPr>
              <p:cNvPr id="56" name="Picture 55">
                <a:extLst>
                  <a:ext uri="{FF2B5EF4-FFF2-40B4-BE49-F238E27FC236}">
                    <a16:creationId xmlns:a16="http://schemas.microsoft.com/office/drawing/2014/main" id="{BE89AA26-2D88-4A06-AC65-6A8BBAF92D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2346" y="4002157"/>
                <a:ext cx="834438" cy="667550"/>
              </a:xfrm>
              <a:prstGeom prst="rect">
                <a:avLst/>
              </a:prstGeom>
            </p:spPr>
          </p:pic>
          <p:pic>
            <p:nvPicPr>
              <p:cNvPr id="57" name="Picture 56">
                <a:extLst>
                  <a:ext uri="{FF2B5EF4-FFF2-40B4-BE49-F238E27FC236}">
                    <a16:creationId xmlns:a16="http://schemas.microsoft.com/office/drawing/2014/main" id="{9F87EA93-C12A-4D8F-BE63-0D12A68574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8059" y="4463885"/>
                <a:ext cx="602091" cy="602091"/>
              </a:xfrm>
              <a:prstGeom prst="rect">
                <a:avLst/>
              </a:prstGeom>
            </p:spPr>
          </p:pic>
        </p:grpSp>
      </p:grpSp>
      <p:cxnSp>
        <p:nvCxnSpPr>
          <p:cNvPr id="69" name="Straight Arrow Connector 68">
            <a:extLst>
              <a:ext uri="{FF2B5EF4-FFF2-40B4-BE49-F238E27FC236}">
                <a16:creationId xmlns:a16="http://schemas.microsoft.com/office/drawing/2014/main" id="{053CCAFE-604E-447D-8143-3D90EDBC9257}"/>
              </a:ext>
            </a:extLst>
          </p:cNvPr>
          <p:cNvCxnSpPr>
            <a:cxnSpLocks/>
            <a:stCxn id="23" idx="2"/>
            <a:endCxn id="15" idx="0"/>
          </p:cNvCxnSpPr>
          <p:nvPr/>
        </p:nvCxnSpPr>
        <p:spPr>
          <a:xfrm>
            <a:off x="2611248" y="3549975"/>
            <a:ext cx="15478" cy="1199825"/>
          </a:xfrm>
          <a:prstGeom prst="straightConnector1">
            <a:avLst/>
          </a:prstGeom>
          <a:ln w="19050">
            <a:solidFill>
              <a:srgbClr val="929393"/>
            </a:solidFill>
            <a:tailEnd type="triangle"/>
          </a:ln>
        </p:spPr>
        <p:style>
          <a:lnRef idx="1">
            <a:schemeClr val="accent1"/>
          </a:lnRef>
          <a:fillRef idx="0">
            <a:schemeClr val="accent1"/>
          </a:fillRef>
          <a:effectRef idx="0">
            <a:schemeClr val="accent1"/>
          </a:effectRef>
          <a:fontRef idx="minor">
            <a:schemeClr val="tx1"/>
          </a:fontRef>
        </p:style>
      </p:cxnSp>
      <p:pic>
        <p:nvPicPr>
          <p:cNvPr id="15" name="Graphic 14" descr="Document">
            <a:extLst>
              <a:ext uri="{FF2B5EF4-FFF2-40B4-BE49-F238E27FC236}">
                <a16:creationId xmlns:a16="http://schemas.microsoft.com/office/drawing/2014/main" id="{160DCE77-9EDD-48CD-8AD4-E747ADDB370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69526" y="4749800"/>
            <a:ext cx="914400" cy="914400"/>
          </a:xfrm>
          <a:prstGeom prst="rect">
            <a:avLst/>
          </a:prstGeom>
        </p:spPr>
      </p:pic>
      <p:grpSp>
        <p:nvGrpSpPr>
          <p:cNvPr id="71" name="Group 70">
            <a:extLst>
              <a:ext uri="{FF2B5EF4-FFF2-40B4-BE49-F238E27FC236}">
                <a16:creationId xmlns:a16="http://schemas.microsoft.com/office/drawing/2014/main" id="{713AD83A-664D-4029-92E4-EE001360312C}"/>
              </a:ext>
            </a:extLst>
          </p:cNvPr>
          <p:cNvGrpSpPr/>
          <p:nvPr/>
        </p:nvGrpSpPr>
        <p:grpSpPr>
          <a:xfrm>
            <a:off x="4924018" y="1793515"/>
            <a:ext cx="2353444" cy="1696056"/>
            <a:chOff x="1951363" y="1853919"/>
            <a:chExt cx="2353444" cy="1696056"/>
          </a:xfrm>
        </p:grpSpPr>
        <p:grpSp>
          <p:nvGrpSpPr>
            <p:cNvPr id="72" name="Group 71">
              <a:extLst>
                <a:ext uri="{FF2B5EF4-FFF2-40B4-BE49-F238E27FC236}">
                  <a16:creationId xmlns:a16="http://schemas.microsoft.com/office/drawing/2014/main" id="{246CAD18-071D-43CC-A5C4-E6374C01275B}"/>
                </a:ext>
              </a:extLst>
            </p:cNvPr>
            <p:cNvGrpSpPr/>
            <p:nvPr/>
          </p:nvGrpSpPr>
          <p:grpSpPr>
            <a:xfrm>
              <a:off x="2196403" y="2205910"/>
              <a:ext cx="696449" cy="837145"/>
              <a:chOff x="7310193" y="4314179"/>
              <a:chExt cx="710414" cy="853932"/>
            </a:xfrm>
          </p:grpSpPr>
          <p:pic>
            <p:nvPicPr>
              <p:cNvPr id="79" name="Picture 78">
                <a:extLst>
                  <a:ext uri="{FF2B5EF4-FFF2-40B4-BE49-F238E27FC236}">
                    <a16:creationId xmlns:a16="http://schemas.microsoft.com/office/drawing/2014/main" id="{78429C43-43A8-4AF6-B621-E012308F2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0193" y="4314179"/>
                <a:ext cx="710414" cy="853932"/>
              </a:xfrm>
              <a:prstGeom prst="rect">
                <a:avLst/>
              </a:prstGeom>
            </p:spPr>
          </p:pic>
          <p:pic>
            <p:nvPicPr>
              <p:cNvPr id="80" name="Picture 79">
                <a:extLst>
                  <a:ext uri="{FF2B5EF4-FFF2-40B4-BE49-F238E27FC236}">
                    <a16:creationId xmlns:a16="http://schemas.microsoft.com/office/drawing/2014/main" id="{81C7C198-780F-4997-A635-EDFFA2305E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8934" y="4626181"/>
                <a:ext cx="191740" cy="212532"/>
              </a:xfrm>
              <a:prstGeom prst="rect">
                <a:avLst/>
              </a:prstGeom>
            </p:spPr>
          </p:pic>
        </p:grpSp>
        <p:sp>
          <p:nvSpPr>
            <p:cNvPr id="73" name="TextBox 72">
              <a:extLst>
                <a:ext uri="{FF2B5EF4-FFF2-40B4-BE49-F238E27FC236}">
                  <a16:creationId xmlns:a16="http://schemas.microsoft.com/office/drawing/2014/main" id="{C5DED7CB-F62A-4FBA-93CF-889D98E69BE9}"/>
                </a:ext>
              </a:extLst>
            </p:cNvPr>
            <p:cNvSpPr txBox="1"/>
            <p:nvPr/>
          </p:nvSpPr>
          <p:spPr>
            <a:xfrm>
              <a:off x="1951363" y="2983319"/>
              <a:ext cx="1319770" cy="566656"/>
            </a:xfrm>
            <a:prstGeom prst="rect">
              <a:avLst/>
            </a:prstGeom>
            <a:noFill/>
          </p:spPr>
          <p:txBody>
            <a:bodyPr wrap="none" lIns="179285" tIns="143428" rIns="179285" bIns="143428" rtlCol="0">
              <a:spAutoFit/>
            </a:bodyPr>
            <a:lstStyle/>
            <a:p>
              <a:pPr algn="ctr">
                <a:lnSpc>
                  <a:spcPct val="90000"/>
                </a:lnSpc>
                <a:spcAft>
                  <a:spcPts val="588"/>
                </a:spcAft>
                <a:defRPr/>
              </a:pPr>
              <a:r>
                <a:rPr lang="en-US" sz="2000">
                  <a:gradFill>
                    <a:gsLst>
                      <a:gs pos="2917">
                        <a:srgbClr val="505050"/>
                      </a:gs>
                      <a:gs pos="30000">
                        <a:srgbClr val="505050"/>
                      </a:gs>
                    </a:gsLst>
                    <a:lin ang="5400000" scaled="0"/>
                  </a:gradFill>
                  <a:latin typeface="Segoe UI" charset="0"/>
                  <a:ea typeface="Segoe UI" charset="0"/>
                  <a:cs typeface="Segoe UI" charset="0"/>
                </a:rPr>
                <a:t>ADAL v4</a:t>
              </a:r>
            </a:p>
          </p:txBody>
        </p:sp>
        <p:grpSp>
          <p:nvGrpSpPr>
            <p:cNvPr id="74" name="Group 73">
              <a:extLst>
                <a:ext uri="{FF2B5EF4-FFF2-40B4-BE49-F238E27FC236}">
                  <a16:creationId xmlns:a16="http://schemas.microsoft.com/office/drawing/2014/main" id="{EC400B29-CBC0-4C07-8BAB-0E9E60F680DC}"/>
                </a:ext>
              </a:extLst>
            </p:cNvPr>
            <p:cNvGrpSpPr/>
            <p:nvPr/>
          </p:nvGrpSpPr>
          <p:grpSpPr>
            <a:xfrm>
              <a:off x="2855512" y="1853919"/>
              <a:ext cx="1449295" cy="1044303"/>
              <a:chOff x="-3272346" y="4002157"/>
              <a:chExt cx="1476378" cy="1063819"/>
            </a:xfrm>
          </p:grpSpPr>
          <p:sp>
            <p:nvSpPr>
              <p:cNvPr id="76" name="Cloud">
                <a:extLst>
                  <a:ext uri="{FF2B5EF4-FFF2-40B4-BE49-F238E27FC236}">
                    <a16:creationId xmlns:a16="http://schemas.microsoft.com/office/drawing/2014/main" id="{74B86117-7B4B-46ED-9CE0-093BECFDA68F}"/>
                  </a:ext>
                </a:extLst>
              </p:cNvPr>
              <p:cNvSpPr>
                <a:spLocks/>
              </p:cNvSpPr>
              <p:nvPr/>
            </p:nvSpPr>
            <p:spPr bwMode="auto">
              <a:xfrm>
                <a:off x="-2975222" y="4133674"/>
                <a:ext cx="1075887" cy="718674"/>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25400" cap="flat">
                <a:solidFill>
                  <a:schemeClr val="bg1">
                    <a:lumMod val="85000"/>
                  </a:schemeClr>
                </a:solidFill>
                <a:prstDash val="solid"/>
                <a:miter lim="800000"/>
                <a:headEnd/>
                <a:tailEnd/>
              </a:ln>
            </p:spPr>
            <p:txBody>
              <a:bodyPr vert="horz" wrap="square" lIns="87880" tIns="43940" rIns="87880" bIns="43940" numCol="1" anchor="t" anchorCtr="0" compatLnSpc="1">
                <a:prstTxWarp prst="textNoShape">
                  <a:avLst/>
                </a:prstTxWarp>
              </a:bodyPr>
              <a:lstStyle/>
              <a:p>
                <a:pPr defTabSz="896354">
                  <a:defRPr/>
                </a:pPr>
                <a:endParaRPr lang="en-US" sz="2000">
                  <a:solidFill>
                    <a:srgbClr val="FFFFFF"/>
                  </a:solidFill>
                  <a:latin typeface="Segoe UI"/>
                </a:endParaRPr>
              </a:p>
            </p:txBody>
          </p:sp>
          <p:pic>
            <p:nvPicPr>
              <p:cNvPr id="77" name="Picture 76">
                <a:extLst>
                  <a:ext uri="{FF2B5EF4-FFF2-40B4-BE49-F238E27FC236}">
                    <a16:creationId xmlns:a16="http://schemas.microsoft.com/office/drawing/2014/main" id="{9AB53623-C065-44C2-9B3E-0818C011A8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2346" y="4002157"/>
                <a:ext cx="834438" cy="667550"/>
              </a:xfrm>
              <a:prstGeom prst="rect">
                <a:avLst/>
              </a:prstGeom>
            </p:spPr>
          </p:pic>
          <p:pic>
            <p:nvPicPr>
              <p:cNvPr id="78" name="Picture 77">
                <a:extLst>
                  <a:ext uri="{FF2B5EF4-FFF2-40B4-BE49-F238E27FC236}">
                    <a16:creationId xmlns:a16="http://schemas.microsoft.com/office/drawing/2014/main" id="{32D21F7D-E727-41FE-8DFB-E6ECF65C11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8059" y="4463885"/>
                <a:ext cx="602091" cy="602091"/>
              </a:xfrm>
              <a:prstGeom prst="rect">
                <a:avLst/>
              </a:prstGeom>
            </p:spPr>
          </p:pic>
        </p:grpSp>
      </p:grpSp>
      <p:cxnSp>
        <p:nvCxnSpPr>
          <p:cNvPr id="81" name="Straight Arrow Connector 80">
            <a:extLst>
              <a:ext uri="{FF2B5EF4-FFF2-40B4-BE49-F238E27FC236}">
                <a16:creationId xmlns:a16="http://schemas.microsoft.com/office/drawing/2014/main" id="{3B4E76C1-FE7E-4453-94DD-99C77B686C86}"/>
              </a:ext>
            </a:extLst>
          </p:cNvPr>
          <p:cNvCxnSpPr>
            <a:cxnSpLocks/>
            <a:stCxn id="73" idx="2"/>
            <a:endCxn id="15" idx="3"/>
          </p:cNvCxnSpPr>
          <p:nvPr/>
        </p:nvCxnSpPr>
        <p:spPr>
          <a:xfrm flipH="1">
            <a:off x="3083926" y="3489571"/>
            <a:ext cx="2499977" cy="1717429"/>
          </a:xfrm>
          <a:prstGeom prst="straightConnector1">
            <a:avLst/>
          </a:prstGeom>
          <a:ln w="19050">
            <a:solidFill>
              <a:srgbClr val="929393"/>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93C3EC0C-CC50-4C47-BDBB-E1A7A1407E25}"/>
              </a:ext>
            </a:extLst>
          </p:cNvPr>
          <p:cNvSpPr txBox="1"/>
          <p:nvPr/>
        </p:nvSpPr>
        <p:spPr>
          <a:xfrm>
            <a:off x="5037211" y="5665198"/>
            <a:ext cx="2165258" cy="920599"/>
          </a:xfrm>
          <a:prstGeom prst="rect">
            <a:avLst/>
          </a:prstGeom>
          <a:noFill/>
        </p:spPr>
        <p:txBody>
          <a:bodyPr wrap="none" lIns="179285" tIns="143428" rIns="179285" bIns="143428" rtlCol="0">
            <a:spAutoFit/>
          </a:bodyPr>
          <a:lstStyle/>
          <a:p>
            <a:pPr>
              <a:lnSpc>
                <a:spcPct val="90000"/>
              </a:lnSpc>
              <a:spcAft>
                <a:spcPts val="588"/>
              </a:spcAft>
              <a:defRPr/>
            </a:pPr>
            <a:r>
              <a:rPr lang="en-US" sz="2000" dirty="0">
                <a:gradFill>
                  <a:gsLst>
                    <a:gs pos="2917">
                      <a:srgbClr val="505050"/>
                    </a:gs>
                    <a:gs pos="30000">
                      <a:srgbClr val="505050"/>
                    </a:gs>
                  </a:gsLst>
                  <a:lin ang="5400000" scaled="0"/>
                </a:gradFill>
                <a:latin typeface="Segoe UI" charset="0"/>
                <a:ea typeface="Segoe UI" charset="0"/>
                <a:cs typeface="Segoe UI" charset="0"/>
              </a:rPr>
              <a:t>UNIFIED CACHE</a:t>
            </a:r>
          </a:p>
          <a:p>
            <a:pPr algn="ctr">
              <a:lnSpc>
                <a:spcPct val="90000"/>
              </a:lnSpc>
              <a:spcAft>
                <a:spcPts val="588"/>
              </a:spcAft>
              <a:defRPr/>
            </a:pPr>
            <a:r>
              <a:rPr lang="en-US" sz="2000" dirty="0">
                <a:gradFill>
                  <a:gsLst>
                    <a:gs pos="2917">
                      <a:srgbClr val="505050"/>
                    </a:gs>
                    <a:gs pos="30000">
                      <a:srgbClr val="505050"/>
                    </a:gs>
                  </a:gsLst>
                  <a:lin ang="5400000" scaled="0"/>
                </a:gradFill>
                <a:latin typeface="Segoe UI" charset="0"/>
                <a:ea typeface="Segoe UI" charset="0"/>
                <a:cs typeface="Segoe UI" charset="0"/>
              </a:rPr>
              <a:t>JSON</a:t>
            </a:r>
          </a:p>
        </p:txBody>
      </p:sp>
      <p:pic>
        <p:nvPicPr>
          <p:cNvPr id="83" name="Graphic 82" descr="Document">
            <a:extLst>
              <a:ext uri="{FF2B5EF4-FFF2-40B4-BE49-F238E27FC236}">
                <a16:creationId xmlns:a16="http://schemas.microsoft.com/office/drawing/2014/main" id="{EAADA2BC-DF56-40DD-9A64-E64CB47B257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30291" y="4749800"/>
            <a:ext cx="914400" cy="914400"/>
          </a:xfrm>
          <a:prstGeom prst="rect">
            <a:avLst/>
          </a:prstGeom>
        </p:spPr>
      </p:pic>
      <p:cxnSp>
        <p:nvCxnSpPr>
          <p:cNvPr id="84" name="Straight Arrow Connector 83">
            <a:extLst>
              <a:ext uri="{FF2B5EF4-FFF2-40B4-BE49-F238E27FC236}">
                <a16:creationId xmlns:a16="http://schemas.microsoft.com/office/drawing/2014/main" id="{64D64DA3-CFF0-41D6-852E-86C48EE67481}"/>
              </a:ext>
            </a:extLst>
          </p:cNvPr>
          <p:cNvCxnSpPr>
            <a:cxnSpLocks/>
            <a:stCxn id="73" idx="2"/>
            <a:endCxn id="83" idx="0"/>
          </p:cNvCxnSpPr>
          <p:nvPr/>
        </p:nvCxnSpPr>
        <p:spPr>
          <a:xfrm>
            <a:off x="5583903" y="3489571"/>
            <a:ext cx="503588" cy="1260229"/>
          </a:xfrm>
          <a:prstGeom prst="straightConnector1">
            <a:avLst/>
          </a:prstGeom>
          <a:ln w="19050">
            <a:solidFill>
              <a:srgbClr val="929393"/>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52E5785E-D82F-4027-AA1E-3A3E2E4E43BF}"/>
              </a:ext>
            </a:extLst>
          </p:cNvPr>
          <p:cNvCxnSpPr>
            <a:cxnSpLocks/>
            <a:stCxn id="49" idx="2"/>
            <a:endCxn id="83" idx="0"/>
          </p:cNvCxnSpPr>
          <p:nvPr/>
        </p:nvCxnSpPr>
        <p:spPr>
          <a:xfrm flipH="1">
            <a:off x="6087491" y="3521050"/>
            <a:ext cx="2419140" cy="1228750"/>
          </a:xfrm>
          <a:prstGeom prst="straightConnector1">
            <a:avLst/>
          </a:prstGeom>
          <a:ln w="19050">
            <a:solidFill>
              <a:srgbClr val="929393"/>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3B20B5D7-5E4E-4249-BF10-094495B5ACC9}"/>
              </a:ext>
            </a:extLst>
          </p:cNvPr>
          <p:cNvCxnSpPr>
            <a:cxnSpLocks/>
            <a:stCxn id="49" idx="2"/>
            <a:endCxn id="15" idx="3"/>
          </p:cNvCxnSpPr>
          <p:nvPr/>
        </p:nvCxnSpPr>
        <p:spPr>
          <a:xfrm flipH="1">
            <a:off x="3083926" y="3521050"/>
            <a:ext cx="5422705" cy="1685950"/>
          </a:xfrm>
          <a:prstGeom prst="straightConnector1">
            <a:avLst/>
          </a:prstGeom>
          <a:ln w="19050">
            <a:solidFill>
              <a:srgbClr val="92939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44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fade">
                                      <p:cBhvr>
                                        <p:cTn id="16" dur="500"/>
                                        <p:tgtEl>
                                          <p:spTgt spid="7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3"/>
                                        </p:tgtEl>
                                        <p:attrNameLst>
                                          <p:attrName>style.visibility</p:attrName>
                                        </p:attrNameLst>
                                      </p:cBhvr>
                                      <p:to>
                                        <p:strVal val="visible"/>
                                      </p:to>
                                    </p:set>
                                    <p:animEffect transition="in" filter="fade">
                                      <p:cBhvr>
                                        <p:cTn id="21" dur="500"/>
                                        <p:tgtEl>
                                          <p:spTgt spid="8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fade">
                                      <p:cBhvr>
                                        <p:cTn id="24" dur="500"/>
                                        <p:tgtEl>
                                          <p:spTgt spid="8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fade">
                                      <p:cBhvr>
                                        <p:cTn id="29" dur="500"/>
                                        <p:tgtEl>
                                          <p:spTgt spid="71"/>
                                        </p:tgtEl>
                                      </p:cBhvr>
                                    </p:animEffect>
                                  </p:childTnLst>
                                </p:cTn>
                              </p:par>
                              <p:par>
                                <p:cTn id="30" presetID="10" presetClass="entr" presetSubtype="0" fill="hold" nodeType="with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par>
                                <p:cTn id="33" presetID="10" presetClass="entr" presetSubtype="0" fill="hold" nodeType="with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fade">
                                      <p:cBhvr>
                                        <p:cTn id="35" dur="500"/>
                                        <p:tgtEl>
                                          <p:spTgt spid="90"/>
                                        </p:tgtEl>
                                      </p:cBhvr>
                                    </p:animEffect>
                                  </p:childTnLst>
                                </p:cTn>
                              </p:par>
                              <p:par>
                                <p:cTn id="36" presetID="10" presetClass="entr" presetSubtype="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par>
                                <p:cTn id="39" presetID="10" presetClass="entr" presetSubtype="0" fill="hold" nodeType="with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500"/>
                                        <p:tgtEl>
                                          <p:spTgt spid="84"/>
                                        </p:tgtEl>
                                      </p:cBhvr>
                                    </p:animEffect>
                                  </p:childTnLst>
                                </p:cTn>
                              </p:par>
                              <p:par>
                                <p:cTn id="42" presetID="10" presetClass="entr" presetSubtype="0" fill="hold" nodeType="withEffect">
                                  <p:stCondLst>
                                    <p:cond delay="0"/>
                                  </p:stCondLst>
                                  <p:childTnLst>
                                    <p:set>
                                      <p:cBhvr>
                                        <p:cTn id="43" dur="1" fill="hold">
                                          <p:stCondLst>
                                            <p:cond delay="0"/>
                                          </p:stCondLst>
                                        </p:cTn>
                                        <p:tgtEl>
                                          <p:spTgt spid="87"/>
                                        </p:tgtEl>
                                        <p:attrNameLst>
                                          <p:attrName>style.visibility</p:attrName>
                                        </p:attrNameLst>
                                      </p:cBhvr>
                                      <p:to>
                                        <p:strVal val="visible"/>
                                      </p:to>
                                    </p:set>
                                    <p:animEffect transition="in" filter="fade">
                                      <p:cBhvr>
                                        <p:cTn id="44"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82" grpId="0"/>
    </p:bldLst>
  </p:timing>
</p:sld>
</file>

<file path=ppt/slides/slide28.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MSAL.NET </a:t>
            </a:r>
            <a:r>
              <a:rPr lang="en-US"/>
              <a:t>Demo</a:t>
            </a:r>
          </a:p>
        </p:txBody>
      </p:sp>
      <p:sp>
        <p:nvSpPr>
          <p:cNvPr id="4" name="Text Placeholder 3"/>
          <p:cNvSpPr>
            <a:spLocks noGrp="1"/>
          </p:cNvSpPr>
          <p:nvPr>
            <p:ph type="body" sz="quarter" idx="12"/>
          </p:nvPr>
        </p:nvSpPr>
        <p:spPr/>
        <p:txBody>
          <a:bodyPr/>
          <a:lstStyle/>
          <a:p>
            <a:r>
              <a:rPr lang="en-US" dirty="0"/>
              <a:t>Single Sign On across ADAL and MSAL Desktop apps</a:t>
            </a:r>
            <a:endParaRPr lang="en-US"/>
          </a:p>
        </p:txBody>
      </p:sp>
      <p:grpSp>
        <p:nvGrpSpPr>
          <p:cNvPr id="5" name="Group 4">
            <a:extLst>
              <a:ext uri="{FF2B5EF4-FFF2-40B4-BE49-F238E27FC236}">
                <a16:creationId xmlns:a16="http://schemas.microsoft.com/office/drawing/2014/main" id="{CE96FF19-7AAF-4E6D-89C6-64CC1B6F330B}"/>
              </a:ext>
            </a:extLst>
          </p:cNvPr>
          <p:cNvGrpSpPr/>
          <p:nvPr/>
        </p:nvGrpSpPr>
        <p:grpSpPr>
          <a:xfrm>
            <a:off x="585216" y="879860"/>
            <a:ext cx="2061777" cy="1707865"/>
            <a:chOff x="262333" y="1398772"/>
            <a:chExt cx="2061777" cy="1707865"/>
          </a:xfrm>
        </p:grpSpPr>
        <p:sp>
          <p:nvSpPr>
            <p:cNvPr id="6" name="Rectangle 5">
              <a:extLst>
                <a:ext uri="{FF2B5EF4-FFF2-40B4-BE49-F238E27FC236}">
                  <a16:creationId xmlns:a16="http://schemas.microsoft.com/office/drawing/2014/main" id="{F3BBC34B-E5A8-44AC-A9C0-133EE9259852}"/>
                </a:ext>
              </a:extLst>
            </p:cNvPr>
            <p:cNvSpPr/>
            <p:nvPr/>
          </p:nvSpPr>
          <p:spPr bwMode="auto">
            <a:xfrm>
              <a:off x="262333" y="156144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pic>
          <p:nvPicPr>
            <p:cNvPr id="7" name="Picture 6">
              <a:extLst>
                <a:ext uri="{FF2B5EF4-FFF2-40B4-BE49-F238E27FC236}">
                  <a16:creationId xmlns:a16="http://schemas.microsoft.com/office/drawing/2014/main" id="{0F76F3AD-63B1-480D-ABA3-1C8AE34C75C8}"/>
                </a:ext>
              </a:extLst>
            </p:cNvPr>
            <p:cNvPicPr>
              <a:picLocks noChangeAspect="1"/>
            </p:cNvPicPr>
            <p:nvPr/>
          </p:nvPicPr>
          <p:blipFill>
            <a:blip r:embed="rId3">
              <a:biLevel thresh="75000"/>
            </a:blip>
            <a:stretch>
              <a:fillRect/>
            </a:stretch>
          </p:blipFill>
          <p:spPr>
            <a:xfrm>
              <a:off x="1003751" y="1815075"/>
              <a:ext cx="578941" cy="578941"/>
            </a:xfrm>
            <a:prstGeom prst="rect">
              <a:avLst/>
            </a:prstGeom>
          </p:spPr>
        </p:pic>
        <p:sp>
          <p:nvSpPr>
            <p:cNvPr id="8" name="TextBox 7">
              <a:extLst>
                <a:ext uri="{FF2B5EF4-FFF2-40B4-BE49-F238E27FC236}">
                  <a16:creationId xmlns:a16="http://schemas.microsoft.com/office/drawing/2014/main" id="{2FE5A275-87CF-4B68-A690-AF02A043F8CC}"/>
                </a:ext>
              </a:extLst>
            </p:cNvPr>
            <p:cNvSpPr txBox="1"/>
            <p:nvPr/>
          </p:nvSpPr>
          <p:spPr>
            <a:xfrm>
              <a:off x="262333" y="2491115"/>
              <a:ext cx="2061777" cy="615522"/>
            </a:xfrm>
            <a:prstGeom prst="rect">
              <a:avLst/>
            </a:prstGeom>
            <a:noFill/>
          </p:spPr>
          <p:txBody>
            <a:bodyPr wrap="square" lIns="179285" tIns="143428" rIns="179285" bIns="143428" rtlCol="0">
              <a:spAutoFit/>
            </a:bodyPr>
            <a:lstStyle/>
            <a:p>
              <a:pPr algn="ctr">
                <a:lnSpc>
                  <a:spcPct val="90000"/>
                </a:lnSpc>
                <a:spcAft>
                  <a:spcPts val="588"/>
                </a:spcAft>
                <a:defRPr/>
              </a:pPr>
              <a:r>
                <a:rPr lang="en-US" sz="2353">
                  <a:gradFill>
                    <a:gsLst>
                      <a:gs pos="2917">
                        <a:srgbClr val="353535"/>
                      </a:gs>
                      <a:gs pos="30000">
                        <a:srgbClr val="353535"/>
                      </a:gs>
                    </a:gsLst>
                    <a:lin ang="5400000" scaled="0"/>
                  </a:gradFill>
                  <a:latin typeface="Segoe UI Light"/>
                </a:rPr>
                <a:t>.NET</a:t>
              </a:r>
            </a:p>
          </p:txBody>
        </p:sp>
        <p:grpSp>
          <p:nvGrpSpPr>
            <p:cNvPr id="9" name="Group 8">
              <a:extLst>
                <a:ext uri="{FF2B5EF4-FFF2-40B4-BE49-F238E27FC236}">
                  <a16:creationId xmlns:a16="http://schemas.microsoft.com/office/drawing/2014/main" id="{77E33F3A-EBC3-481B-AF70-0B35A924BAC6}"/>
                </a:ext>
              </a:extLst>
            </p:cNvPr>
            <p:cNvGrpSpPr/>
            <p:nvPr/>
          </p:nvGrpSpPr>
          <p:grpSpPr>
            <a:xfrm>
              <a:off x="276341" y="1398772"/>
              <a:ext cx="644976" cy="869556"/>
              <a:chOff x="267592" y="3247159"/>
              <a:chExt cx="657909" cy="886992"/>
            </a:xfrm>
          </p:grpSpPr>
          <p:sp>
            <p:nvSpPr>
              <p:cNvPr id="10" name="Diagonal Stripe 9">
                <a:extLst>
                  <a:ext uri="{FF2B5EF4-FFF2-40B4-BE49-F238E27FC236}">
                    <a16:creationId xmlns:a16="http://schemas.microsoft.com/office/drawing/2014/main" id="{1CFE4DDF-8D5B-48BC-8C7C-6A713F962F89}"/>
                  </a:ext>
                </a:extLst>
              </p:cNvPr>
              <p:cNvSpPr/>
              <p:nvPr/>
            </p:nvSpPr>
            <p:spPr bwMode="auto">
              <a:xfrm>
                <a:off x="267592" y="3421329"/>
                <a:ext cx="657909" cy="712822"/>
              </a:xfrm>
              <a:prstGeom prst="diagStrip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 name="TextBox 10">
                <a:extLst>
                  <a:ext uri="{FF2B5EF4-FFF2-40B4-BE49-F238E27FC236}">
                    <a16:creationId xmlns:a16="http://schemas.microsoft.com/office/drawing/2014/main" id="{AFA2BB17-88E6-49EF-8483-FBE6D82EC2E2}"/>
                  </a:ext>
                </a:extLst>
              </p:cNvPr>
              <p:cNvSpPr txBox="1"/>
              <p:nvPr/>
            </p:nvSpPr>
            <p:spPr>
              <a:xfrm rot="18697095">
                <a:off x="118336" y="3464220"/>
                <a:ext cx="868052" cy="433930"/>
              </a:xfrm>
              <a:prstGeom prst="rect">
                <a:avLst/>
              </a:prstGeom>
              <a:noFill/>
            </p:spPr>
            <p:txBody>
              <a:bodyPr wrap="none" lIns="179285" tIns="143428" rIns="179285" bIns="143428" rtlCol="0">
                <a:spAutoFit/>
              </a:bodyPr>
              <a:lstStyle/>
              <a:p>
                <a:pPr>
                  <a:lnSpc>
                    <a:spcPct val="90000"/>
                  </a:lnSpc>
                  <a:spcAft>
                    <a:spcPts val="588"/>
                  </a:spcAft>
                  <a:defRPr/>
                </a:pPr>
                <a:r>
                  <a:rPr lang="en-US" sz="980" b="1">
                    <a:solidFill>
                      <a:srgbClr val="FFFFFF"/>
                    </a:solidFill>
                    <a:latin typeface="Segoe UI Semilight"/>
                  </a:rPr>
                  <a:t>PREVIEW</a:t>
                </a:r>
              </a:p>
            </p:txBody>
          </p:sp>
        </p:grpSp>
      </p:grpSp>
    </p:spTree>
    <p:extLst>
      <p:ext uri="{BB962C8B-B14F-4D97-AF65-F5344CB8AC3E}">
        <p14:creationId xmlns:p14="http://schemas.microsoft.com/office/powerpoint/2010/main" val="62317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29.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18A1E48-C74E-4B7C-95F4-2342DAC963A9}"/>
              </a:ext>
            </a:extLst>
          </p:cNvPr>
          <p:cNvSpPr>
            <a:spLocks noGrp="1"/>
          </p:cNvSpPr>
          <p:nvPr>
            <p:ph type="title"/>
          </p:nvPr>
        </p:nvSpPr>
        <p:spPr>
          <a:xfrm>
            <a:off x="584201" y="2579648"/>
            <a:ext cx="3768898" cy="553998"/>
          </a:xfrm>
        </p:spPr>
        <p:txBody>
          <a:bodyPr/>
          <a:lstStyle/>
          <a:p>
            <a:r>
              <a:rPr lang="en-IE" dirty="0" err="1"/>
              <a:t>ProjectCentral</a:t>
            </a:r>
            <a:endParaRPr lang="en-US" dirty="0"/>
          </a:p>
        </p:txBody>
      </p:sp>
      <p:sp>
        <p:nvSpPr>
          <p:cNvPr id="3" name="Text Placeholder 2">
            <a:extLst>
              <a:ext uri="{FF2B5EF4-FFF2-40B4-BE49-F238E27FC236}">
                <a16:creationId xmlns:a16="http://schemas.microsoft.com/office/drawing/2014/main" id="{EB03E4EA-274B-4BE4-9A52-00B5B2697A08}"/>
              </a:ext>
            </a:extLst>
          </p:cNvPr>
          <p:cNvSpPr>
            <a:spLocks noGrp="1"/>
          </p:cNvSpPr>
          <p:nvPr>
            <p:ph type="body" sz="quarter" idx="10"/>
          </p:nvPr>
        </p:nvSpPr>
        <p:spPr>
          <a:xfrm>
            <a:off x="584201" y="3535541"/>
            <a:ext cx="3769300" cy="307777"/>
          </a:xfrm>
        </p:spPr>
        <p:txBody>
          <a:bodyPr/>
          <a:lstStyle/>
          <a:p>
            <a:r>
              <a:rPr lang="en-US" err="1"/>
              <a:t>Donal</a:t>
            </a:r>
            <a:r>
              <a:rPr lang="en-US"/>
              <a:t> </a:t>
            </a:r>
            <a:r>
              <a:rPr lang="en-US" err="1"/>
              <a:t>McWeeney</a:t>
            </a:r>
            <a:endParaRPr lang="en-US"/>
          </a:p>
        </p:txBody>
      </p:sp>
      <p:pic>
        <p:nvPicPr>
          <p:cNvPr id="4" name="Picture 3" descr="A screenshot of a cell phone&#10;&#10;Description generated with very high confidence">
            <a:extLst>
              <a:ext uri="{FF2B5EF4-FFF2-40B4-BE49-F238E27FC236}">
                <a16:creationId xmlns:a16="http://schemas.microsoft.com/office/drawing/2014/main" id="{C549F3A4-1BEB-4017-8D3B-7D7C8104F2A5}"/>
              </a:ext>
            </a:extLst>
          </p:cNvPr>
          <p:cNvPicPr>
            <a:picLocks noChangeAspect="1"/>
          </p:cNvPicPr>
          <p:nvPr/>
        </p:nvPicPr>
        <p:blipFill>
          <a:blip r:embed="rId3"/>
          <a:stretch>
            <a:fillRect/>
          </a:stretch>
        </p:blipFill>
        <p:spPr>
          <a:xfrm>
            <a:off x="3630424" y="1186070"/>
            <a:ext cx="8211680" cy="4909930"/>
          </a:xfrm>
          <a:prstGeom prst="rect">
            <a:avLst/>
          </a:prstGeom>
        </p:spPr>
      </p:pic>
    </p:spTree>
    <p:extLst>
      <p:ext uri="{BB962C8B-B14F-4D97-AF65-F5344CB8AC3E}">
        <p14:creationId xmlns:p14="http://schemas.microsoft.com/office/powerpoint/2010/main" val="54844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3.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a:t>Agenda</a:t>
            </a:r>
          </a:p>
        </p:txBody>
      </p:sp>
      <p:sp>
        <p:nvSpPr>
          <p:cNvPr id="6" name="Text Placeholder 5"/>
          <p:cNvSpPr>
            <a:spLocks noGrp="1"/>
          </p:cNvSpPr>
          <p:nvPr>
            <p:ph type="body" sz="quarter" idx="10"/>
          </p:nvPr>
        </p:nvSpPr>
        <p:spPr>
          <a:xfrm>
            <a:off x="586390" y="1434370"/>
            <a:ext cx="11018520" cy="3016210"/>
          </a:xfrm>
        </p:spPr>
        <p:txBody>
          <a:bodyPr/>
          <a:lstStyle/>
          <a:p>
            <a:pPr marL="457200" indent="-457200">
              <a:buFont typeface="Arial" panose="020B0604020202020204" pitchFamily="34" charset="0"/>
              <a:buChar char="•"/>
            </a:pPr>
            <a:r>
              <a:rPr lang="en-US" dirty="0"/>
              <a:t>Microsoft identity platform</a:t>
            </a:r>
          </a:p>
          <a:p>
            <a:pPr marL="457200" indent="-457200">
              <a:buFont typeface="Arial" panose="020B0604020202020204" pitchFamily="34" charset="0"/>
              <a:buChar char="•"/>
            </a:pPr>
            <a:r>
              <a:rPr lang="en-US" dirty="0"/>
              <a:t>Simplifying the app registration experience</a:t>
            </a:r>
          </a:p>
          <a:p>
            <a:pPr marL="457200" indent="-457200">
              <a:buFont typeface="Arial" panose="020B0604020202020204" pitchFamily="34" charset="0"/>
              <a:buChar char="•"/>
            </a:pPr>
            <a:r>
              <a:rPr lang="en-US" dirty="0"/>
              <a:t>Microsoft Authentication Libraries</a:t>
            </a:r>
          </a:p>
          <a:p>
            <a:pPr marL="457200" indent="-457200">
              <a:buFont typeface="Arial" panose="020B0604020202020204" pitchFamily="34" charset="0"/>
              <a:buChar char="•"/>
            </a:pPr>
            <a:r>
              <a:rPr lang="en-US" dirty="0"/>
              <a:t>Deep dive on browser-based JavaScript applications</a:t>
            </a:r>
          </a:p>
          <a:p>
            <a:pPr marL="457200" indent="-457200">
              <a:buFont typeface="Arial" panose="020B0604020202020204" pitchFamily="34" charset="0"/>
              <a:buChar char="•"/>
            </a:pPr>
            <a:r>
              <a:rPr lang="en-US" dirty="0"/>
              <a:t>How you can update at your own pace</a:t>
            </a:r>
          </a:p>
          <a:p>
            <a:endParaRPr lang="en-US" dirty="0"/>
          </a:p>
        </p:txBody>
      </p:sp>
    </p:spTree>
    <p:extLst>
      <p:ext uri="{BB962C8B-B14F-4D97-AF65-F5344CB8AC3E}">
        <p14:creationId xmlns:p14="http://schemas.microsoft.com/office/powerpoint/2010/main" val="28231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18A1E48-C74E-4B7C-95F4-2342DAC963A9}"/>
              </a:ext>
            </a:extLst>
          </p:cNvPr>
          <p:cNvSpPr>
            <a:spLocks noGrp="1"/>
          </p:cNvSpPr>
          <p:nvPr>
            <p:ph type="title"/>
          </p:nvPr>
        </p:nvSpPr>
        <p:spPr/>
        <p:txBody>
          <a:bodyPr/>
          <a:lstStyle/>
          <a:p>
            <a:r>
              <a:rPr lang="en-US"/>
              <a:t>Microsoft Teams</a:t>
            </a:r>
          </a:p>
        </p:txBody>
      </p:sp>
      <p:sp>
        <p:nvSpPr>
          <p:cNvPr id="3" name="Text Placeholder 2">
            <a:extLst>
              <a:ext uri="{FF2B5EF4-FFF2-40B4-BE49-F238E27FC236}">
                <a16:creationId xmlns:a16="http://schemas.microsoft.com/office/drawing/2014/main" id="{EB03E4EA-274B-4BE4-9A52-00B5B2697A08}"/>
              </a:ext>
            </a:extLst>
          </p:cNvPr>
          <p:cNvSpPr>
            <a:spLocks noGrp="1"/>
          </p:cNvSpPr>
          <p:nvPr>
            <p:ph type="body" sz="quarter" idx="10"/>
          </p:nvPr>
        </p:nvSpPr>
        <p:spPr>
          <a:xfrm>
            <a:off x="584201" y="3535541"/>
            <a:ext cx="3818466" cy="615553"/>
          </a:xfrm>
        </p:spPr>
        <p:txBody>
          <a:bodyPr/>
          <a:lstStyle/>
          <a:p>
            <a:r>
              <a:rPr lang="en-US"/>
              <a:t>MSAL.js in pre-production testing today!</a:t>
            </a:r>
          </a:p>
        </p:txBody>
      </p:sp>
      <p:grpSp>
        <p:nvGrpSpPr>
          <p:cNvPr id="12" name="Group 11">
            <a:extLst>
              <a:ext uri="{FF2B5EF4-FFF2-40B4-BE49-F238E27FC236}">
                <a16:creationId xmlns:a16="http://schemas.microsoft.com/office/drawing/2014/main" id="{6DBC9AB9-CA52-4131-81FD-4EDBE30F8E2D}"/>
              </a:ext>
            </a:extLst>
          </p:cNvPr>
          <p:cNvGrpSpPr/>
          <p:nvPr/>
        </p:nvGrpSpPr>
        <p:grpSpPr>
          <a:xfrm>
            <a:off x="5636673" y="766092"/>
            <a:ext cx="10221684" cy="6105454"/>
            <a:chOff x="6396602" y="902618"/>
            <a:chExt cx="10221684" cy="6105454"/>
          </a:xfrm>
        </p:grpSpPr>
        <p:pic>
          <p:nvPicPr>
            <p:cNvPr id="13" name="One Drive Image">
              <a:extLst>
                <a:ext uri="{FF2B5EF4-FFF2-40B4-BE49-F238E27FC236}">
                  <a16:creationId xmlns:a16="http://schemas.microsoft.com/office/drawing/2014/main" id="{502CA115-B31E-48A8-9461-56836A29899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396602" y="902618"/>
              <a:ext cx="6568193" cy="6105454"/>
            </a:xfrm>
            <a:prstGeom prst="rect">
              <a:avLst/>
            </a:prstGeom>
          </p:spPr>
        </p:pic>
        <p:pic>
          <p:nvPicPr>
            <p:cNvPr id="14" name="Picture 13">
              <a:extLst>
                <a:ext uri="{FF2B5EF4-FFF2-40B4-BE49-F238E27FC236}">
                  <a16:creationId xmlns:a16="http://schemas.microsoft.com/office/drawing/2014/main" id="{0F0D650D-CF27-41E4-AA13-955E50FDB040}"/>
                </a:ext>
              </a:extLst>
            </p:cNvPr>
            <p:cNvPicPr>
              <a:picLocks noChangeAspect="1"/>
            </p:cNvPicPr>
            <p:nvPr/>
          </p:nvPicPr>
          <p:blipFill>
            <a:blip r:embed="rId4"/>
            <a:stretch>
              <a:fillRect/>
            </a:stretch>
          </p:blipFill>
          <p:spPr>
            <a:xfrm>
              <a:off x="7079693" y="1642613"/>
              <a:ext cx="9538593" cy="5365458"/>
            </a:xfrm>
            <a:prstGeom prst="rect">
              <a:avLst/>
            </a:prstGeom>
          </p:spPr>
        </p:pic>
      </p:grpSp>
    </p:spTree>
    <p:extLst>
      <p:ext uri="{BB962C8B-B14F-4D97-AF65-F5344CB8AC3E}">
        <p14:creationId xmlns:p14="http://schemas.microsoft.com/office/powerpoint/2010/main" val="421867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31.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3B12AA5B-227A-4BEC-94AC-A36008289197}"/>
              </a:ext>
            </a:extLst>
          </p:cNvPr>
          <p:cNvGrpSpPr/>
          <p:nvPr/>
        </p:nvGrpSpPr>
        <p:grpSpPr>
          <a:xfrm>
            <a:off x="40601" y="-2915935"/>
            <a:ext cx="13749722" cy="14243280"/>
            <a:chOff x="2027237" y="5020400"/>
            <a:chExt cx="1905008" cy="1973390"/>
          </a:xfrm>
          <a:solidFill>
            <a:schemeClr val="tx1">
              <a:alpha val="23000"/>
            </a:schemeClr>
          </a:solidFill>
        </p:grpSpPr>
        <p:grpSp>
          <p:nvGrpSpPr>
            <p:cNvPr id="45" name="Group 44">
              <a:extLst>
                <a:ext uri="{FF2B5EF4-FFF2-40B4-BE49-F238E27FC236}">
                  <a16:creationId xmlns:a16="http://schemas.microsoft.com/office/drawing/2014/main" id="{AA5F1D88-D7C6-4761-83B7-478E434C912B}"/>
                </a:ext>
              </a:extLst>
            </p:cNvPr>
            <p:cNvGrpSpPr/>
            <p:nvPr/>
          </p:nvGrpSpPr>
          <p:grpSpPr>
            <a:xfrm rot="1428439">
              <a:off x="2082076" y="5112061"/>
              <a:ext cx="1663026" cy="1881729"/>
              <a:chOff x="6257101" y="757799"/>
              <a:chExt cx="5346483" cy="6049596"/>
            </a:xfrm>
            <a:grpFill/>
          </p:grpSpPr>
          <p:sp>
            <p:nvSpPr>
              <p:cNvPr id="109" name="Oval 108">
                <a:extLst>
                  <a:ext uri="{FF2B5EF4-FFF2-40B4-BE49-F238E27FC236}">
                    <a16:creationId xmlns:a16="http://schemas.microsoft.com/office/drawing/2014/main" id="{46A9BFD4-0FCE-4394-8088-62E55D60B5D9}"/>
                  </a:ext>
                </a:extLst>
              </p:cNvPr>
              <p:cNvSpPr/>
              <p:nvPr/>
            </p:nvSpPr>
            <p:spPr bwMode="auto">
              <a:xfrm>
                <a:off x="8337328" y="1138701"/>
                <a:ext cx="304800" cy="304801"/>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0" name="Oval 109">
                <a:extLst>
                  <a:ext uri="{FF2B5EF4-FFF2-40B4-BE49-F238E27FC236}">
                    <a16:creationId xmlns:a16="http://schemas.microsoft.com/office/drawing/2014/main" id="{DE510F8F-A5F4-4E19-816B-64D6FE47ED94}"/>
                  </a:ext>
                </a:extLst>
              </p:cNvPr>
              <p:cNvSpPr/>
              <p:nvPr/>
            </p:nvSpPr>
            <p:spPr bwMode="auto">
              <a:xfrm rot="21207814">
                <a:off x="10210869" y="1875805"/>
                <a:ext cx="228600" cy="2286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1" name="Oval 110">
                <a:extLst>
                  <a:ext uri="{FF2B5EF4-FFF2-40B4-BE49-F238E27FC236}">
                    <a16:creationId xmlns:a16="http://schemas.microsoft.com/office/drawing/2014/main" id="{4624A448-059B-462F-825A-ACE9CA1D4E70}"/>
                  </a:ext>
                </a:extLst>
              </p:cNvPr>
              <p:cNvSpPr/>
              <p:nvPr/>
            </p:nvSpPr>
            <p:spPr bwMode="auto">
              <a:xfrm>
                <a:off x="6691224" y="2230010"/>
                <a:ext cx="381000" cy="3810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2" name="Oval 111">
                <a:extLst>
                  <a:ext uri="{FF2B5EF4-FFF2-40B4-BE49-F238E27FC236}">
                    <a16:creationId xmlns:a16="http://schemas.microsoft.com/office/drawing/2014/main" id="{52BF1C0B-57A0-4753-AB45-C363E42F7A9C}"/>
                  </a:ext>
                </a:extLst>
              </p:cNvPr>
              <p:cNvSpPr/>
              <p:nvPr/>
            </p:nvSpPr>
            <p:spPr bwMode="auto">
              <a:xfrm>
                <a:off x="11040216" y="2889401"/>
                <a:ext cx="152400" cy="1524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3" name="Oval 112">
                <a:extLst>
                  <a:ext uri="{FF2B5EF4-FFF2-40B4-BE49-F238E27FC236}">
                    <a16:creationId xmlns:a16="http://schemas.microsoft.com/office/drawing/2014/main" id="{4E0F84F1-76F1-4939-AE16-2CDC320DF6E9}"/>
                  </a:ext>
                </a:extLst>
              </p:cNvPr>
              <p:cNvSpPr/>
              <p:nvPr/>
            </p:nvSpPr>
            <p:spPr bwMode="auto">
              <a:xfrm>
                <a:off x="6446837" y="3421062"/>
                <a:ext cx="152400" cy="1524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4" name="Oval 113">
                <a:extLst>
                  <a:ext uri="{FF2B5EF4-FFF2-40B4-BE49-F238E27FC236}">
                    <a16:creationId xmlns:a16="http://schemas.microsoft.com/office/drawing/2014/main" id="{608D10F1-6A25-4523-A55C-8B965FA751C1}"/>
                  </a:ext>
                </a:extLst>
              </p:cNvPr>
              <p:cNvSpPr/>
              <p:nvPr/>
            </p:nvSpPr>
            <p:spPr bwMode="auto">
              <a:xfrm rot="392934">
                <a:off x="6938624" y="5084694"/>
                <a:ext cx="228600" cy="2286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5" name="Oval 114">
                <a:extLst>
                  <a:ext uri="{FF2B5EF4-FFF2-40B4-BE49-F238E27FC236}">
                    <a16:creationId xmlns:a16="http://schemas.microsoft.com/office/drawing/2014/main" id="{CC08ECFF-7A13-418F-A67C-8DCB238EB6DB}"/>
                  </a:ext>
                </a:extLst>
              </p:cNvPr>
              <p:cNvSpPr/>
              <p:nvPr/>
            </p:nvSpPr>
            <p:spPr bwMode="auto">
              <a:xfrm rot="21079572">
                <a:off x="8043609" y="5958630"/>
                <a:ext cx="228600" cy="2286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6" name="Oval 115">
                <a:extLst>
                  <a:ext uri="{FF2B5EF4-FFF2-40B4-BE49-F238E27FC236}">
                    <a16:creationId xmlns:a16="http://schemas.microsoft.com/office/drawing/2014/main" id="{2AD5F536-CBA4-4994-983C-24DED1A7E02E}"/>
                  </a:ext>
                </a:extLst>
              </p:cNvPr>
              <p:cNvSpPr/>
              <p:nvPr/>
            </p:nvSpPr>
            <p:spPr bwMode="auto">
              <a:xfrm>
                <a:off x="10557269" y="4886811"/>
                <a:ext cx="304800" cy="304799"/>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7" name="Oval 116">
                <a:extLst>
                  <a:ext uri="{FF2B5EF4-FFF2-40B4-BE49-F238E27FC236}">
                    <a16:creationId xmlns:a16="http://schemas.microsoft.com/office/drawing/2014/main" id="{68011BD4-683D-4578-BF60-58FB60DDA7C5}"/>
                  </a:ext>
                </a:extLst>
              </p:cNvPr>
              <p:cNvSpPr/>
              <p:nvPr/>
            </p:nvSpPr>
            <p:spPr bwMode="auto">
              <a:xfrm rot="20947770">
                <a:off x="11018837" y="4106862"/>
                <a:ext cx="228600" cy="2286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cxnSp>
            <p:nvCxnSpPr>
              <p:cNvPr id="118" name="Straight Connector 117">
                <a:extLst>
                  <a:ext uri="{FF2B5EF4-FFF2-40B4-BE49-F238E27FC236}">
                    <a16:creationId xmlns:a16="http://schemas.microsoft.com/office/drawing/2014/main" id="{5F23ECC7-F06C-4D3F-A7F8-212F41CB591A}"/>
                  </a:ext>
                </a:extLst>
              </p:cNvPr>
              <p:cNvCxnSpPr>
                <a:endCxn id="110" idx="1"/>
              </p:cNvCxnSpPr>
              <p:nvPr/>
            </p:nvCxnSpPr>
            <p:spPr>
              <a:xfrm rot="1231959">
                <a:off x="9488582" y="1115265"/>
                <a:ext cx="892667" cy="668427"/>
              </a:xfrm>
              <a:prstGeom prst="line">
                <a:avLst/>
              </a:prstGeom>
              <a:grpFill/>
              <a:ln w="6350" cap="flat" cmpd="sng" algn="ctr">
                <a:solidFill>
                  <a:schemeClr val="bg1">
                    <a:alpha val="23000"/>
                  </a:schemeClr>
                </a:solidFill>
                <a:prstDash val="solid"/>
                <a:headEnd type="none"/>
                <a:tailEnd type="none"/>
              </a:ln>
              <a:effectLst/>
            </p:spPr>
          </p:cxnSp>
          <p:cxnSp>
            <p:nvCxnSpPr>
              <p:cNvPr id="119" name="Straight Connector 118">
                <a:extLst>
                  <a:ext uri="{FF2B5EF4-FFF2-40B4-BE49-F238E27FC236}">
                    <a16:creationId xmlns:a16="http://schemas.microsoft.com/office/drawing/2014/main" id="{8F693B88-D13E-403C-B78A-39373EA1A8A7}"/>
                  </a:ext>
                </a:extLst>
              </p:cNvPr>
              <p:cNvCxnSpPr>
                <a:stCxn id="110" idx="5"/>
                <a:endCxn id="112" idx="1"/>
              </p:cNvCxnSpPr>
              <p:nvPr/>
            </p:nvCxnSpPr>
            <p:spPr>
              <a:xfrm rot="1231959">
                <a:off x="10286089" y="2201834"/>
                <a:ext cx="905022" cy="569253"/>
              </a:xfrm>
              <a:prstGeom prst="line">
                <a:avLst/>
              </a:prstGeom>
              <a:grpFill/>
              <a:ln w="6350" cap="flat" cmpd="sng" algn="ctr">
                <a:solidFill>
                  <a:schemeClr val="bg1">
                    <a:alpha val="23000"/>
                  </a:schemeClr>
                </a:solidFill>
                <a:prstDash val="solid"/>
                <a:headEnd type="none"/>
                <a:tailEnd type="none"/>
              </a:ln>
              <a:effectLst/>
            </p:spPr>
          </p:cxnSp>
          <p:cxnSp>
            <p:nvCxnSpPr>
              <p:cNvPr id="120" name="Straight Connector 119">
                <a:extLst>
                  <a:ext uri="{FF2B5EF4-FFF2-40B4-BE49-F238E27FC236}">
                    <a16:creationId xmlns:a16="http://schemas.microsoft.com/office/drawing/2014/main" id="{065614C9-38ED-48F7-83AE-7B20CBECE68A}"/>
                  </a:ext>
                </a:extLst>
              </p:cNvPr>
              <p:cNvCxnSpPr>
                <a:stCxn id="112" idx="4"/>
                <a:endCxn id="117" idx="0"/>
              </p:cNvCxnSpPr>
              <p:nvPr/>
            </p:nvCxnSpPr>
            <p:spPr>
              <a:xfrm rot="1231959">
                <a:off x="10929123" y="3074848"/>
                <a:ext cx="369752" cy="1001017"/>
              </a:xfrm>
              <a:prstGeom prst="line">
                <a:avLst/>
              </a:prstGeom>
              <a:grpFill/>
              <a:ln w="6350" cap="flat" cmpd="sng" algn="ctr">
                <a:solidFill>
                  <a:schemeClr val="bg1">
                    <a:alpha val="23000"/>
                  </a:schemeClr>
                </a:solidFill>
                <a:prstDash val="solid"/>
                <a:headEnd type="none"/>
                <a:tailEnd type="none"/>
              </a:ln>
              <a:effectLst/>
            </p:spPr>
          </p:cxnSp>
          <p:cxnSp>
            <p:nvCxnSpPr>
              <p:cNvPr id="121" name="Straight Connector 120">
                <a:extLst>
                  <a:ext uri="{FF2B5EF4-FFF2-40B4-BE49-F238E27FC236}">
                    <a16:creationId xmlns:a16="http://schemas.microsoft.com/office/drawing/2014/main" id="{B092064A-6956-480A-BDE5-0D0635A5D3C6}"/>
                  </a:ext>
                </a:extLst>
              </p:cNvPr>
              <p:cNvCxnSpPr>
                <a:stCxn id="117" idx="3"/>
                <a:endCxn id="116" idx="7"/>
              </p:cNvCxnSpPr>
              <p:nvPr/>
            </p:nvCxnSpPr>
            <p:spPr>
              <a:xfrm rot="1231959" flipH="1">
                <a:off x="10933395" y="4291212"/>
                <a:ext cx="19652" cy="664798"/>
              </a:xfrm>
              <a:prstGeom prst="line">
                <a:avLst/>
              </a:prstGeom>
              <a:grpFill/>
              <a:ln w="6350" cap="flat" cmpd="sng" algn="ctr">
                <a:solidFill>
                  <a:schemeClr val="bg1">
                    <a:alpha val="23000"/>
                  </a:schemeClr>
                </a:solidFill>
                <a:prstDash val="solid"/>
                <a:headEnd type="none"/>
                <a:tailEnd type="none"/>
              </a:ln>
              <a:effectLst/>
            </p:spPr>
          </p:cxnSp>
          <p:cxnSp>
            <p:nvCxnSpPr>
              <p:cNvPr id="122" name="Straight Connector 121">
                <a:extLst>
                  <a:ext uri="{FF2B5EF4-FFF2-40B4-BE49-F238E27FC236}">
                    <a16:creationId xmlns:a16="http://schemas.microsoft.com/office/drawing/2014/main" id="{8A3BF22B-BFBD-4C29-9415-EBCD7D30AE31}"/>
                  </a:ext>
                </a:extLst>
              </p:cNvPr>
              <p:cNvCxnSpPr>
                <a:stCxn id="116" idx="3"/>
                <a:endCxn id="115" idx="6"/>
              </p:cNvCxnSpPr>
              <p:nvPr/>
            </p:nvCxnSpPr>
            <p:spPr>
              <a:xfrm rot="1231959" flipH="1">
                <a:off x="8504305" y="4767049"/>
                <a:ext cx="1864196" cy="1668569"/>
              </a:xfrm>
              <a:prstGeom prst="line">
                <a:avLst/>
              </a:prstGeom>
              <a:grpFill/>
              <a:ln w="6350" cap="flat" cmpd="sng" algn="ctr">
                <a:solidFill>
                  <a:schemeClr val="bg1">
                    <a:alpha val="23000"/>
                  </a:schemeClr>
                </a:solidFill>
                <a:prstDash val="solid"/>
                <a:headEnd type="none"/>
                <a:tailEnd type="none"/>
              </a:ln>
              <a:effectLst/>
            </p:spPr>
          </p:cxnSp>
          <p:cxnSp>
            <p:nvCxnSpPr>
              <p:cNvPr id="123" name="Straight Connector 122">
                <a:extLst>
                  <a:ext uri="{FF2B5EF4-FFF2-40B4-BE49-F238E27FC236}">
                    <a16:creationId xmlns:a16="http://schemas.microsoft.com/office/drawing/2014/main" id="{0D262DFD-A739-4463-B468-6CFF101E63A5}"/>
                  </a:ext>
                </a:extLst>
              </p:cNvPr>
              <p:cNvCxnSpPr>
                <a:stCxn id="115" idx="1"/>
                <a:endCxn id="114" idx="5"/>
              </p:cNvCxnSpPr>
              <p:nvPr/>
            </p:nvCxnSpPr>
            <p:spPr>
              <a:xfrm rot="1231959" flipH="1" flipV="1">
                <a:off x="7028225" y="5476440"/>
                <a:ext cx="1133372" cy="340847"/>
              </a:xfrm>
              <a:prstGeom prst="line">
                <a:avLst/>
              </a:prstGeom>
              <a:grpFill/>
              <a:ln w="6350" cap="flat" cmpd="sng" algn="ctr">
                <a:solidFill>
                  <a:schemeClr val="bg1">
                    <a:alpha val="23000"/>
                  </a:schemeClr>
                </a:solidFill>
                <a:prstDash val="solid"/>
                <a:headEnd type="none"/>
                <a:tailEnd type="none"/>
              </a:ln>
              <a:effectLst/>
            </p:spPr>
          </p:cxnSp>
          <p:cxnSp>
            <p:nvCxnSpPr>
              <p:cNvPr id="124" name="Straight Connector 123">
                <a:extLst>
                  <a:ext uri="{FF2B5EF4-FFF2-40B4-BE49-F238E27FC236}">
                    <a16:creationId xmlns:a16="http://schemas.microsoft.com/office/drawing/2014/main" id="{C5B28BD1-86B8-4343-9E3A-8412C3C6C841}"/>
                  </a:ext>
                </a:extLst>
              </p:cNvPr>
              <p:cNvCxnSpPr>
                <a:stCxn id="114" idx="1"/>
                <a:endCxn id="113" idx="4"/>
              </p:cNvCxnSpPr>
              <p:nvPr/>
            </p:nvCxnSpPr>
            <p:spPr>
              <a:xfrm rot="1231959" flipH="1" flipV="1">
                <a:off x="6268238" y="3702714"/>
                <a:ext cx="968408" cy="1277515"/>
              </a:xfrm>
              <a:prstGeom prst="line">
                <a:avLst/>
              </a:prstGeom>
              <a:grpFill/>
              <a:ln w="6350" cap="flat" cmpd="sng" algn="ctr">
                <a:solidFill>
                  <a:schemeClr val="bg1">
                    <a:alpha val="23000"/>
                  </a:schemeClr>
                </a:solidFill>
                <a:prstDash val="solid"/>
                <a:headEnd type="none"/>
                <a:tailEnd type="none"/>
              </a:ln>
              <a:effectLst/>
            </p:spPr>
          </p:cxnSp>
          <p:cxnSp>
            <p:nvCxnSpPr>
              <p:cNvPr id="125" name="Straight Connector 124">
                <a:extLst>
                  <a:ext uri="{FF2B5EF4-FFF2-40B4-BE49-F238E27FC236}">
                    <a16:creationId xmlns:a16="http://schemas.microsoft.com/office/drawing/2014/main" id="{594614D6-0791-474E-9106-295E8103814E}"/>
                  </a:ext>
                </a:extLst>
              </p:cNvPr>
              <p:cNvCxnSpPr>
                <a:stCxn id="113" idx="0"/>
                <a:endCxn id="111" idx="3"/>
              </p:cNvCxnSpPr>
              <p:nvPr/>
            </p:nvCxnSpPr>
            <p:spPr>
              <a:xfrm rot="1231959" flipH="1" flipV="1">
                <a:off x="6588062" y="2543436"/>
                <a:ext cx="93935" cy="889403"/>
              </a:xfrm>
              <a:prstGeom prst="line">
                <a:avLst/>
              </a:prstGeom>
              <a:grpFill/>
              <a:ln w="6350" cap="flat" cmpd="sng" algn="ctr">
                <a:solidFill>
                  <a:schemeClr val="bg1">
                    <a:alpha val="23000"/>
                  </a:schemeClr>
                </a:solidFill>
                <a:prstDash val="solid"/>
                <a:headEnd type="none"/>
                <a:tailEnd type="none"/>
              </a:ln>
              <a:effectLst/>
            </p:spPr>
          </p:cxnSp>
          <p:cxnSp>
            <p:nvCxnSpPr>
              <p:cNvPr id="126" name="Straight Connector 125">
                <a:extLst>
                  <a:ext uri="{FF2B5EF4-FFF2-40B4-BE49-F238E27FC236}">
                    <a16:creationId xmlns:a16="http://schemas.microsoft.com/office/drawing/2014/main" id="{3EB9A0ED-51EE-4346-A0AB-C9CEC36E6D05}"/>
                  </a:ext>
                </a:extLst>
              </p:cNvPr>
              <p:cNvCxnSpPr>
                <a:stCxn id="111" idx="7"/>
                <a:endCxn id="109" idx="2"/>
              </p:cNvCxnSpPr>
              <p:nvPr/>
            </p:nvCxnSpPr>
            <p:spPr>
              <a:xfrm rot="1231959" flipV="1">
                <a:off x="7232826" y="1091050"/>
                <a:ext cx="888103" cy="1394808"/>
              </a:xfrm>
              <a:prstGeom prst="line">
                <a:avLst/>
              </a:prstGeom>
              <a:grpFill/>
              <a:ln w="6350" cap="flat" cmpd="sng" algn="ctr">
                <a:solidFill>
                  <a:schemeClr val="bg1">
                    <a:alpha val="23000"/>
                  </a:schemeClr>
                </a:solidFill>
                <a:prstDash val="solid"/>
                <a:headEnd type="none"/>
                <a:tailEnd type="none"/>
              </a:ln>
              <a:effectLst/>
            </p:spPr>
          </p:cxnSp>
          <p:sp>
            <p:nvSpPr>
              <p:cNvPr id="127" name="Oval 126">
                <a:extLst>
                  <a:ext uri="{FF2B5EF4-FFF2-40B4-BE49-F238E27FC236}">
                    <a16:creationId xmlns:a16="http://schemas.microsoft.com/office/drawing/2014/main" id="{81560CE4-392C-47DB-93AD-B1AED1638284}"/>
                  </a:ext>
                </a:extLst>
              </p:cNvPr>
              <p:cNvSpPr/>
              <p:nvPr/>
            </p:nvSpPr>
            <p:spPr bwMode="auto">
              <a:xfrm>
                <a:off x="8822133" y="2204117"/>
                <a:ext cx="304800" cy="304799"/>
              </a:xfrm>
              <a:prstGeom prst="ellipse">
                <a:avLst/>
              </a:prstGeom>
              <a:solidFill>
                <a:srgbClr val="D0D0D0"/>
              </a:solid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9" name="Oval 128">
                <a:extLst>
                  <a:ext uri="{FF2B5EF4-FFF2-40B4-BE49-F238E27FC236}">
                    <a16:creationId xmlns:a16="http://schemas.microsoft.com/office/drawing/2014/main" id="{F25E03F0-5D44-4944-9F12-2181FC02820C}"/>
                  </a:ext>
                </a:extLst>
              </p:cNvPr>
              <p:cNvSpPr/>
              <p:nvPr/>
            </p:nvSpPr>
            <p:spPr bwMode="auto">
              <a:xfrm>
                <a:off x="7989541" y="3483190"/>
                <a:ext cx="304800" cy="304799"/>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0" name="Oval 129">
                <a:extLst>
                  <a:ext uri="{FF2B5EF4-FFF2-40B4-BE49-F238E27FC236}">
                    <a16:creationId xmlns:a16="http://schemas.microsoft.com/office/drawing/2014/main" id="{84E6630D-D970-4029-B2A1-6E4B335E7D61}"/>
                  </a:ext>
                </a:extLst>
              </p:cNvPr>
              <p:cNvSpPr/>
              <p:nvPr/>
            </p:nvSpPr>
            <p:spPr bwMode="auto">
              <a:xfrm>
                <a:off x="9142622" y="4180210"/>
                <a:ext cx="304800" cy="304799"/>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3" name="Oval 132">
                <a:extLst>
                  <a:ext uri="{FF2B5EF4-FFF2-40B4-BE49-F238E27FC236}">
                    <a16:creationId xmlns:a16="http://schemas.microsoft.com/office/drawing/2014/main" id="{FC9722D2-19D7-4D71-9E14-188845F59165}"/>
                  </a:ext>
                </a:extLst>
              </p:cNvPr>
              <p:cNvSpPr/>
              <p:nvPr/>
            </p:nvSpPr>
            <p:spPr bwMode="auto">
              <a:xfrm>
                <a:off x="7766670" y="4078248"/>
                <a:ext cx="228600" cy="2286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5" name="Oval 134">
                <a:extLst>
                  <a:ext uri="{FF2B5EF4-FFF2-40B4-BE49-F238E27FC236}">
                    <a16:creationId xmlns:a16="http://schemas.microsoft.com/office/drawing/2014/main" id="{7953B0E6-D5C6-47B3-919E-44D384E8C46D}"/>
                  </a:ext>
                </a:extLst>
              </p:cNvPr>
              <p:cNvSpPr/>
              <p:nvPr/>
            </p:nvSpPr>
            <p:spPr bwMode="auto">
              <a:xfrm>
                <a:off x="9287489" y="3085479"/>
                <a:ext cx="304801" cy="304799"/>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6" name="Oval 135">
                <a:extLst>
                  <a:ext uri="{FF2B5EF4-FFF2-40B4-BE49-F238E27FC236}">
                    <a16:creationId xmlns:a16="http://schemas.microsoft.com/office/drawing/2014/main" id="{7C8D96D4-F312-4E39-9ED3-6C21CA34740A}"/>
                  </a:ext>
                </a:extLst>
              </p:cNvPr>
              <p:cNvSpPr/>
              <p:nvPr/>
            </p:nvSpPr>
            <p:spPr bwMode="auto">
              <a:xfrm>
                <a:off x="8199437" y="4945062"/>
                <a:ext cx="381000" cy="3810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cxnSp>
            <p:nvCxnSpPr>
              <p:cNvPr id="137" name="Straight Connector 136">
                <a:extLst>
                  <a:ext uri="{FF2B5EF4-FFF2-40B4-BE49-F238E27FC236}">
                    <a16:creationId xmlns:a16="http://schemas.microsoft.com/office/drawing/2014/main" id="{78AB9FA1-BDE5-4EBA-AD29-4B030FE04C52}"/>
                  </a:ext>
                </a:extLst>
              </p:cNvPr>
              <p:cNvCxnSpPr>
                <a:stCxn id="129" idx="1"/>
                <a:endCxn id="111" idx="5"/>
              </p:cNvCxnSpPr>
              <p:nvPr/>
            </p:nvCxnSpPr>
            <p:spPr>
              <a:xfrm rot="1231959" flipH="1" flipV="1">
                <a:off x="6878188" y="2764590"/>
                <a:ext cx="1294230" cy="553859"/>
              </a:xfrm>
              <a:prstGeom prst="line">
                <a:avLst/>
              </a:prstGeom>
              <a:grpFill/>
              <a:ln w="6350" cap="flat" cmpd="sng" algn="ctr">
                <a:solidFill>
                  <a:schemeClr val="bg1">
                    <a:alpha val="23000"/>
                  </a:schemeClr>
                </a:solidFill>
                <a:prstDash val="solid"/>
                <a:headEnd type="none"/>
                <a:tailEnd type="none"/>
              </a:ln>
              <a:effectLst/>
            </p:spPr>
          </p:cxnSp>
          <p:cxnSp>
            <p:nvCxnSpPr>
              <p:cNvPr id="138" name="Straight Connector 137">
                <a:extLst>
                  <a:ext uri="{FF2B5EF4-FFF2-40B4-BE49-F238E27FC236}">
                    <a16:creationId xmlns:a16="http://schemas.microsoft.com/office/drawing/2014/main" id="{38D36AF3-5E14-46C3-BC80-21AB84935C56}"/>
                  </a:ext>
                </a:extLst>
              </p:cNvPr>
              <p:cNvCxnSpPr>
                <a:stCxn id="127" idx="2"/>
                <a:endCxn id="111" idx="6"/>
              </p:cNvCxnSpPr>
              <p:nvPr/>
            </p:nvCxnSpPr>
            <p:spPr>
              <a:xfrm rot="1231959" flipH="1">
                <a:off x="7139029" y="2051668"/>
                <a:ext cx="1616296" cy="673693"/>
              </a:xfrm>
              <a:prstGeom prst="line">
                <a:avLst/>
              </a:prstGeom>
              <a:grpFill/>
              <a:ln w="6350" cap="flat" cmpd="sng" algn="ctr">
                <a:solidFill>
                  <a:schemeClr val="bg1">
                    <a:alpha val="23000"/>
                  </a:schemeClr>
                </a:solidFill>
                <a:prstDash val="solid"/>
                <a:headEnd type="none"/>
                <a:tailEnd type="none"/>
              </a:ln>
              <a:effectLst/>
            </p:spPr>
          </p:cxnSp>
          <p:cxnSp>
            <p:nvCxnSpPr>
              <p:cNvPr id="139" name="Straight Connector 138">
                <a:extLst>
                  <a:ext uri="{FF2B5EF4-FFF2-40B4-BE49-F238E27FC236}">
                    <a16:creationId xmlns:a16="http://schemas.microsoft.com/office/drawing/2014/main" id="{D8DEE6DB-41C2-4357-A6A2-7B05CFD170A9}"/>
                  </a:ext>
                </a:extLst>
              </p:cNvPr>
              <p:cNvCxnSpPr>
                <a:stCxn id="133" idx="1"/>
                <a:endCxn id="111" idx="4"/>
              </p:cNvCxnSpPr>
              <p:nvPr/>
            </p:nvCxnSpPr>
            <p:spPr>
              <a:xfrm rot="1231959" flipH="1" flipV="1">
                <a:off x="6647715" y="2819743"/>
                <a:ext cx="1386442" cy="1083250"/>
              </a:xfrm>
              <a:prstGeom prst="line">
                <a:avLst/>
              </a:prstGeom>
              <a:grpFill/>
              <a:ln w="6350" cap="flat" cmpd="sng" algn="ctr">
                <a:solidFill>
                  <a:schemeClr val="bg1">
                    <a:alpha val="23000"/>
                  </a:schemeClr>
                </a:solidFill>
                <a:prstDash val="solid"/>
                <a:headEnd type="none"/>
                <a:tailEnd type="none"/>
              </a:ln>
              <a:effectLst/>
            </p:spPr>
          </p:cxnSp>
          <p:cxnSp>
            <p:nvCxnSpPr>
              <p:cNvPr id="140" name="Straight Connector 139">
                <a:extLst>
                  <a:ext uri="{FF2B5EF4-FFF2-40B4-BE49-F238E27FC236}">
                    <a16:creationId xmlns:a16="http://schemas.microsoft.com/office/drawing/2014/main" id="{1F61811C-6934-4811-8571-6FA340F8AF2B}"/>
                  </a:ext>
                </a:extLst>
              </p:cNvPr>
              <p:cNvCxnSpPr>
                <a:stCxn id="135" idx="1"/>
                <a:endCxn id="111" idx="6"/>
              </p:cNvCxnSpPr>
              <p:nvPr/>
            </p:nvCxnSpPr>
            <p:spPr>
              <a:xfrm rot="1231959" flipH="1">
                <a:off x="7019563" y="2711255"/>
                <a:ext cx="2365223" cy="128115"/>
              </a:xfrm>
              <a:prstGeom prst="line">
                <a:avLst/>
              </a:prstGeom>
              <a:grpFill/>
              <a:ln w="6350" cap="flat" cmpd="sng" algn="ctr">
                <a:solidFill>
                  <a:schemeClr val="bg1">
                    <a:alpha val="23000"/>
                  </a:schemeClr>
                </a:solidFill>
                <a:prstDash val="solid"/>
                <a:headEnd type="none"/>
                <a:tailEnd type="none"/>
              </a:ln>
              <a:effectLst/>
            </p:spPr>
          </p:cxnSp>
          <p:cxnSp>
            <p:nvCxnSpPr>
              <p:cNvPr id="141" name="Straight Connector 140">
                <a:extLst>
                  <a:ext uri="{FF2B5EF4-FFF2-40B4-BE49-F238E27FC236}">
                    <a16:creationId xmlns:a16="http://schemas.microsoft.com/office/drawing/2014/main" id="{866046BB-5290-41A3-A783-3F95870E4FCD}"/>
                  </a:ext>
                </a:extLst>
              </p:cNvPr>
              <p:cNvCxnSpPr>
                <a:stCxn id="127" idx="1"/>
                <a:endCxn id="109" idx="4"/>
              </p:cNvCxnSpPr>
              <p:nvPr/>
            </p:nvCxnSpPr>
            <p:spPr>
              <a:xfrm rot="1231959" flipH="1" flipV="1">
                <a:off x="8360487" y="1535202"/>
                <a:ext cx="635522" cy="621852"/>
              </a:xfrm>
              <a:prstGeom prst="line">
                <a:avLst/>
              </a:prstGeom>
              <a:grpFill/>
              <a:ln w="6350" cap="flat" cmpd="sng" algn="ctr">
                <a:solidFill>
                  <a:schemeClr val="bg1">
                    <a:alpha val="23000"/>
                  </a:schemeClr>
                </a:solidFill>
                <a:prstDash val="solid"/>
                <a:headEnd type="none"/>
                <a:tailEnd type="none"/>
              </a:ln>
              <a:effectLst/>
            </p:spPr>
          </p:cxnSp>
          <p:cxnSp>
            <p:nvCxnSpPr>
              <p:cNvPr id="142" name="Straight Connector 141">
                <a:extLst>
                  <a:ext uri="{FF2B5EF4-FFF2-40B4-BE49-F238E27FC236}">
                    <a16:creationId xmlns:a16="http://schemas.microsoft.com/office/drawing/2014/main" id="{51483EF3-EB03-434C-BA1E-23088624415E}"/>
                  </a:ext>
                </a:extLst>
              </p:cNvPr>
              <p:cNvCxnSpPr>
                <a:stCxn id="130" idx="1"/>
                <a:endCxn id="109" idx="4"/>
              </p:cNvCxnSpPr>
              <p:nvPr/>
            </p:nvCxnSpPr>
            <p:spPr>
              <a:xfrm rot="1231959" flipH="1" flipV="1">
                <a:off x="8024119" y="1654174"/>
                <a:ext cx="1628749" cy="2360000"/>
              </a:xfrm>
              <a:prstGeom prst="line">
                <a:avLst/>
              </a:prstGeom>
              <a:grpFill/>
              <a:ln w="6350" cap="flat" cmpd="sng" algn="ctr">
                <a:solidFill>
                  <a:schemeClr val="bg1">
                    <a:alpha val="23000"/>
                  </a:schemeClr>
                </a:solidFill>
                <a:prstDash val="solid"/>
                <a:headEnd type="none"/>
                <a:tailEnd type="none"/>
              </a:ln>
              <a:effectLst/>
            </p:spPr>
          </p:cxnSp>
          <p:cxnSp>
            <p:nvCxnSpPr>
              <p:cNvPr id="143" name="Straight Connector 142">
                <a:extLst>
                  <a:ext uri="{FF2B5EF4-FFF2-40B4-BE49-F238E27FC236}">
                    <a16:creationId xmlns:a16="http://schemas.microsoft.com/office/drawing/2014/main" id="{5A2E8DE8-D745-411A-8EB4-3FC9D59AA471}"/>
                  </a:ext>
                </a:extLst>
              </p:cNvPr>
              <p:cNvCxnSpPr>
                <a:stCxn id="133" idx="0"/>
                <a:endCxn id="109" idx="3"/>
              </p:cNvCxnSpPr>
              <p:nvPr/>
            </p:nvCxnSpPr>
            <p:spPr>
              <a:xfrm rot="1231959" flipH="1" flipV="1">
                <a:off x="7896166" y="1396113"/>
                <a:ext cx="470602" cy="2684888"/>
              </a:xfrm>
              <a:prstGeom prst="line">
                <a:avLst/>
              </a:prstGeom>
              <a:grpFill/>
              <a:ln w="6350" cap="flat" cmpd="sng" algn="ctr">
                <a:solidFill>
                  <a:schemeClr val="bg1">
                    <a:alpha val="23000"/>
                  </a:schemeClr>
                </a:solidFill>
                <a:prstDash val="solid"/>
                <a:headEnd type="none"/>
                <a:tailEnd type="none"/>
              </a:ln>
              <a:effectLst/>
            </p:spPr>
          </p:cxnSp>
          <p:cxnSp>
            <p:nvCxnSpPr>
              <p:cNvPr id="144" name="Straight Connector 143">
                <a:extLst>
                  <a:ext uri="{FF2B5EF4-FFF2-40B4-BE49-F238E27FC236}">
                    <a16:creationId xmlns:a16="http://schemas.microsoft.com/office/drawing/2014/main" id="{CF17C27C-4FCB-41D7-893C-BF506D53BB44}"/>
                  </a:ext>
                </a:extLst>
              </p:cNvPr>
              <p:cNvCxnSpPr>
                <a:stCxn id="136" idx="0"/>
                <a:endCxn id="109" idx="3"/>
              </p:cNvCxnSpPr>
              <p:nvPr/>
            </p:nvCxnSpPr>
            <p:spPr>
              <a:xfrm rot="1231959" flipH="1" flipV="1">
                <a:off x="7760320" y="1512904"/>
                <a:ext cx="1251262" cy="3318119"/>
              </a:xfrm>
              <a:prstGeom prst="line">
                <a:avLst/>
              </a:prstGeom>
              <a:grpFill/>
              <a:ln w="6350" cap="flat" cmpd="sng" algn="ctr">
                <a:solidFill>
                  <a:schemeClr val="bg1">
                    <a:alpha val="23000"/>
                  </a:schemeClr>
                </a:solidFill>
                <a:prstDash val="solid"/>
                <a:headEnd type="none"/>
                <a:tailEnd type="none"/>
              </a:ln>
              <a:effectLst/>
            </p:spPr>
          </p:cxnSp>
          <p:cxnSp>
            <p:nvCxnSpPr>
              <p:cNvPr id="146" name="Straight Connector 145">
                <a:extLst>
                  <a:ext uri="{FF2B5EF4-FFF2-40B4-BE49-F238E27FC236}">
                    <a16:creationId xmlns:a16="http://schemas.microsoft.com/office/drawing/2014/main" id="{E870305C-EE0D-4EE0-B633-6239C153AF98}"/>
                  </a:ext>
                </a:extLst>
              </p:cNvPr>
              <p:cNvCxnSpPr>
                <a:cxnSpLocks/>
                <a:stCxn id="133" idx="2"/>
                <a:endCxn id="113" idx="5"/>
              </p:cNvCxnSpPr>
              <p:nvPr/>
            </p:nvCxnSpPr>
            <p:spPr>
              <a:xfrm rot="20171561" flipH="1" flipV="1">
                <a:off x="6756992" y="3338303"/>
                <a:ext cx="829603" cy="1067085"/>
              </a:xfrm>
              <a:prstGeom prst="line">
                <a:avLst/>
              </a:prstGeom>
              <a:grpFill/>
              <a:ln w="6350" cap="flat" cmpd="sng" algn="ctr">
                <a:solidFill>
                  <a:schemeClr val="bg1">
                    <a:alpha val="23000"/>
                  </a:schemeClr>
                </a:solidFill>
                <a:prstDash val="solid"/>
                <a:headEnd type="none"/>
                <a:tailEnd type="none"/>
              </a:ln>
              <a:effectLst/>
            </p:spPr>
          </p:cxnSp>
          <p:cxnSp>
            <p:nvCxnSpPr>
              <p:cNvPr id="147" name="Straight Connector 146">
                <a:extLst>
                  <a:ext uri="{FF2B5EF4-FFF2-40B4-BE49-F238E27FC236}">
                    <a16:creationId xmlns:a16="http://schemas.microsoft.com/office/drawing/2014/main" id="{E1A419AD-E076-439D-9FA0-74D7B2C3E058}"/>
                  </a:ext>
                </a:extLst>
              </p:cNvPr>
              <p:cNvCxnSpPr>
                <a:stCxn id="135" idx="2"/>
                <a:endCxn id="113" idx="6"/>
              </p:cNvCxnSpPr>
              <p:nvPr/>
            </p:nvCxnSpPr>
            <p:spPr>
              <a:xfrm rot="1231959" flipH="1">
                <a:off x="6730115" y="2774678"/>
                <a:ext cx="2426496" cy="1185786"/>
              </a:xfrm>
              <a:prstGeom prst="line">
                <a:avLst/>
              </a:prstGeom>
              <a:grpFill/>
              <a:ln w="6350" cap="flat" cmpd="sng" algn="ctr">
                <a:solidFill>
                  <a:schemeClr val="bg1">
                    <a:alpha val="23000"/>
                  </a:schemeClr>
                </a:solidFill>
                <a:prstDash val="solid"/>
                <a:headEnd type="none"/>
                <a:tailEnd type="none"/>
              </a:ln>
              <a:effectLst/>
            </p:spPr>
          </p:cxnSp>
          <p:cxnSp>
            <p:nvCxnSpPr>
              <p:cNvPr id="148" name="Straight Connector 147">
                <a:extLst>
                  <a:ext uri="{FF2B5EF4-FFF2-40B4-BE49-F238E27FC236}">
                    <a16:creationId xmlns:a16="http://schemas.microsoft.com/office/drawing/2014/main" id="{80FE4BCC-F219-4A74-943A-5D314EF1627C}"/>
                  </a:ext>
                </a:extLst>
              </p:cNvPr>
              <p:cNvCxnSpPr>
                <a:stCxn id="133" idx="3"/>
                <a:endCxn id="114" idx="0"/>
              </p:cNvCxnSpPr>
              <p:nvPr/>
            </p:nvCxnSpPr>
            <p:spPr>
              <a:xfrm rot="1231959" flipH="1">
                <a:off x="7231694" y="4170410"/>
                <a:ext cx="402720" cy="1017990"/>
              </a:xfrm>
              <a:prstGeom prst="line">
                <a:avLst/>
              </a:prstGeom>
              <a:grpFill/>
              <a:ln w="6350" cap="flat" cmpd="sng" algn="ctr">
                <a:solidFill>
                  <a:schemeClr val="bg1">
                    <a:alpha val="23000"/>
                  </a:schemeClr>
                </a:solidFill>
                <a:prstDash val="solid"/>
                <a:headEnd type="none"/>
                <a:tailEnd type="none"/>
              </a:ln>
              <a:effectLst/>
            </p:spPr>
          </p:cxnSp>
          <p:cxnSp>
            <p:nvCxnSpPr>
              <p:cNvPr id="149" name="Straight Connector 148">
                <a:extLst>
                  <a:ext uri="{FF2B5EF4-FFF2-40B4-BE49-F238E27FC236}">
                    <a16:creationId xmlns:a16="http://schemas.microsoft.com/office/drawing/2014/main" id="{642573B5-41AD-4416-9F91-08BCCAAEA541}"/>
                  </a:ext>
                </a:extLst>
              </p:cNvPr>
              <p:cNvCxnSpPr>
                <a:stCxn id="136" idx="2"/>
                <a:endCxn id="114" idx="6"/>
              </p:cNvCxnSpPr>
              <p:nvPr/>
            </p:nvCxnSpPr>
            <p:spPr>
              <a:xfrm rot="1231959" flipH="1">
                <a:off x="7212699" y="4956840"/>
                <a:ext cx="940517" cy="433913"/>
              </a:xfrm>
              <a:prstGeom prst="line">
                <a:avLst/>
              </a:prstGeom>
              <a:grpFill/>
              <a:ln w="6350" cap="flat" cmpd="sng" algn="ctr">
                <a:solidFill>
                  <a:schemeClr val="bg1">
                    <a:alpha val="23000"/>
                  </a:schemeClr>
                </a:solidFill>
                <a:prstDash val="solid"/>
                <a:headEnd type="none"/>
                <a:tailEnd type="none"/>
              </a:ln>
              <a:effectLst/>
            </p:spPr>
          </p:cxnSp>
          <p:cxnSp>
            <p:nvCxnSpPr>
              <p:cNvPr id="150" name="Straight Connector 149">
                <a:extLst>
                  <a:ext uri="{FF2B5EF4-FFF2-40B4-BE49-F238E27FC236}">
                    <a16:creationId xmlns:a16="http://schemas.microsoft.com/office/drawing/2014/main" id="{06CD07FB-1DE6-4D6A-8DA6-26D7120A8829}"/>
                  </a:ext>
                </a:extLst>
              </p:cNvPr>
              <p:cNvCxnSpPr>
                <a:stCxn id="130" idx="2"/>
                <a:endCxn id="114" idx="7"/>
              </p:cNvCxnSpPr>
              <p:nvPr/>
            </p:nvCxnSpPr>
            <p:spPr>
              <a:xfrm rot="1231959" flipH="1">
                <a:off x="7345444" y="4007099"/>
                <a:ext cx="1594170" cy="1446330"/>
              </a:xfrm>
              <a:prstGeom prst="line">
                <a:avLst/>
              </a:prstGeom>
              <a:grpFill/>
              <a:ln w="6350" cap="flat" cmpd="sng" algn="ctr">
                <a:solidFill>
                  <a:schemeClr val="bg1">
                    <a:alpha val="23000"/>
                  </a:schemeClr>
                </a:solidFill>
                <a:prstDash val="solid"/>
                <a:headEnd type="none"/>
                <a:tailEnd type="none"/>
              </a:ln>
              <a:effectLst/>
            </p:spPr>
          </p:cxnSp>
          <p:cxnSp>
            <p:nvCxnSpPr>
              <p:cNvPr id="151" name="Straight Connector 150">
                <a:extLst>
                  <a:ext uri="{FF2B5EF4-FFF2-40B4-BE49-F238E27FC236}">
                    <a16:creationId xmlns:a16="http://schemas.microsoft.com/office/drawing/2014/main" id="{4422B25F-830C-4713-AAD8-562FB3B79555}"/>
                  </a:ext>
                </a:extLst>
              </p:cNvPr>
              <p:cNvCxnSpPr>
                <a:stCxn id="136" idx="1"/>
                <a:endCxn id="113" idx="5"/>
              </p:cNvCxnSpPr>
              <p:nvPr/>
            </p:nvCxnSpPr>
            <p:spPr>
              <a:xfrm flipH="1" flipV="1">
                <a:off x="6576919" y="3551144"/>
                <a:ext cx="1678314" cy="1449714"/>
              </a:xfrm>
              <a:prstGeom prst="line">
                <a:avLst/>
              </a:prstGeom>
              <a:grpFill/>
              <a:ln w="6350" cap="flat" cmpd="sng" algn="ctr">
                <a:solidFill>
                  <a:schemeClr val="bg1">
                    <a:alpha val="23000"/>
                  </a:schemeClr>
                </a:solidFill>
                <a:prstDash val="solid"/>
                <a:headEnd type="none"/>
                <a:tailEnd type="none"/>
              </a:ln>
              <a:effectLst/>
            </p:spPr>
          </p:cxnSp>
          <p:cxnSp>
            <p:nvCxnSpPr>
              <p:cNvPr id="152" name="Straight Connector 151">
                <a:extLst>
                  <a:ext uri="{FF2B5EF4-FFF2-40B4-BE49-F238E27FC236}">
                    <a16:creationId xmlns:a16="http://schemas.microsoft.com/office/drawing/2014/main" id="{7364F700-B14D-4012-9AA3-69061A6B414C}"/>
                  </a:ext>
                </a:extLst>
              </p:cNvPr>
              <p:cNvCxnSpPr>
                <a:stCxn id="115" idx="0"/>
              </p:cNvCxnSpPr>
              <p:nvPr/>
            </p:nvCxnSpPr>
            <p:spPr>
              <a:xfrm rot="1231959" flipV="1">
                <a:off x="8241042" y="5405785"/>
                <a:ext cx="6996" cy="573600"/>
              </a:xfrm>
              <a:prstGeom prst="line">
                <a:avLst/>
              </a:prstGeom>
              <a:grpFill/>
              <a:ln w="6350" cap="flat" cmpd="sng" algn="ctr">
                <a:solidFill>
                  <a:schemeClr val="bg1">
                    <a:alpha val="23000"/>
                  </a:schemeClr>
                </a:solidFill>
                <a:prstDash val="solid"/>
                <a:headEnd type="none"/>
                <a:tailEnd type="none"/>
              </a:ln>
              <a:effectLst/>
            </p:spPr>
          </p:cxnSp>
          <p:cxnSp>
            <p:nvCxnSpPr>
              <p:cNvPr id="153" name="Straight Connector 152">
                <a:extLst>
                  <a:ext uri="{FF2B5EF4-FFF2-40B4-BE49-F238E27FC236}">
                    <a16:creationId xmlns:a16="http://schemas.microsoft.com/office/drawing/2014/main" id="{B482236A-253D-49A4-B5A7-6F221997A0C2}"/>
                  </a:ext>
                </a:extLst>
              </p:cNvPr>
              <p:cNvCxnSpPr>
                <a:stCxn id="115" idx="7"/>
                <a:endCxn id="130" idx="3"/>
              </p:cNvCxnSpPr>
              <p:nvPr/>
            </p:nvCxnSpPr>
            <p:spPr>
              <a:xfrm rot="1231959" flipV="1">
                <a:off x="8526317" y="4320660"/>
                <a:ext cx="360243" cy="1779896"/>
              </a:xfrm>
              <a:prstGeom prst="line">
                <a:avLst/>
              </a:prstGeom>
              <a:grpFill/>
              <a:ln w="6350" cap="flat" cmpd="sng" algn="ctr">
                <a:solidFill>
                  <a:schemeClr val="bg1">
                    <a:alpha val="23000"/>
                  </a:schemeClr>
                </a:solidFill>
                <a:prstDash val="solid"/>
                <a:headEnd type="none"/>
                <a:tailEnd type="none"/>
              </a:ln>
              <a:effectLst/>
            </p:spPr>
          </p:cxnSp>
          <p:cxnSp>
            <p:nvCxnSpPr>
              <p:cNvPr id="154" name="Straight Connector 153">
                <a:extLst>
                  <a:ext uri="{FF2B5EF4-FFF2-40B4-BE49-F238E27FC236}">
                    <a16:creationId xmlns:a16="http://schemas.microsoft.com/office/drawing/2014/main" id="{1958A8DE-57B2-4917-BC3E-F9A9C81FF531}"/>
                  </a:ext>
                </a:extLst>
              </p:cNvPr>
              <p:cNvCxnSpPr>
                <a:cxnSpLocks/>
                <a:endCxn id="133" idx="4"/>
              </p:cNvCxnSpPr>
              <p:nvPr/>
            </p:nvCxnSpPr>
            <p:spPr>
              <a:xfrm rot="20171561" flipV="1">
                <a:off x="7805551" y="4322747"/>
                <a:ext cx="424543" cy="1640289"/>
              </a:xfrm>
              <a:prstGeom prst="line">
                <a:avLst/>
              </a:prstGeom>
              <a:grpFill/>
              <a:ln w="6350" cap="flat" cmpd="sng" algn="ctr">
                <a:solidFill>
                  <a:schemeClr val="bg1">
                    <a:alpha val="23000"/>
                  </a:schemeClr>
                </a:solidFill>
                <a:prstDash val="solid"/>
                <a:headEnd type="none"/>
                <a:tailEnd type="none"/>
              </a:ln>
              <a:effectLst/>
            </p:spPr>
          </p:cxnSp>
          <p:cxnSp>
            <p:nvCxnSpPr>
              <p:cNvPr id="155" name="Straight Connector 154">
                <a:extLst>
                  <a:ext uri="{FF2B5EF4-FFF2-40B4-BE49-F238E27FC236}">
                    <a16:creationId xmlns:a16="http://schemas.microsoft.com/office/drawing/2014/main" id="{B94A6453-0BFA-4827-AAB8-23CF581D0BC2}"/>
                  </a:ext>
                </a:extLst>
              </p:cNvPr>
              <p:cNvCxnSpPr>
                <a:stCxn id="116" idx="1"/>
              </p:cNvCxnSpPr>
              <p:nvPr/>
            </p:nvCxnSpPr>
            <p:spPr>
              <a:xfrm flipH="1" flipV="1">
                <a:off x="10023869" y="3972411"/>
                <a:ext cx="578037" cy="959037"/>
              </a:xfrm>
              <a:prstGeom prst="line">
                <a:avLst/>
              </a:prstGeom>
              <a:grpFill/>
              <a:ln w="6350" cap="flat" cmpd="sng" algn="ctr">
                <a:solidFill>
                  <a:schemeClr val="bg1">
                    <a:alpha val="23000"/>
                  </a:schemeClr>
                </a:solidFill>
                <a:prstDash val="solid"/>
                <a:headEnd type="none"/>
                <a:tailEnd type="none"/>
              </a:ln>
              <a:effectLst/>
            </p:spPr>
          </p:cxnSp>
          <p:cxnSp>
            <p:nvCxnSpPr>
              <p:cNvPr id="156" name="Straight Connector 155">
                <a:extLst>
                  <a:ext uri="{FF2B5EF4-FFF2-40B4-BE49-F238E27FC236}">
                    <a16:creationId xmlns:a16="http://schemas.microsoft.com/office/drawing/2014/main" id="{0AD2B11F-F687-4320-8776-2528951759AB}"/>
                  </a:ext>
                </a:extLst>
              </p:cNvPr>
              <p:cNvCxnSpPr>
                <a:stCxn id="116" idx="0"/>
                <a:endCxn id="135" idx="4"/>
              </p:cNvCxnSpPr>
              <p:nvPr/>
            </p:nvCxnSpPr>
            <p:spPr>
              <a:xfrm rot="1231959" flipH="1" flipV="1">
                <a:off x="9217775" y="3660496"/>
                <a:ext cx="1714008" cy="956098"/>
              </a:xfrm>
              <a:prstGeom prst="line">
                <a:avLst/>
              </a:prstGeom>
              <a:grpFill/>
              <a:ln w="6350" cap="flat" cmpd="sng" algn="ctr">
                <a:solidFill>
                  <a:schemeClr val="bg1">
                    <a:alpha val="23000"/>
                  </a:schemeClr>
                </a:solidFill>
                <a:prstDash val="solid"/>
                <a:headEnd type="none"/>
                <a:tailEnd type="none"/>
              </a:ln>
              <a:effectLst/>
            </p:spPr>
          </p:cxnSp>
          <p:cxnSp>
            <p:nvCxnSpPr>
              <p:cNvPr id="157" name="Straight Connector 156">
                <a:extLst>
                  <a:ext uri="{FF2B5EF4-FFF2-40B4-BE49-F238E27FC236}">
                    <a16:creationId xmlns:a16="http://schemas.microsoft.com/office/drawing/2014/main" id="{0A9C28AB-CB3F-4B77-B748-DF0AFAD4A541}"/>
                  </a:ext>
                </a:extLst>
              </p:cNvPr>
              <p:cNvCxnSpPr>
                <a:stCxn id="116" idx="1"/>
                <a:endCxn id="127" idx="5"/>
              </p:cNvCxnSpPr>
              <p:nvPr/>
            </p:nvCxnSpPr>
            <p:spPr>
              <a:xfrm rot="1231959" flipH="1" flipV="1">
                <a:off x="8697897" y="2809141"/>
                <a:ext cx="2288409" cy="1777445"/>
              </a:xfrm>
              <a:prstGeom prst="line">
                <a:avLst/>
              </a:prstGeom>
              <a:grpFill/>
              <a:ln w="6350" cap="flat" cmpd="sng" algn="ctr">
                <a:solidFill>
                  <a:schemeClr val="bg1">
                    <a:alpha val="23000"/>
                  </a:schemeClr>
                </a:solidFill>
                <a:prstDash val="solid"/>
                <a:headEnd type="none"/>
                <a:tailEnd type="none"/>
              </a:ln>
              <a:effectLst/>
            </p:spPr>
          </p:cxnSp>
          <p:cxnSp>
            <p:nvCxnSpPr>
              <p:cNvPr id="158" name="Straight Connector 157">
                <a:extLst>
                  <a:ext uri="{FF2B5EF4-FFF2-40B4-BE49-F238E27FC236}">
                    <a16:creationId xmlns:a16="http://schemas.microsoft.com/office/drawing/2014/main" id="{54C7344B-1CE9-45FD-AED7-5C541B4FB60F}"/>
                  </a:ext>
                </a:extLst>
              </p:cNvPr>
              <p:cNvCxnSpPr>
                <a:stCxn id="116" idx="1"/>
                <a:endCxn id="133" idx="5"/>
              </p:cNvCxnSpPr>
              <p:nvPr/>
            </p:nvCxnSpPr>
            <p:spPr>
              <a:xfrm rot="1231959" flipH="1">
                <a:off x="7930245" y="4447547"/>
                <a:ext cx="2703208" cy="309724"/>
              </a:xfrm>
              <a:prstGeom prst="line">
                <a:avLst/>
              </a:prstGeom>
              <a:grpFill/>
              <a:ln w="6350" cap="flat" cmpd="sng" algn="ctr">
                <a:solidFill>
                  <a:schemeClr val="bg1">
                    <a:alpha val="23000"/>
                  </a:schemeClr>
                </a:solidFill>
                <a:prstDash val="solid"/>
                <a:headEnd type="none"/>
                <a:tailEnd type="none"/>
              </a:ln>
              <a:effectLst/>
            </p:spPr>
          </p:cxnSp>
          <p:cxnSp>
            <p:nvCxnSpPr>
              <p:cNvPr id="159" name="Straight Connector 158">
                <a:extLst>
                  <a:ext uri="{FF2B5EF4-FFF2-40B4-BE49-F238E27FC236}">
                    <a16:creationId xmlns:a16="http://schemas.microsoft.com/office/drawing/2014/main" id="{B37F7010-5CFC-435C-B66C-6DD907DFCDFC}"/>
                  </a:ext>
                </a:extLst>
              </p:cNvPr>
              <p:cNvCxnSpPr>
                <a:stCxn id="117" idx="2"/>
                <a:endCxn id="136" idx="6"/>
              </p:cNvCxnSpPr>
              <p:nvPr/>
            </p:nvCxnSpPr>
            <p:spPr>
              <a:xfrm flipH="1">
                <a:off x="8580437" y="4242718"/>
                <a:ext cx="2440451" cy="892844"/>
              </a:xfrm>
              <a:prstGeom prst="line">
                <a:avLst/>
              </a:prstGeom>
              <a:grpFill/>
              <a:ln w="6350" cap="flat" cmpd="sng" algn="ctr">
                <a:solidFill>
                  <a:schemeClr val="bg1">
                    <a:alpha val="23000"/>
                  </a:schemeClr>
                </a:solidFill>
                <a:prstDash val="solid"/>
                <a:headEnd type="none"/>
                <a:tailEnd type="none"/>
              </a:ln>
              <a:effectLst/>
            </p:spPr>
          </p:cxnSp>
          <p:cxnSp>
            <p:nvCxnSpPr>
              <p:cNvPr id="160" name="Straight Connector 159">
                <a:extLst>
                  <a:ext uri="{FF2B5EF4-FFF2-40B4-BE49-F238E27FC236}">
                    <a16:creationId xmlns:a16="http://schemas.microsoft.com/office/drawing/2014/main" id="{7882051B-AAFD-4D5C-A371-8447DBC844D0}"/>
                  </a:ext>
                </a:extLst>
              </p:cNvPr>
              <p:cNvCxnSpPr>
                <a:stCxn id="112" idx="3"/>
                <a:endCxn id="135" idx="7"/>
              </p:cNvCxnSpPr>
              <p:nvPr/>
            </p:nvCxnSpPr>
            <p:spPr>
              <a:xfrm rot="1231959" flipH="1">
                <a:off x="9615173" y="2757331"/>
                <a:ext cx="1379841" cy="634936"/>
              </a:xfrm>
              <a:prstGeom prst="line">
                <a:avLst/>
              </a:prstGeom>
              <a:grpFill/>
              <a:ln w="6350" cap="flat" cmpd="sng" algn="ctr">
                <a:solidFill>
                  <a:schemeClr val="bg1">
                    <a:alpha val="23000"/>
                  </a:schemeClr>
                </a:solidFill>
                <a:prstDash val="solid"/>
                <a:headEnd type="none"/>
                <a:tailEnd type="none"/>
              </a:ln>
              <a:effectLst/>
            </p:spPr>
          </p:cxnSp>
          <p:cxnSp>
            <p:nvCxnSpPr>
              <p:cNvPr id="161" name="Straight Connector 160">
                <a:extLst>
                  <a:ext uri="{FF2B5EF4-FFF2-40B4-BE49-F238E27FC236}">
                    <a16:creationId xmlns:a16="http://schemas.microsoft.com/office/drawing/2014/main" id="{21A030DE-3CE7-433F-9F64-50D1B8EFDA7E}"/>
                  </a:ext>
                </a:extLst>
              </p:cNvPr>
              <p:cNvCxnSpPr>
                <a:stCxn id="117" idx="2"/>
                <a:endCxn id="130" idx="6"/>
              </p:cNvCxnSpPr>
              <p:nvPr/>
            </p:nvCxnSpPr>
            <p:spPr>
              <a:xfrm rot="1231959" flipH="1">
                <a:off x="9513166" y="3969634"/>
                <a:ext cx="1441979" cy="636060"/>
              </a:xfrm>
              <a:prstGeom prst="line">
                <a:avLst/>
              </a:prstGeom>
              <a:grpFill/>
              <a:ln w="6350" cap="flat" cmpd="sng" algn="ctr">
                <a:solidFill>
                  <a:schemeClr val="bg1">
                    <a:alpha val="23000"/>
                  </a:schemeClr>
                </a:solidFill>
                <a:prstDash val="solid"/>
                <a:headEnd type="none"/>
                <a:tailEnd type="none"/>
              </a:ln>
              <a:effectLst/>
            </p:spPr>
          </p:cxnSp>
          <p:cxnSp>
            <p:nvCxnSpPr>
              <p:cNvPr id="162" name="Straight Connector 161">
                <a:extLst>
                  <a:ext uri="{FF2B5EF4-FFF2-40B4-BE49-F238E27FC236}">
                    <a16:creationId xmlns:a16="http://schemas.microsoft.com/office/drawing/2014/main" id="{194F1796-4818-48BB-82CB-54E1A14A12CE}"/>
                  </a:ext>
                </a:extLst>
              </p:cNvPr>
              <p:cNvCxnSpPr>
                <a:stCxn id="117" idx="1"/>
                <a:endCxn id="135" idx="5"/>
              </p:cNvCxnSpPr>
              <p:nvPr/>
            </p:nvCxnSpPr>
            <p:spPr>
              <a:xfrm rot="1231959" flipH="1" flipV="1">
                <a:off x="9452714" y="3632869"/>
                <a:ext cx="1680748" cy="236937"/>
              </a:xfrm>
              <a:prstGeom prst="line">
                <a:avLst/>
              </a:prstGeom>
              <a:grpFill/>
              <a:ln w="6350" cap="flat" cmpd="sng" algn="ctr">
                <a:solidFill>
                  <a:schemeClr val="bg1">
                    <a:alpha val="23000"/>
                  </a:schemeClr>
                </a:solidFill>
                <a:prstDash val="solid"/>
                <a:headEnd type="none"/>
                <a:tailEnd type="none"/>
              </a:ln>
              <a:effectLst/>
            </p:spPr>
          </p:cxnSp>
          <p:cxnSp>
            <p:nvCxnSpPr>
              <p:cNvPr id="163" name="Straight Connector 162">
                <a:extLst>
                  <a:ext uri="{FF2B5EF4-FFF2-40B4-BE49-F238E27FC236}">
                    <a16:creationId xmlns:a16="http://schemas.microsoft.com/office/drawing/2014/main" id="{AF35E22D-E3C7-43D7-BD1B-F290C4FCCE0A}"/>
                  </a:ext>
                </a:extLst>
              </p:cNvPr>
              <p:cNvCxnSpPr>
                <a:stCxn id="117" idx="1"/>
                <a:endCxn id="129" idx="5"/>
              </p:cNvCxnSpPr>
              <p:nvPr/>
            </p:nvCxnSpPr>
            <p:spPr>
              <a:xfrm rot="1231959" flipH="1">
                <a:off x="8265741" y="3654817"/>
                <a:ext cx="2756746" cy="590753"/>
              </a:xfrm>
              <a:prstGeom prst="line">
                <a:avLst/>
              </a:prstGeom>
              <a:grpFill/>
              <a:ln w="6350" cap="flat" cmpd="sng" algn="ctr">
                <a:solidFill>
                  <a:schemeClr val="bg1">
                    <a:alpha val="23000"/>
                  </a:schemeClr>
                </a:solidFill>
                <a:prstDash val="solid"/>
                <a:headEnd type="none"/>
                <a:tailEnd type="none"/>
              </a:ln>
              <a:effectLst/>
            </p:spPr>
          </p:cxnSp>
          <p:cxnSp>
            <p:nvCxnSpPr>
              <p:cNvPr id="164" name="Straight Connector 163">
                <a:extLst>
                  <a:ext uri="{FF2B5EF4-FFF2-40B4-BE49-F238E27FC236}">
                    <a16:creationId xmlns:a16="http://schemas.microsoft.com/office/drawing/2014/main" id="{B148B558-207D-410D-9B53-A4A22DD2B36C}"/>
                  </a:ext>
                </a:extLst>
              </p:cNvPr>
              <p:cNvCxnSpPr>
                <a:stCxn id="112" idx="2"/>
                <a:endCxn id="127" idx="5"/>
              </p:cNvCxnSpPr>
              <p:nvPr/>
            </p:nvCxnSpPr>
            <p:spPr>
              <a:xfrm rot="1231959" flipH="1">
                <a:off x="9056571" y="2606316"/>
                <a:ext cx="2009372" cy="217249"/>
              </a:xfrm>
              <a:prstGeom prst="line">
                <a:avLst/>
              </a:prstGeom>
              <a:grpFill/>
              <a:ln w="6350" cap="flat" cmpd="sng" algn="ctr">
                <a:solidFill>
                  <a:schemeClr val="bg1">
                    <a:alpha val="23000"/>
                  </a:schemeClr>
                </a:solidFill>
                <a:prstDash val="solid"/>
                <a:headEnd type="none"/>
                <a:tailEnd type="none"/>
              </a:ln>
              <a:effectLst/>
            </p:spPr>
          </p:cxnSp>
          <p:cxnSp>
            <p:nvCxnSpPr>
              <p:cNvPr id="165" name="Straight Connector 164">
                <a:extLst>
                  <a:ext uri="{FF2B5EF4-FFF2-40B4-BE49-F238E27FC236}">
                    <a16:creationId xmlns:a16="http://schemas.microsoft.com/office/drawing/2014/main" id="{47C4DF49-282B-49CE-A9F0-CA0D2B550E1B}"/>
                  </a:ext>
                </a:extLst>
              </p:cNvPr>
              <p:cNvCxnSpPr>
                <a:stCxn id="110" idx="3"/>
                <a:endCxn id="136" idx="7"/>
              </p:cNvCxnSpPr>
              <p:nvPr/>
            </p:nvCxnSpPr>
            <p:spPr>
              <a:xfrm rot="1231959" flipH="1">
                <a:off x="9091876" y="1869101"/>
                <a:ext cx="594961" cy="3342259"/>
              </a:xfrm>
              <a:prstGeom prst="line">
                <a:avLst/>
              </a:prstGeom>
              <a:grpFill/>
              <a:ln w="6350" cap="flat" cmpd="sng" algn="ctr">
                <a:solidFill>
                  <a:schemeClr val="bg1">
                    <a:alpha val="23000"/>
                  </a:schemeClr>
                </a:solidFill>
                <a:prstDash val="solid"/>
                <a:headEnd type="none"/>
                <a:tailEnd type="none"/>
              </a:ln>
              <a:effectLst/>
            </p:spPr>
          </p:cxnSp>
          <p:cxnSp>
            <p:nvCxnSpPr>
              <p:cNvPr id="166" name="Straight Connector 165">
                <a:extLst>
                  <a:ext uri="{FF2B5EF4-FFF2-40B4-BE49-F238E27FC236}">
                    <a16:creationId xmlns:a16="http://schemas.microsoft.com/office/drawing/2014/main" id="{FCFECAFC-3069-4E7B-9D8D-2DE0AB157C01}"/>
                  </a:ext>
                </a:extLst>
              </p:cNvPr>
              <p:cNvCxnSpPr>
                <a:stCxn id="112" idx="2"/>
                <a:endCxn id="129" idx="6"/>
              </p:cNvCxnSpPr>
              <p:nvPr/>
            </p:nvCxnSpPr>
            <p:spPr>
              <a:xfrm rot="1231959" flipH="1">
                <a:off x="8499057" y="2505337"/>
                <a:ext cx="2336444" cy="1590518"/>
              </a:xfrm>
              <a:prstGeom prst="line">
                <a:avLst/>
              </a:prstGeom>
              <a:grpFill/>
              <a:ln w="6350" cap="flat" cmpd="sng" algn="ctr">
                <a:solidFill>
                  <a:schemeClr val="bg1">
                    <a:alpha val="23000"/>
                  </a:schemeClr>
                </a:solidFill>
                <a:prstDash val="solid"/>
                <a:headEnd type="none"/>
                <a:tailEnd type="none"/>
              </a:ln>
              <a:effectLst/>
            </p:spPr>
          </p:cxnSp>
          <p:cxnSp>
            <p:nvCxnSpPr>
              <p:cNvPr id="167" name="Straight Connector 166">
                <a:extLst>
                  <a:ext uri="{FF2B5EF4-FFF2-40B4-BE49-F238E27FC236}">
                    <a16:creationId xmlns:a16="http://schemas.microsoft.com/office/drawing/2014/main" id="{780B0289-A72C-409E-8C29-D25413638B8D}"/>
                  </a:ext>
                </a:extLst>
              </p:cNvPr>
              <p:cNvCxnSpPr>
                <a:stCxn id="116" idx="1"/>
                <a:endCxn id="129" idx="4"/>
              </p:cNvCxnSpPr>
              <p:nvPr/>
            </p:nvCxnSpPr>
            <p:spPr>
              <a:xfrm rot="1231959" flipH="1" flipV="1">
                <a:off x="8019551" y="4255716"/>
                <a:ext cx="2704745" cy="208006"/>
              </a:xfrm>
              <a:prstGeom prst="line">
                <a:avLst/>
              </a:prstGeom>
              <a:grpFill/>
              <a:ln w="6350" cap="flat" cmpd="sng" algn="ctr">
                <a:solidFill>
                  <a:schemeClr val="bg1">
                    <a:alpha val="23000"/>
                  </a:schemeClr>
                </a:solidFill>
                <a:prstDash val="solid"/>
                <a:headEnd type="none"/>
                <a:tailEnd type="none"/>
              </a:ln>
              <a:effectLst/>
            </p:spPr>
          </p:cxnSp>
          <p:cxnSp>
            <p:nvCxnSpPr>
              <p:cNvPr id="168" name="Straight Connector 167">
                <a:extLst>
                  <a:ext uri="{FF2B5EF4-FFF2-40B4-BE49-F238E27FC236}">
                    <a16:creationId xmlns:a16="http://schemas.microsoft.com/office/drawing/2014/main" id="{03D4F3D4-F01D-43CC-B198-115EAD58FDF1}"/>
                  </a:ext>
                </a:extLst>
              </p:cNvPr>
              <p:cNvCxnSpPr>
                <a:stCxn id="110" idx="2"/>
                <a:endCxn id="127" idx="7"/>
              </p:cNvCxnSpPr>
              <p:nvPr/>
            </p:nvCxnSpPr>
            <p:spPr>
              <a:xfrm rot="1231959" flipH="1">
                <a:off x="9161245" y="1812871"/>
                <a:ext cx="971419" cy="626129"/>
              </a:xfrm>
              <a:prstGeom prst="line">
                <a:avLst/>
              </a:prstGeom>
              <a:grpFill/>
              <a:ln w="6350" cap="flat" cmpd="sng" algn="ctr">
                <a:solidFill>
                  <a:schemeClr val="bg1">
                    <a:alpha val="23000"/>
                  </a:schemeClr>
                </a:solidFill>
                <a:prstDash val="solid"/>
                <a:headEnd type="none"/>
                <a:tailEnd type="none"/>
              </a:ln>
              <a:effectLst/>
            </p:spPr>
          </p:cxnSp>
          <p:cxnSp>
            <p:nvCxnSpPr>
              <p:cNvPr id="169" name="Straight Connector 168">
                <a:extLst>
                  <a:ext uri="{FF2B5EF4-FFF2-40B4-BE49-F238E27FC236}">
                    <a16:creationId xmlns:a16="http://schemas.microsoft.com/office/drawing/2014/main" id="{396FE26C-9ED5-4130-A785-161AB44C91D7}"/>
                  </a:ext>
                </a:extLst>
              </p:cNvPr>
              <p:cNvCxnSpPr>
                <a:stCxn id="112" idx="4"/>
              </p:cNvCxnSpPr>
              <p:nvPr/>
            </p:nvCxnSpPr>
            <p:spPr>
              <a:xfrm rot="1231959">
                <a:off x="10693361" y="2990339"/>
                <a:ext cx="138931" cy="2387184"/>
              </a:xfrm>
              <a:prstGeom prst="line">
                <a:avLst/>
              </a:prstGeom>
              <a:grpFill/>
              <a:ln w="6350" cap="flat" cmpd="sng" algn="ctr">
                <a:solidFill>
                  <a:schemeClr val="bg1">
                    <a:alpha val="23000"/>
                  </a:schemeClr>
                </a:solidFill>
                <a:prstDash val="solid"/>
                <a:headEnd type="none"/>
                <a:tailEnd type="none"/>
              </a:ln>
              <a:effectLst/>
            </p:spPr>
          </p:cxnSp>
          <p:cxnSp>
            <p:nvCxnSpPr>
              <p:cNvPr id="170" name="Straight Connector 169">
                <a:extLst>
                  <a:ext uri="{FF2B5EF4-FFF2-40B4-BE49-F238E27FC236}">
                    <a16:creationId xmlns:a16="http://schemas.microsoft.com/office/drawing/2014/main" id="{8A177362-161D-4CE5-AD9B-4E14DEDC895F}"/>
                  </a:ext>
                </a:extLst>
              </p:cNvPr>
              <p:cNvCxnSpPr>
                <a:stCxn id="117" idx="3"/>
                <a:endCxn id="115" idx="7"/>
              </p:cNvCxnSpPr>
              <p:nvPr/>
            </p:nvCxnSpPr>
            <p:spPr>
              <a:xfrm rot="1231959" flipH="1">
                <a:off x="8607939" y="3870017"/>
                <a:ext cx="2078749" cy="2556585"/>
              </a:xfrm>
              <a:prstGeom prst="line">
                <a:avLst/>
              </a:prstGeom>
              <a:grpFill/>
              <a:ln w="6350" cap="flat" cmpd="sng" algn="ctr">
                <a:solidFill>
                  <a:schemeClr val="bg1">
                    <a:alpha val="23000"/>
                  </a:schemeClr>
                </a:solidFill>
                <a:prstDash val="solid"/>
                <a:headEnd type="none"/>
                <a:tailEnd type="none"/>
              </a:ln>
              <a:effectLst/>
            </p:spPr>
          </p:cxnSp>
          <p:cxnSp>
            <p:nvCxnSpPr>
              <p:cNvPr id="171" name="Straight Connector 170">
                <a:extLst>
                  <a:ext uri="{FF2B5EF4-FFF2-40B4-BE49-F238E27FC236}">
                    <a16:creationId xmlns:a16="http://schemas.microsoft.com/office/drawing/2014/main" id="{50F6BE95-E2EB-45AA-8557-E297387D80AE}"/>
                  </a:ext>
                </a:extLst>
              </p:cNvPr>
              <p:cNvCxnSpPr>
                <a:stCxn id="109" idx="6"/>
              </p:cNvCxnSpPr>
              <p:nvPr/>
            </p:nvCxnSpPr>
            <p:spPr>
              <a:xfrm rot="1231959" flipV="1">
                <a:off x="8738723" y="757799"/>
                <a:ext cx="488799" cy="639331"/>
              </a:xfrm>
              <a:prstGeom prst="line">
                <a:avLst/>
              </a:prstGeom>
              <a:grpFill/>
              <a:ln w="6350" cap="flat" cmpd="sng" algn="ctr">
                <a:solidFill>
                  <a:schemeClr val="bg1">
                    <a:alpha val="23000"/>
                  </a:schemeClr>
                </a:solidFill>
                <a:prstDash val="solid"/>
                <a:headEnd type="none"/>
                <a:tailEnd type="none"/>
              </a:ln>
              <a:effectLst/>
            </p:spPr>
          </p:cxnSp>
          <p:cxnSp>
            <p:nvCxnSpPr>
              <p:cNvPr id="173" name="Straight Connector 172">
                <a:extLst>
                  <a:ext uri="{FF2B5EF4-FFF2-40B4-BE49-F238E27FC236}">
                    <a16:creationId xmlns:a16="http://schemas.microsoft.com/office/drawing/2014/main" id="{1B869DA0-4A12-402E-84D6-ECF77BFFB280}"/>
                  </a:ext>
                </a:extLst>
              </p:cNvPr>
              <p:cNvCxnSpPr/>
              <p:nvPr/>
            </p:nvCxnSpPr>
            <p:spPr>
              <a:xfrm rot="1231959" flipV="1">
                <a:off x="7085333" y="1031167"/>
                <a:ext cx="413845" cy="1312039"/>
              </a:xfrm>
              <a:prstGeom prst="line">
                <a:avLst/>
              </a:prstGeom>
              <a:grpFill/>
              <a:ln w="6350" cap="flat" cmpd="sng" algn="ctr">
                <a:solidFill>
                  <a:schemeClr val="bg1">
                    <a:alpha val="23000"/>
                  </a:schemeClr>
                </a:solidFill>
                <a:prstDash val="solid"/>
                <a:headEnd type="none"/>
                <a:tailEnd type="none"/>
              </a:ln>
              <a:effectLst/>
            </p:spPr>
          </p:cxnSp>
          <p:cxnSp>
            <p:nvCxnSpPr>
              <p:cNvPr id="174" name="Straight Connector 173">
                <a:extLst>
                  <a:ext uri="{FF2B5EF4-FFF2-40B4-BE49-F238E27FC236}">
                    <a16:creationId xmlns:a16="http://schemas.microsoft.com/office/drawing/2014/main" id="{0789B86E-9EDF-446C-8FCC-A84CEAE013D1}"/>
                  </a:ext>
                </a:extLst>
              </p:cNvPr>
              <p:cNvCxnSpPr>
                <a:endCxn id="111" idx="3"/>
              </p:cNvCxnSpPr>
              <p:nvPr/>
            </p:nvCxnSpPr>
            <p:spPr>
              <a:xfrm rot="1231959" flipV="1">
                <a:off x="6259312" y="2466878"/>
                <a:ext cx="414621" cy="491853"/>
              </a:xfrm>
              <a:prstGeom prst="line">
                <a:avLst/>
              </a:prstGeom>
              <a:grpFill/>
              <a:ln w="6350" cap="flat" cmpd="sng" algn="ctr">
                <a:solidFill>
                  <a:schemeClr val="bg1">
                    <a:alpha val="23000"/>
                  </a:schemeClr>
                </a:solidFill>
                <a:prstDash val="solid"/>
                <a:headEnd type="none"/>
                <a:tailEnd type="none"/>
              </a:ln>
              <a:effectLst/>
            </p:spPr>
          </p:cxnSp>
          <p:cxnSp>
            <p:nvCxnSpPr>
              <p:cNvPr id="175" name="Straight Connector 174">
                <a:extLst>
                  <a:ext uri="{FF2B5EF4-FFF2-40B4-BE49-F238E27FC236}">
                    <a16:creationId xmlns:a16="http://schemas.microsoft.com/office/drawing/2014/main" id="{789A2E58-BA9C-43F6-BF70-676132CE634F}"/>
                  </a:ext>
                </a:extLst>
              </p:cNvPr>
              <p:cNvCxnSpPr>
                <a:cxnSpLocks/>
                <a:stCxn id="54" idx="4"/>
                <a:endCxn id="114" idx="4"/>
              </p:cNvCxnSpPr>
              <p:nvPr/>
            </p:nvCxnSpPr>
            <p:spPr>
              <a:xfrm rot="20171561" flipH="1" flipV="1">
                <a:off x="7151215" y="5259241"/>
                <a:ext cx="141556" cy="581421"/>
              </a:xfrm>
              <a:prstGeom prst="line">
                <a:avLst/>
              </a:prstGeom>
              <a:grpFill/>
              <a:ln w="6350" cap="flat" cmpd="sng" algn="ctr">
                <a:solidFill>
                  <a:schemeClr val="bg1">
                    <a:alpha val="23000"/>
                  </a:schemeClr>
                </a:solidFill>
                <a:prstDash val="solid"/>
                <a:headEnd type="none"/>
                <a:tailEnd type="none"/>
              </a:ln>
              <a:effectLst/>
            </p:spPr>
          </p:cxnSp>
          <p:cxnSp>
            <p:nvCxnSpPr>
              <p:cNvPr id="176" name="Straight Connector 175">
                <a:extLst>
                  <a:ext uri="{FF2B5EF4-FFF2-40B4-BE49-F238E27FC236}">
                    <a16:creationId xmlns:a16="http://schemas.microsoft.com/office/drawing/2014/main" id="{33301D65-9E3B-4F14-98F6-0A36E87CCAA7}"/>
                  </a:ext>
                </a:extLst>
              </p:cNvPr>
              <p:cNvCxnSpPr>
                <a:endCxn id="114" idx="2"/>
              </p:cNvCxnSpPr>
              <p:nvPr/>
            </p:nvCxnSpPr>
            <p:spPr>
              <a:xfrm rot="1231959" flipV="1">
                <a:off x="6257101" y="5062383"/>
                <a:ext cx="689771" cy="82154"/>
              </a:xfrm>
              <a:prstGeom prst="line">
                <a:avLst/>
              </a:prstGeom>
              <a:grpFill/>
              <a:ln w="6350" cap="flat" cmpd="sng" algn="ctr">
                <a:solidFill>
                  <a:schemeClr val="bg1">
                    <a:alpha val="23000"/>
                  </a:schemeClr>
                </a:solidFill>
                <a:prstDash val="solid"/>
                <a:headEnd type="none"/>
                <a:tailEnd type="none"/>
              </a:ln>
              <a:effectLst/>
            </p:spPr>
          </p:cxnSp>
          <p:cxnSp>
            <p:nvCxnSpPr>
              <p:cNvPr id="177" name="Straight Connector 176">
                <a:extLst>
                  <a:ext uri="{FF2B5EF4-FFF2-40B4-BE49-F238E27FC236}">
                    <a16:creationId xmlns:a16="http://schemas.microsoft.com/office/drawing/2014/main" id="{C3AF863B-DAD3-4C86-A716-73CD004FAF8A}"/>
                  </a:ext>
                </a:extLst>
              </p:cNvPr>
              <p:cNvCxnSpPr/>
              <p:nvPr/>
            </p:nvCxnSpPr>
            <p:spPr>
              <a:xfrm rot="1231959">
                <a:off x="8196577" y="6196067"/>
                <a:ext cx="496614" cy="166153"/>
              </a:xfrm>
              <a:prstGeom prst="line">
                <a:avLst/>
              </a:prstGeom>
              <a:grpFill/>
              <a:ln w="6350" cap="flat" cmpd="sng" algn="ctr">
                <a:solidFill>
                  <a:schemeClr val="bg1">
                    <a:alpha val="23000"/>
                  </a:schemeClr>
                </a:solidFill>
                <a:prstDash val="solid"/>
                <a:headEnd type="none"/>
                <a:tailEnd type="none"/>
              </a:ln>
              <a:effectLst/>
            </p:spPr>
          </p:cxnSp>
          <p:cxnSp>
            <p:nvCxnSpPr>
              <p:cNvPr id="178" name="Straight Connector 177">
                <a:extLst>
                  <a:ext uri="{FF2B5EF4-FFF2-40B4-BE49-F238E27FC236}">
                    <a16:creationId xmlns:a16="http://schemas.microsoft.com/office/drawing/2014/main" id="{2F36E794-66CF-4D91-BEA6-53796ABC47B7}"/>
                  </a:ext>
                </a:extLst>
              </p:cNvPr>
              <p:cNvCxnSpPr>
                <a:endCxn id="47" idx="3"/>
              </p:cNvCxnSpPr>
              <p:nvPr/>
            </p:nvCxnSpPr>
            <p:spPr>
              <a:xfrm rot="1231959">
                <a:off x="10765806" y="4839974"/>
                <a:ext cx="156746" cy="555534"/>
              </a:xfrm>
              <a:prstGeom prst="line">
                <a:avLst/>
              </a:prstGeom>
              <a:grpFill/>
              <a:ln w="6350" cap="flat" cmpd="sng" algn="ctr">
                <a:solidFill>
                  <a:schemeClr val="bg1">
                    <a:alpha val="23000"/>
                  </a:schemeClr>
                </a:solidFill>
                <a:prstDash val="solid"/>
                <a:headEnd type="none"/>
                <a:tailEnd type="none"/>
              </a:ln>
              <a:effectLst/>
            </p:spPr>
          </p:cxnSp>
          <p:cxnSp>
            <p:nvCxnSpPr>
              <p:cNvPr id="179" name="Straight Connector 178">
                <a:extLst>
                  <a:ext uri="{FF2B5EF4-FFF2-40B4-BE49-F238E27FC236}">
                    <a16:creationId xmlns:a16="http://schemas.microsoft.com/office/drawing/2014/main" id="{B79BD087-270F-4448-A127-CAC2761CF8DF}"/>
                  </a:ext>
                </a:extLst>
              </p:cNvPr>
              <p:cNvCxnSpPr>
                <a:cxnSpLocks/>
                <a:stCxn id="55" idx="7"/>
                <a:endCxn id="112" idx="0"/>
              </p:cNvCxnSpPr>
              <p:nvPr/>
            </p:nvCxnSpPr>
            <p:spPr>
              <a:xfrm rot="20171561" flipH="1">
                <a:off x="10958038" y="2138082"/>
                <a:ext cx="645546" cy="648624"/>
              </a:xfrm>
              <a:prstGeom prst="line">
                <a:avLst/>
              </a:prstGeom>
              <a:grpFill/>
              <a:ln w="6350" cap="flat" cmpd="sng" algn="ctr">
                <a:solidFill>
                  <a:schemeClr val="bg1">
                    <a:alpha val="23000"/>
                  </a:schemeClr>
                </a:solidFill>
                <a:prstDash val="solid"/>
                <a:headEnd type="none"/>
                <a:tailEnd type="none"/>
              </a:ln>
              <a:effectLst/>
            </p:spPr>
          </p:cxnSp>
          <p:cxnSp>
            <p:nvCxnSpPr>
              <p:cNvPr id="180" name="Straight Connector 179">
                <a:extLst>
                  <a:ext uri="{FF2B5EF4-FFF2-40B4-BE49-F238E27FC236}">
                    <a16:creationId xmlns:a16="http://schemas.microsoft.com/office/drawing/2014/main" id="{B4093A13-16FF-42D2-8913-3F57A1B36ED5}"/>
                  </a:ext>
                </a:extLst>
              </p:cNvPr>
              <p:cNvCxnSpPr>
                <a:cxnSpLocks/>
                <a:stCxn id="112" idx="5"/>
              </p:cNvCxnSpPr>
              <p:nvPr/>
            </p:nvCxnSpPr>
            <p:spPr>
              <a:xfrm rot="20171561">
                <a:off x="11292050" y="2972009"/>
                <a:ext cx="103451" cy="625048"/>
              </a:xfrm>
              <a:prstGeom prst="line">
                <a:avLst/>
              </a:prstGeom>
              <a:grpFill/>
              <a:ln w="6350" cap="flat" cmpd="sng" algn="ctr">
                <a:solidFill>
                  <a:schemeClr val="bg1">
                    <a:alpha val="23000"/>
                  </a:schemeClr>
                </a:solidFill>
                <a:prstDash val="solid"/>
                <a:headEnd type="none"/>
                <a:tailEnd type="none"/>
              </a:ln>
              <a:effectLst/>
            </p:spPr>
          </p:cxnSp>
          <p:cxnSp>
            <p:nvCxnSpPr>
              <p:cNvPr id="181" name="Straight Connector 180">
                <a:extLst>
                  <a:ext uri="{FF2B5EF4-FFF2-40B4-BE49-F238E27FC236}">
                    <a16:creationId xmlns:a16="http://schemas.microsoft.com/office/drawing/2014/main" id="{C2E49C84-6435-4522-8C9A-CA342CAD95DE}"/>
                  </a:ext>
                </a:extLst>
              </p:cNvPr>
              <p:cNvCxnSpPr>
                <a:stCxn id="116" idx="7"/>
              </p:cNvCxnSpPr>
              <p:nvPr/>
            </p:nvCxnSpPr>
            <p:spPr>
              <a:xfrm rot="1231959" flipV="1">
                <a:off x="10947979" y="4210691"/>
                <a:ext cx="320090" cy="802377"/>
              </a:xfrm>
              <a:prstGeom prst="line">
                <a:avLst/>
              </a:prstGeom>
              <a:grpFill/>
              <a:ln w="6350" cap="flat" cmpd="sng" algn="ctr">
                <a:solidFill>
                  <a:schemeClr val="bg1">
                    <a:alpha val="23000"/>
                  </a:schemeClr>
                </a:solidFill>
                <a:prstDash val="solid"/>
                <a:headEnd type="none"/>
                <a:tailEnd type="none"/>
              </a:ln>
              <a:effectLst/>
            </p:spPr>
          </p:cxnSp>
          <p:cxnSp>
            <p:nvCxnSpPr>
              <p:cNvPr id="182" name="Straight Connector 181">
                <a:extLst>
                  <a:ext uri="{FF2B5EF4-FFF2-40B4-BE49-F238E27FC236}">
                    <a16:creationId xmlns:a16="http://schemas.microsoft.com/office/drawing/2014/main" id="{D9898DE9-EB02-4939-8621-64242840B6A3}"/>
                  </a:ext>
                </a:extLst>
              </p:cNvPr>
              <p:cNvCxnSpPr/>
              <p:nvPr/>
            </p:nvCxnSpPr>
            <p:spPr>
              <a:xfrm rot="1231959" flipV="1">
                <a:off x="9258343" y="4903708"/>
                <a:ext cx="1065011" cy="1903687"/>
              </a:xfrm>
              <a:prstGeom prst="line">
                <a:avLst/>
              </a:prstGeom>
              <a:grpFill/>
              <a:ln w="6350" cap="flat" cmpd="sng" algn="ctr">
                <a:solidFill>
                  <a:schemeClr val="bg1">
                    <a:alpha val="23000"/>
                  </a:schemeClr>
                </a:solidFill>
                <a:prstDash val="solid"/>
                <a:headEnd type="none"/>
                <a:tailEnd type="none"/>
              </a:ln>
              <a:effectLst/>
            </p:spPr>
          </p:cxnSp>
        </p:grpSp>
        <p:grpSp>
          <p:nvGrpSpPr>
            <p:cNvPr id="46" name="Group 45">
              <a:extLst>
                <a:ext uri="{FF2B5EF4-FFF2-40B4-BE49-F238E27FC236}">
                  <a16:creationId xmlns:a16="http://schemas.microsoft.com/office/drawing/2014/main" id="{C2F56D28-1B98-4AF3-B934-7EAF6A159DEB}"/>
                </a:ext>
              </a:extLst>
            </p:cNvPr>
            <p:cNvGrpSpPr/>
            <p:nvPr/>
          </p:nvGrpSpPr>
          <p:grpSpPr>
            <a:xfrm rot="10091184">
              <a:off x="2027237" y="5020400"/>
              <a:ext cx="1905008" cy="1870996"/>
              <a:chOff x="6359570" y="1287462"/>
              <a:chExt cx="4887867" cy="4800600"/>
            </a:xfrm>
            <a:grpFill/>
          </p:grpSpPr>
          <p:sp>
            <p:nvSpPr>
              <p:cNvPr id="47" name="Oval 46">
                <a:extLst>
                  <a:ext uri="{FF2B5EF4-FFF2-40B4-BE49-F238E27FC236}">
                    <a16:creationId xmlns:a16="http://schemas.microsoft.com/office/drawing/2014/main" id="{1397EE73-4F78-4CD2-9402-3561032D61FF}"/>
                  </a:ext>
                </a:extLst>
              </p:cNvPr>
              <p:cNvSpPr/>
              <p:nvPr/>
            </p:nvSpPr>
            <p:spPr bwMode="auto">
              <a:xfrm>
                <a:off x="8504237" y="1287462"/>
                <a:ext cx="304800" cy="3048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 name="Oval 51">
                <a:extLst>
                  <a:ext uri="{FF2B5EF4-FFF2-40B4-BE49-F238E27FC236}">
                    <a16:creationId xmlns:a16="http://schemas.microsoft.com/office/drawing/2014/main" id="{A4F736DC-FA2C-4928-82EB-16193EC2FA3B}"/>
                  </a:ext>
                </a:extLst>
              </p:cNvPr>
              <p:cNvSpPr/>
              <p:nvPr/>
            </p:nvSpPr>
            <p:spPr bwMode="auto">
              <a:xfrm rot="21207814">
                <a:off x="10028237" y="1744662"/>
                <a:ext cx="228600" cy="2286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 name="Oval 52">
                <a:extLst>
                  <a:ext uri="{FF2B5EF4-FFF2-40B4-BE49-F238E27FC236}">
                    <a16:creationId xmlns:a16="http://schemas.microsoft.com/office/drawing/2014/main" id="{3F3BC515-886D-4F1F-A693-8F36F3D57B9A}"/>
                  </a:ext>
                </a:extLst>
              </p:cNvPr>
              <p:cNvSpPr/>
              <p:nvPr/>
            </p:nvSpPr>
            <p:spPr bwMode="auto">
              <a:xfrm>
                <a:off x="6980237" y="2049462"/>
                <a:ext cx="381000" cy="3810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 name="Oval 53">
                <a:extLst>
                  <a:ext uri="{FF2B5EF4-FFF2-40B4-BE49-F238E27FC236}">
                    <a16:creationId xmlns:a16="http://schemas.microsoft.com/office/drawing/2014/main" id="{3EB791A9-2119-4E59-B281-83AF354CADD5}"/>
                  </a:ext>
                </a:extLst>
              </p:cNvPr>
              <p:cNvSpPr/>
              <p:nvPr/>
            </p:nvSpPr>
            <p:spPr bwMode="auto">
              <a:xfrm>
                <a:off x="10866437" y="2735262"/>
                <a:ext cx="152400" cy="1524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 name="Oval 54">
                <a:extLst>
                  <a:ext uri="{FF2B5EF4-FFF2-40B4-BE49-F238E27FC236}">
                    <a16:creationId xmlns:a16="http://schemas.microsoft.com/office/drawing/2014/main" id="{DF0B5050-E771-4A04-AF8E-C0DA6C512AD6}"/>
                  </a:ext>
                </a:extLst>
              </p:cNvPr>
              <p:cNvSpPr/>
              <p:nvPr/>
            </p:nvSpPr>
            <p:spPr bwMode="auto">
              <a:xfrm>
                <a:off x="6446837" y="3421062"/>
                <a:ext cx="152400" cy="1524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 name="Oval 55">
                <a:extLst>
                  <a:ext uri="{FF2B5EF4-FFF2-40B4-BE49-F238E27FC236}">
                    <a16:creationId xmlns:a16="http://schemas.microsoft.com/office/drawing/2014/main" id="{97749246-CE16-4E72-959A-0B9FFB0957F9}"/>
                  </a:ext>
                </a:extLst>
              </p:cNvPr>
              <p:cNvSpPr/>
              <p:nvPr/>
            </p:nvSpPr>
            <p:spPr bwMode="auto">
              <a:xfrm rot="21370199">
                <a:off x="6904037" y="5173662"/>
                <a:ext cx="228600" cy="2286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 name="Oval 56">
                <a:extLst>
                  <a:ext uri="{FF2B5EF4-FFF2-40B4-BE49-F238E27FC236}">
                    <a16:creationId xmlns:a16="http://schemas.microsoft.com/office/drawing/2014/main" id="{2F791391-146B-4F5A-8576-094028936F9C}"/>
                  </a:ext>
                </a:extLst>
              </p:cNvPr>
              <p:cNvSpPr/>
              <p:nvPr/>
            </p:nvSpPr>
            <p:spPr bwMode="auto">
              <a:xfrm rot="20789237">
                <a:off x="8047037" y="5859462"/>
                <a:ext cx="228600" cy="2286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 name="Oval 57">
                <a:extLst>
                  <a:ext uri="{FF2B5EF4-FFF2-40B4-BE49-F238E27FC236}">
                    <a16:creationId xmlns:a16="http://schemas.microsoft.com/office/drawing/2014/main" id="{EE269CF2-687F-46D2-93EE-EA6EA92C6AFD}"/>
                  </a:ext>
                </a:extLst>
              </p:cNvPr>
              <p:cNvSpPr/>
              <p:nvPr/>
            </p:nvSpPr>
            <p:spPr bwMode="auto">
              <a:xfrm>
                <a:off x="10180637" y="5326062"/>
                <a:ext cx="304800" cy="3048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 name="Oval 58">
                <a:extLst>
                  <a:ext uri="{FF2B5EF4-FFF2-40B4-BE49-F238E27FC236}">
                    <a16:creationId xmlns:a16="http://schemas.microsoft.com/office/drawing/2014/main" id="{298093E6-6197-455A-8C14-09A33A9AFF69}"/>
                  </a:ext>
                </a:extLst>
              </p:cNvPr>
              <p:cNvSpPr/>
              <p:nvPr/>
            </p:nvSpPr>
            <p:spPr bwMode="auto">
              <a:xfrm rot="20947770">
                <a:off x="11018837" y="4106862"/>
                <a:ext cx="228600" cy="2286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cxnSp>
            <p:nvCxnSpPr>
              <p:cNvPr id="60" name="Straight Connector 59">
                <a:extLst>
                  <a:ext uri="{FF2B5EF4-FFF2-40B4-BE49-F238E27FC236}">
                    <a16:creationId xmlns:a16="http://schemas.microsoft.com/office/drawing/2014/main" id="{1BB5771F-B313-454B-94C6-C3E547B8CA27}"/>
                  </a:ext>
                </a:extLst>
              </p:cNvPr>
              <p:cNvCxnSpPr>
                <a:stCxn id="47" idx="6"/>
                <a:endCxn id="52" idx="1"/>
              </p:cNvCxnSpPr>
              <p:nvPr/>
            </p:nvCxnSpPr>
            <p:spPr>
              <a:xfrm>
                <a:off x="8809037" y="1439862"/>
                <a:ext cx="1244003" cy="348004"/>
              </a:xfrm>
              <a:prstGeom prst="line">
                <a:avLst/>
              </a:prstGeom>
              <a:grpFill/>
              <a:ln w="6350" cap="flat" cmpd="sng" algn="ctr">
                <a:solidFill>
                  <a:schemeClr val="bg1">
                    <a:alpha val="23000"/>
                  </a:schemeClr>
                </a:solidFill>
                <a:prstDash val="solid"/>
                <a:headEnd type="none"/>
                <a:tailEnd type="none"/>
              </a:ln>
              <a:effectLst/>
            </p:spPr>
          </p:cxnSp>
          <p:cxnSp>
            <p:nvCxnSpPr>
              <p:cNvPr id="61" name="Straight Connector 60">
                <a:extLst>
                  <a:ext uri="{FF2B5EF4-FFF2-40B4-BE49-F238E27FC236}">
                    <a16:creationId xmlns:a16="http://schemas.microsoft.com/office/drawing/2014/main" id="{95132E49-1AB3-41AD-B8F8-2CC7C5BF1CDB}"/>
                  </a:ext>
                </a:extLst>
              </p:cNvPr>
              <p:cNvCxnSpPr>
                <a:stCxn id="52" idx="5"/>
                <a:endCxn id="54" idx="1"/>
              </p:cNvCxnSpPr>
              <p:nvPr/>
            </p:nvCxnSpPr>
            <p:spPr>
              <a:xfrm>
                <a:off x="10232034" y="1930058"/>
                <a:ext cx="656721" cy="827522"/>
              </a:xfrm>
              <a:prstGeom prst="line">
                <a:avLst/>
              </a:prstGeom>
              <a:grpFill/>
              <a:ln w="6350" cap="flat" cmpd="sng" algn="ctr">
                <a:solidFill>
                  <a:schemeClr val="bg1">
                    <a:alpha val="23000"/>
                  </a:schemeClr>
                </a:solidFill>
                <a:prstDash val="solid"/>
                <a:headEnd type="none"/>
                <a:tailEnd type="none"/>
              </a:ln>
              <a:effectLst/>
            </p:spPr>
          </p:cxnSp>
          <p:cxnSp>
            <p:nvCxnSpPr>
              <p:cNvPr id="62" name="Straight Connector 61">
                <a:extLst>
                  <a:ext uri="{FF2B5EF4-FFF2-40B4-BE49-F238E27FC236}">
                    <a16:creationId xmlns:a16="http://schemas.microsoft.com/office/drawing/2014/main" id="{E2ECF04F-3CC4-4050-9674-279CD04484C8}"/>
                  </a:ext>
                </a:extLst>
              </p:cNvPr>
              <p:cNvCxnSpPr>
                <a:stCxn id="54" idx="4"/>
                <a:endCxn id="59" idx="0"/>
              </p:cNvCxnSpPr>
              <p:nvPr/>
            </p:nvCxnSpPr>
            <p:spPr>
              <a:xfrm>
                <a:off x="10942637" y="2887662"/>
                <a:ext cx="168944" cy="1221251"/>
              </a:xfrm>
              <a:prstGeom prst="line">
                <a:avLst/>
              </a:prstGeom>
              <a:grpFill/>
              <a:ln w="6350" cap="flat" cmpd="sng" algn="ctr">
                <a:solidFill>
                  <a:schemeClr val="bg1">
                    <a:alpha val="23000"/>
                  </a:schemeClr>
                </a:solidFill>
                <a:prstDash val="solid"/>
                <a:headEnd type="none"/>
                <a:tailEnd type="none"/>
              </a:ln>
              <a:effectLst/>
            </p:spPr>
          </p:cxnSp>
          <p:cxnSp>
            <p:nvCxnSpPr>
              <p:cNvPr id="63" name="Straight Connector 62">
                <a:extLst>
                  <a:ext uri="{FF2B5EF4-FFF2-40B4-BE49-F238E27FC236}">
                    <a16:creationId xmlns:a16="http://schemas.microsoft.com/office/drawing/2014/main" id="{5AE0C26A-23CD-446C-8808-666B09685D5A}"/>
                  </a:ext>
                </a:extLst>
              </p:cNvPr>
              <p:cNvCxnSpPr>
                <a:stCxn id="59" idx="3"/>
                <a:endCxn id="58" idx="7"/>
              </p:cNvCxnSpPr>
              <p:nvPr/>
            </p:nvCxnSpPr>
            <p:spPr>
              <a:xfrm flipH="1">
                <a:off x="10440800" y="4315776"/>
                <a:ext cx="628207" cy="1054923"/>
              </a:xfrm>
              <a:prstGeom prst="line">
                <a:avLst/>
              </a:prstGeom>
              <a:grpFill/>
              <a:ln w="6350" cap="flat" cmpd="sng" algn="ctr">
                <a:solidFill>
                  <a:schemeClr val="bg1">
                    <a:alpha val="23000"/>
                  </a:schemeClr>
                </a:solidFill>
                <a:prstDash val="solid"/>
                <a:headEnd type="none"/>
                <a:tailEnd type="none"/>
              </a:ln>
              <a:effectLst/>
            </p:spPr>
          </p:cxnSp>
          <p:cxnSp>
            <p:nvCxnSpPr>
              <p:cNvPr id="64" name="Straight Connector 63">
                <a:extLst>
                  <a:ext uri="{FF2B5EF4-FFF2-40B4-BE49-F238E27FC236}">
                    <a16:creationId xmlns:a16="http://schemas.microsoft.com/office/drawing/2014/main" id="{E7899E83-2057-4729-9F4F-8FEFE62D26F9}"/>
                  </a:ext>
                </a:extLst>
              </p:cNvPr>
              <p:cNvCxnSpPr>
                <a:stCxn id="58" idx="3"/>
                <a:endCxn id="57" idx="6"/>
              </p:cNvCxnSpPr>
              <p:nvPr/>
            </p:nvCxnSpPr>
            <p:spPr>
              <a:xfrm flipH="1">
                <a:off x="8272473" y="5586225"/>
                <a:ext cx="1952801" cy="360830"/>
              </a:xfrm>
              <a:prstGeom prst="line">
                <a:avLst/>
              </a:prstGeom>
              <a:grpFill/>
              <a:ln w="6350" cap="flat" cmpd="sng" algn="ctr">
                <a:solidFill>
                  <a:schemeClr val="bg1">
                    <a:alpha val="23000"/>
                  </a:schemeClr>
                </a:solidFill>
                <a:prstDash val="solid"/>
                <a:headEnd type="none"/>
                <a:tailEnd type="none"/>
              </a:ln>
              <a:effectLst/>
            </p:spPr>
          </p:cxnSp>
          <p:cxnSp>
            <p:nvCxnSpPr>
              <p:cNvPr id="65" name="Straight Connector 64">
                <a:extLst>
                  <a:ext uri="{FF2B5EF4-FFF2-40B4-BE49-F238E27FC236}">
                    <a16:creationId xmlns:a16="http://schemas.microsoft.com/office/drawing/2014/main" id="{FD47D27F-AFDF-4ABA-89D1-1DA3751A780C}"/>
                  </a:ext>
                </a:extLst>
              </p:cNvPr>
              <p:cNvCxnSpPr>
                <a:stCxn id="57" idx="1"/>
                <a:endCxn id="56" idx="5"/>
              </p:cNvCxnSpPr>
              <p:nvPr/>
            </p:nvCxnSpPr>
            <p:spPr>
              <a:xfrm rot="11508816">
                <a:off x="7058149" y="5467255"/>
                <a:ext cx="1051947" cy="342755"/>
              </a:xfrm>
              <a:prstGeom prst="line">
                <a:avLst/>
              </a:prstGeom>
              <a:grpFill/>
              <a:ln w="6350" cap="flat" cmpd="sng" algn="ctr">
                <a:solidFill>
                  <a:schemeClr val="bg1">
                    <a:alpha val="23000"/>
                  </a:schemeClr>
                </a:solidFill>
                <a:prstDash val="solid"/>
                <a:headEnd type="none"/>
                <a:tailEnd type="none"/>
              </a:ln>
              <a:effectLst/>
            </p:spPr>
          </p:cxnSp>
          <p:cxnSp>
            <p:nvCxnSpPr>
              <p:cNvPr id="66" name="Straight Connector 65">
                <a:extLst>
                  <a:ext uri="{FF2B5EF4-FFF2-40B4-BE49-F238E27FC236}">
                    <a16:creationId xmlns:a16="http://schemas.microsoft.com/office/drawing/2014/main" id="{42691243-E9F2-4B84-9C05-834277E6528A}"/>
                  </a:ext>
                </a:extLst>
              </p:cNvPr>
              <p:cNvCxnSpPr>
                <a:stCxn id="56" idx="1"/>
                <a:endCxn id="55" idx="4"/>
              </p:cNvCxnSpPr>
              <p:nvPr/>
            </p:nvCxnSpPr>
            <p:spPr>
              <a:xfrm rot="11508816">
                <a:off x="6359570" y="3632716"/>
                <a:ext cx="736194" cy="1520749"/>
              </a:xfrm>
              <a:prstGeom prst="line">
                <a:avLst/>
              </a:prstGeom>
              <a:grpFill/>
              <a:ln w="6350" cap="flat" cmpd="sng" algn="ctr">
                <a:solidFill>
                  <a:schemeClr val="bg1">
                    <a:alpha val="23000"/>
                  </a:schemeClr>
                </a:solidFill>
                <a:prstDash val="solid"/>
                <a:headEnd type="none"/>
                <a:tailEnd type="none"/>
              </a:ln>
              <a:effectLst/>
            </p:spPr>
          </p:cxnSp>
          <p:cxnSp>
            <p:nvCxnSpPr>
              <p:cNvPr id="67" name="Straight Connector 66">
                <a:extLst>
                  <a:ext uri="{FF2B5EF4-FFF2-40B4-BE49-F238E27FC236}">
                    <a16:creationId xmlns:a16="http://schemas.microsoft.com/office/drawing/2014/main" id="{1015F4B0-3A84-4B8D-A983-BD7FE4078982}"/>
                  </a:ext>
                </a:extLst>
              </p:cNvPr>
              <p:cNvCxnSpPr>
                <a:stCxn id="55" idx="0"/>
                <a:endCxn id="53" idx="3"/>
              </p:cNvCxnSpPr>
              <p:nvPr/>
            </p:nvCxnSpPr>
            <p:spPr>
              <a:xfrm flipV="1">
                <a:off x="6523037" y="2374666"/>
                <a:ext cx="512996" cy="1046396"/>
              </a:xfrm>
              <a:prstGeom prst="line">
                <a:avLst/>
              </a:prstGeom>
              <a:grpFill/>
              <a:ln w="6350" cap="flat" cmpd="sng" algn="ctr">
                <a:solidFill>
                  <a:schemeClr val="bg1">
                    <a:alpha val="23000"/>
                  </a:schemeClr>
                </a:solidFill>
                <a:prstDash val="solid"/>
                <a:headEnd type="none"/>
                <a:tailEnd type="none"/>
              </a:ln>
              <a:effectLst/>
            </p:spPr>
          </p:cxnSp>
          <p:cxnSp>
            <p:nvCxnSpPr>
              <p:cNvPr id="68" name="Straight Connector 67">
                <a:extLst>
                  <a:ext uri="{FF2B5EF4-FFF2-40B4-BE49-F238E27FC236}">
                    <a16:creationId xmlns:a16="http://schemas.microsoft.com/office/drawing/2014/main" id="{0B6E708B-1204-46B1-82E0-409800C7102C}"/>
                  </a:ext>
                </a:extLst>
              </p:cNvPr>
              <p:cNvCxnSpPr>
                <a:stCxn id="53" idx="7"/>
                <a:endCxn id="47" idx="2"/>
              </p:cNvCxnSpPr>
              <p:nvPr/>
            </p:nvCxnSpPr>
            <p:spPr>
              <a:xfrm flipV="1">
                <a:off x="7305441" y="1439862"/>
                <a:ext cx="1198796" cy="665396"/>
              </a:xfrm>
              <a:prstGeom prst="line">
                <a:avLst/>
              </a:prstGeom>
              <a:grpFill/>
              <a:ln w="6350" cap="flat" cmpd="sng" algn="ctr">
                <a:solidFill>
                  <a:schemeClr val="bg1">
                    <a:alpha val="23000"/>
                  </a:schemeClr>
                </a:solidFill>
                <a:prstDash val="solid"/>
                <a:headEnd type="none"/>
                <a:tailEnd type="none"/>
              </a:ln>
              <a:effectLst/>
            </p:spPr>
          </p:cxnSp>
          <p:sp>
            <p:nvSpPr>
              <p:cNvPr id="69" name="Oval 68">
                <a:extLst>
                  <a:ext uri="{FF2B5EF4-FFF2-40B4-BE49-F238E27FC236}">
                    <a16:creationId xmlns:a16="http://schemas.microsoft.com/office/drawing/2014/main" id="{27868A2A-DF8F-4552-AD63-09835503A4FA}"/>
                  </a:ext>
                </a:extLst>
              </p:cNvPr>
              <p:cNvSpPr/>
              <p:nvPr/>
            </p:nvSpPr>
            <p:spPr bwMode="auto">
              <a:xfrm>
                <a:off x="9037637" y="1973262"/>
                <a:ext cx="304800" cy="3048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0" name="Oval 69">
                <a:extLst>
                  <a:ext uri="{FF2B5EF4-FFF2-40B4-BE49-F238E27FC236}">
                    <a16:creationId xmlns:a16="http://schemas.microsoft.com/office/drawing/2014/main" id="{D818B67E-1F66-43D9-A21A-73B78DC25EB6}"/>
                  </a:ext>
                </a:extLst>
              </p:cNvPr>
              <p:cNvSpPr/>
              <p:nvPr/>
            </p:nvSpPr>
            <p:spPr bwMode="auto">
              <a:xfrm>
                <a:off x="7666037" y="2811462"/>
                <a:ext cx="304800" cy="3048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 name="Oval 70">
                <a:extLst>
                  <a:ext uri="{FF2B5EF4-FFF2-40B4-BE49-F238E27FC236}">
                    <a16:creationId xmlns:a16="http://schemas.microsoft.com/office/drawing/2014/main" id="{C9C7FF88-CAD2-4469-BA92-49DAF9F13090}"/>
                  </a:ext>
                </a:extLst>
              </p:cNvPr>
              <p:cNvSpPr/>
              <p:nvPr/>
            </p:nvSpPr>
            <p:spPr bwMode="auto">
              <a:xfrm>
                <a:off x="9494837" y="4106862"/>
                <a:ext cx="304800" cy="304800"/>
              </a:xfrm>
              <a:prstGeom prst="ellipse">
                <a:avLst/>
              </a:prstGeom>
              <a:solidFill>
                <a:srgbClr val="D0D0D0"/>
              </a:solid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 name="Oval 71">
                <a:extLst>
                  <a:ext uri="{FF2B5EF4-FFF2-40B4-BE49-F238E27FC236}">
                    <a16:creationId xmlns:a16="http://schemas.microsoft.com/office/drawing/2014/main" id="{8F93DBCF-CD6D-458F-B978-0EDBF5C2CD2B}"/>
                  </a:ext>
                </a:extLst>
              </p:cNvPr>
              <p:cNvSpPr/>
              <p:nvPr/>
            </p:nvSpPr>
            <p:spPr bwMode="auto">
              <a:xfrm>
                <a:off x="7742237" y="3878262"/>
                <a:ext cx="228600" cy="2286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3" name="Oval 72">
                <a:extLst>
                  <a:ext uri="{FF2B5EF4-FFF2-40B4-BE49-F238E27FC236}">
                    <a16:creationId xmlns:a16="http://schemas.microsoft.com/office/drawing/2014/main" id="{8E27BD77-8591-4858-8268-8F95D9A6C3D2}"/>
                  </a:ext>
                </a:extLst>
              </p:cNvPr>
              <p:cNvSpPr/>
              <p:nvPr/>
            </p:nvSpPr>
            <p:spPr bwMode="auto">
              <a:xfrm>
                <a:off x="9952037" y="3268662"/>
                <a:ext cx="304800" cy="304800"/>
              </a:xfrm>
              <a:prstGeom prst="ellipse">
                <a:avLst/>
              </a:prstGeom>
              <a:solidFill>
                <a:srgbClr val="D0D0D0"/>
              </a:solid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 name="Oval 73">
                <a:extLst>
                  <a:ext uri="{FF2B5EF4-FFF2-40B4-BE49-F238E27FC236}">
                    <a16:creationId xmlns:a16="http://schemas.microsoft.com/office/drawing/2014/main" id="{47237D65-A637-4A4F-B8E6-091051053CF8}"/>
                  </a:ext>
                </a:extLst>
              </p:cNvPr>
              <p:cNvSpPr/>
              <p:nvPr/>
            </p:nvSpPr>
            <p:spPr bwMode="auto">
              <a:xfrm>
                <a:off x="8199437" y="4945062"/>
                <a:ext cx="381000" cy="3810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cxnSp>
            <p:nvCxnSpPr>
              <p:cNvPr id="75" name="Straight Connector 74">
                <a:extLst>
                  <a:ext uri="{FF2B5EF4-FFF2-40B4-BE49-F238E27FC236}">
                    <a16:creationId xmlns:a16="http://schemas.microsoft.com/office/drawing/2014/main" id="{1DA15A34-56B8-4754-83C6-8F79D889B9C0}"/>
                  </a:ext>
                </a:extLst>
              </p:cNvPr>
              <p:cNvCxnSpPr>
                <a:stCxn id="70" idx="1"/>
                <a:endCxn id="53" idx="5"/>
              </p:cNvCxnSpPr>
              <p:nvPr/>
            </p:nvCxnSpPr>
            <p:spPr>
              <a:xfrm flipH="1" flipV="1">
                <a:off x="7305441" y="2374666"/>
                <a:ext cx="405233" cy="481433"/>
              </a:xfrm>
              <a:prstGeom prst="line">
                <a:avLst/>
              </a:prstGeom>
              <a:grpFill/>
              <a:ln w="6350" cap="flat" cmpd="sng" algn="ctr">
                <a:solidFill>
                  <a:schemeClr val="bg1">
                    <a:alpha val="23000"/>
                  </a:schemeClr>
                </a:solidFill>
                <a:prstDash val="solid"/>
                <a:headEnd type="none"/>
                <a:tailEnd type="none"/>
              </a:ln>
              <a:effectLst/>
            </p:spPr>
          </p:cxnSp>
          <p:cxnSp>
            <p:nvCxnSpPr>
              <p:cNvPr id="76" name="Straight Connector 75">
                <a:extLst>
                  <a:ext uri="{FF2B5EF4-FFF2-40B4-BE49-F238E27FC236}">
                    <a16:creationId xmlns:a16="http://schemas.microsoft.com/office/drawing/2014/main" id="{2D733155-7D93-4B43-BFBA-3907147E9784}"/>
                  </a:ext>
                </a:extLst>
              </p:cNvPr>
              <p:cNvCxnSpPr>
                <a:stCxn id="69" idx="2"/>
                <a:endCxn id="53" idx="6"/>
              </p:cNvCxnSpPr>
              <p:nvPr/>
            </p:nvCxnSpPr>
            <p:spPr>
              <a:xfrm flipH="1">
                <a:off x="7361237" y="2125662"/>
                <a:ext cx="1676400" cy="114300"/>
              </a:xfrm>
              <a:prstGeom prst="line">
                <a:avLst/>
              </a:prstGeom>
              <a:grpFill/>
              <a:ln w="6350" cap="flat" cmpd="sng" algn="ctr">
                <a:solidFill>
                  <a:schemeClr val="bg1">
                    <a:alpha val="23000"/>
                  </a:schemeClr>
                </a:solidFill>
                <a:prstDash val="solid"/>
                <a:headEnd type="none"/>
                <a:tailEnd type="none"/>
              </a:ln>
              <a:effectLst/>
            </p:spPr>
          </p:cxnSp>
          <p:cxnSp>
            <p:nvCxnSpPr>
              <p:cNvPr id="77" name="Straight Connector 76">
                <a:extLst>
                  <a:ext uri="{FF2B5EF4-FFF2-40B4-BE49-F238E27FC236}">
                    <a16:creationId xmlns:a16="http://schemas.microsoft.com/office/drawing/2014/main" id="{2DFAB949-86C4-4825-9B6F-7E265562F90A}"/>
                  </a:ext>
                </a:extLst>
              </p:cNvPr>
              <p:cNvCxnSpPr>
                <a:stCxn id="72" idx="1"/>
                <a:endCxn id="53" idx="4"/>
              </p:cNvCxnSpPr>
              <p:nvPr/>
            </p:nvCxnSpPr>
            <p:spPr>
              <a:xfrm flipH="1" flipV="1">
                <a:off x="7170737" y="2430462"/>
                <a:ext cx="604978" cy="1481278"/>
              </a:xfrm>
              <a:prstGeom prst="line">
                <a:avLst/>
              </a:prstGeom>
              <a:grpFill/>
              <a:ln w="6350" cap="flat" cmpd="sng" algn="ctr">
                <a:solidFill>
                  <a:schemeClr val="bg1">
                    <a:alpha val="23000"/>
                  </a:schemeClr>
                </a:solidFill>
                <a:prstDash val="sysDash"/>
                <a:headEnd type="none"/>
                <a:tailEnd type="none"/>
              </a:ln>
              <a:effectLst/>
            </p:spPr>
          </p:cxnSp>
          <p:cxnSp>
            <p:nvCxnSpPr>
              <p:cNvPr id="78" name="Straight Connector 77">
                <a:extLst>
                  <a:ext uri="{FF2B5EF4-FFF2-40B4-BE49-F238E27FC236}">
                    <a16:creationId xmlns:a16="http://schemas.microsoft.com/office/drawing/2014/main" id="{112259DA-7916-4D49-963E-5408E66836C1}"/>
                  </a:ext>
                </a:extLst>
              </p:cNvPr>
              <p:cNvCxnSpPr>
                <a:stCxn id="73" idx="1"/>
                <a:endCxn id="53" idx="6"/>
              </p:cNvCxnSpPr>
              <p:nvPr/>
            </p:nvCxnSpPr>
            <p:spPr>
              <a:xfrm flipH="1" flipV="1">
                <a:off x="7361237" y="2239962"/>
                <a:ext cx="2635437" cy="1073337"/>
              </a:xfrm>
              <a:prstGeom prst="line">
                <a:avLst/>
              </a:prstGeom>
              <a:grpFill/>
              <a:ln w="6350" cap="flat" cmpd="sng" algn="ctr">
                <a:solidFill>
                  <a:schemeClr val="bg1">
                    <a:alpha val="23000"/>
                  </a:schemeClr>
                </a:solidFill>
                <a:prstDash val="solid"/>
                <a:headEnd type="none"/>
                <a:tailEnd type="none"/>
              </a:ln>
              <a:effectLst/>
            </p:spPr>
          </p:cxnSp>
          <p:cxnSp>
            <p:nvCxnSpPr>
              <p:cNvPr id="79" name="Straight Connector 78">
                <a:extLst>
                  <a:ext uri="{FF2B5EF4-FFF2-40B4-BE49-F238E27FC236}">
                    <a16:creationId xmlns:a16="http://schemas.microsoft.com/office/drawing/2014/main" id="{4165274F-7280-4DF1-9E18-7A8415B7A2BA}"/>
                  </a:ext>
                </a:extLst>
              </p:cNvPr>
              <p:cNvCxnSpPr>
                <a:stCxn id="69" idx="1"/>
                <a:endCxn id="47" idx="4"/>
              </p:cNvCxnSpPr>
              <p:nvPr/>
            </p:nvCxnSpPr>
            <p:spPr>
              <a:xfrm flipH="1" flipV="1">
                <a:off x="8656637" y="1592262"/>
                <a:ext cx="425637" cy="425637"/>
              </a:xfrm>
              <a:prstGeom prst="line">
                <a:avLst/>
              </a:prstGeom>
              <a:grpFill/>
              <a:ln w="6350" cap="flat" cmpd="sng" algn="ctr">
                <a:solidFill>
                  <a:schemeClr val="bg1">
                    <a:alpha val="23000"/>
                  </a:schemeClr>
                </a:solidFill>
                <a:prstDash val="solid"/>
                <a:headEnd type="none"/>
                <a:tailEnd type="none"/>
              </a:ln>
              <a:effectLst/>
            </p:spPr>
          </p:cxnSp>
          <p:cxnSp>
            <p:nvCxnSpPr>
              <p:cNvPr id="80" name="Straight Connector 79">
                <a:extLst>
                  <a:ext uri="{FF2B5EF4-FFF2-40B4-BE49-F238E27FC236}">
                    <a16:creationId xmlns:a16="http://schemas.microsoft.com/office/drawing/2014/main" id="{1D1E3EF4-E165-4328-AB81-58486C50D3C7}"/>
                  </a:ext>
                </a:extLst>
              </p:cNvPr>
              <p:cNvCxnSpPr>
                <a:stCxn id="71" idx="1"/>
                <a:endCxn id="47" idx="4"/>
              </p:cNvCxnSpPr>
              <p:nvPr/>
            </p:nvCxnSpPr>
            <p:spPr>
              <a:xfrm flipH="1" flipV="1">
                <a:off x="8656637" y="1592262"/>
                <a:ext cx="882837" cy="2559237"/>
              </a:xfrm>
              <a:prstGeom prst="line">
                <a:avLst/>
              </a:prstGeom>
              <a:grpFill/>
              <a:ln w="6350" cap="flat" cmpd="sng" algn="ctr">
                <a:solidFill>
                  <a:schemeClr val="bg1">
                    <a:alpha val="23000"/>
                  </a:schemeClr>
                </a:solidFill>
                <a:prstDash val="solid"/>
                <a:headEnd type="none"/>
                <a:tailEnd type="none"/>
              </a:ln>
              <a:effectLst/>
            </p:spPr>
          </p:cxnSp>
          <p:cxnSp>
            <p:nvCxnSpPr>
              <p:cNvPr id="81" name="Straight Connector 80">
                <a:extLst>
                  <a:ext uri="{FF2B5EF4-FFF2-40B4-BE49-F238E27FC236}">
                    <a16:creationId xmlns:a16="http://schemas.microsoft.com/office/drawing/2014/main" id="{69A2684E-BC18-4355-A429-4DE0C9678EF8}"/>
                  </a:ext>
                </a:extLst>
              </p:cNvPr>
              <p:cNvCxnSpPr>
                <a:stCxn id="72" idx="0"/>
                <a:endCxn id="47" idx="3"/>
              </p:cNvCxnSpPr>
              <p:nvPr/>
            </p:nvCxnSpPr>
            <p:spPr>
              <a:xfrm flipV="1">
                <a:off x="7856537" y="1547625"/>
                <a:ext cx="692337" cy="2330637"/>
              </a:xfrm>
              <a:prstGeom prst="line">
                <a:avLst/>
              </a:prstGeom>
              <a:grpFill/>
              <a:ln w="6350" cap="flat" cmpd="sng" algn="ctr">
                <a:solidFill>
                  <a:schemeClr val="bg1">
                    <a:alpha val="23000"/>
                  </a:schemeClr>
                </a:solidFill>
                <a:prstDash val="solid"/>
                <a:headEnd type="none"/>
                <a:tailEnd type="none"/>
              </a:ln>
              <a:effectLst/>
            </p:spPr>
          </p:cxnSp>
          <p:cxnSp>
            <p:nvCxnSpPr>
              <p:cNvPr id="82" name="Straight Connector 81">
                <a:extLst>
                  <a:ext uri="{FF2B5EF4-FFF2-40B4-BE49-F238E27FC236}">
                    <a16:creationId xmlns:a16="http://schemas.microsoft.com/office/drawing/2014/main" id="{B3035C44-8F23-4618-917A-23F1FABFBE53}"/>
                  </a:ext>
                </a:extLst>
              </p:cNvPr>
              <p:cNvCxnSpPr>
                <a:stCxn id="74" idx="0"/>
                <a:endCxn id="47" idx="3"/>
              </p:cNvCxnSpPr>
              <p:nvPr/>
            </p:nvCxnSpPr>
            <p:spPr>
              <a:xfrm flipV="1">
                <a:off x="8389937" y="1547625"/>
                <a:ext cx="158937" cy="3397437"/>
              </a:xfrm>
              <a:prstGeom prst="line">
                <a:avLst/>
              </a:prstGeom>
              <a:grpFill/>
              <a:ln w="6350" cap="flat" cmpd="sng" algn="ctr">
                <a:solidFill>
                  <a:schemeClr val="bg1">
                    <a:alpha val="23000"/>
                  </a:schemeClr>
                </a:solidFill>
                <a:prstDash val="solid"/>
                <a:headEnd type="none"/>
                <a:tailEnd type="none"/>
              </a:ln>
              <a:effectLst/>
            </p:spPr>
          </p:cxnSp>
          <p:cxnSp>
            <p:nvCxnSpPr>
              <p:cNvPr id="83" name="Straight Connector 82">
                <a:extLst>
                  <a:ext uri="{FF2B5EF4-FFF2-40B4-BE49-F238E27FC236}">
                    <a16:creationId xmlns:a16="http://schemas.microsoft.com/office/drawing/2014/main" id="{A2D04604-DEC7-4871-BDF5-C8F5D1320D75}"/>
                  </a:ext>
                </a:extLst>
              </p:cNvPr>
              <p:cNvCxnSpPr>
                <a:endCxn id="55" idx="6"/>
              </p:cNvCxnSpPr>
              <p:nvPr/>
            </p:nvCxnSpPr>
            <p:spPr>
              <a:xfrm flipH="1">
                <a:off x="6599237" y="3040062"/>
                <a:ext cx="1066800" cy="457200"/>
              </a:xfrm>
              <a:prstGeom prst="line">
                <a:avLst/>
              </a:prstGeom>
              <a:grpFill/>
              <a:ln w="6350" cap="flat" cmpd="sng" algn="ctr">
                <a:solidFill>
                  <a:schemeClr val="bg1">
                    <a:alpha val="23000"/>
                  </a:schemeClr>
                </a:solidFill>
                <a:prstDash val="solid"/>
                <a:headEnd type="none"/>
                <a:tailEnd type="none"/>
              </a:ln>
              <a:effectLst/>
            </p:spPr>
          </p:cxnSp>
          <p:cxnSp>
            <p:nvCxnSpPr>
              <p:cNvPr id="84" name="Straight Connector 83">
                <a:extLst>
                  <a:ext uri="{FF2B5EF4-FFF2-40B4-BE49-F238E27FC236}">
                    <a16:creationId xmlns:a16="http://schemas.microsoft.com/office/drawing/2014/main" id="{CE135557-D07A-4F51-B6B6-DC00746D8F66}"/>
                  </a:ext>
                </a:extLst>
              </p:cNvPr>
              <p:cNvCxnSpPr>
                <a:stCxn id="72" idx="2"/>
              </p:cNvCxnSpPr>
              <p:nvPr/>
            </p:nvCxnSpPr>
            <p:spPr>
              <a:xfrm flipH="1" flipV="1">
                <a:off x="6599237" y="3497262"/>
                <a:ext cx="1143000" cy="495300"/>
              </a:xfrm>
              <a:prstGeom prst="line">
                <a:avLst/>
              </a:prstGeom>
              <a:grpFill/>
              <a:ln w="6350" cap="flat" cmpd="sng" algn="ctr">
                <a:solidFill>
                  <a:schemeClr val="bg1">
                    <a:alpha val="23000"/>
                  </a:schemeClr>
                </a:solidFill>
                <a:prstDash val="solid"/>
                <a:headEnd type="none"/>
                <a:tailEnd type="none"/>
              </a:ln>
              <a:effectLst/>
            </p:spPr>
          </p:cxnSp>
          <p:cxnSp>
            <p:nvCxnSpPr>
              <p:cNvPr id="85" name="Straight Connector 84">
                <a:extLst>
                  <a:ext uri="{FF2B5EF4-FFF2-40B4-BE49-F238E27FC236}">
                    <a16:creationId xmlns:a16="http://schemas.microsoft.com/office/drawing/2014/main" id="{FDDCE9B3-074E-4579-9B01-A772EA43207F}"/>
                  </a:ext>
                </a:extLst>
              </p:cNvPr>
              <p:cNvCxnSpPr>
                <a:stCxn id="73" idx="2"/>
                <a:endCxn id="55" idx="6"/>
              </p:cNvCxnSpPr>
              <p:nvPr/>
            </p:nvCxnSpPr>
            <p:spPr>
              <a:xfrm flipH="1">
                <a:off x="6599237" y="3421062"/>
                <a:ext cx="3352800" cy="76200"/>
              </a:xfrm>
              <a:prstGeom prst="line">
                <a:avLst/>
              </a:prstGeom>
              <a:grpFill/>
              <a:ln w="6350" cap="flat" cmpd="sng" algn="ctr">
                <a:solidFill>
                  <a:schemeClr val="bg1">
                    <a:alpha val="23000"/>
                  </a:schemeClr>
                </a:solidFill>
                <a:prstDash val="solid"/>
                <a:headEnd type="none"/>
                <a:tailEnd type="none"/>
              </a:ln>
              <a:effectLst/>
            </p:spPr>
          </p:cxnSp>
          <p:cxnSp>
            <p:nvCxnSpPr>
              <p:cNvPr id="86" name="Straight Connector 85">
                <a:extLst>
                  <a:ext uri="{FF2B5EF4-FFF2-40B4-BE49-F238E27FC236}">
                    <a16:creationId xmlns:a16="http://schemas.microsoft.com/office/drawing/2014/main" id="{0E664DEA-3EE2-4389-B058-1A4A4EC997BE}"/>
                  </a:ext>
                </a:extLst>
              </p:cNvPr>
              <p:cNvCxnSpPr>
                <a:stCxn id="72" idx="3"/>
                <a:endCxn id="56" idx="7"/>
              </p:cNvCxnSpPr>
              <p:nvPr/>
            </p:nvCxnSpPr>
            <p:spPr>
              <a:xfrm rot="11508816" flipV="1">
                <a:off x="7216325" y="4015509"/>
                <a:ext cx="436645" cy="1244289"/>
              </a:xfrm>
              <a:prstGeom prst="line">
                <a:avLst/>
              </a:prstGeom>
              <a:grpFill/>
              <a:ln w="6350" cap="flat" cmpd="sng" algn="ctr">
                <a:solidFill>
                  <a:schemeClr val="bg1">
                    <a:alpha val="23000"/>
                  </a:schemeClr>
                </a:solidFill>
                <a:prstDash val="sysDash"/>
                <a:headEnd type="none"/>
                <a:tailEnd type="none"/>
              </a:ln>
              <a:effectLst/>
            </p:spPr>
          </p:cxnSp>
          <p:cxnSp>
            <p:nvCxnSpPr>
              <p:cNvPr id="87" name="Straight Connector 86">
                <a:extLst>
                  <a:ext uri="{FF2B5EF4-FFF2-40B4-BE49-F238E27FC236}">
                    <a16:creationId xmlns:a16="http://schemas.microsoft.com/office/drawing/2014/main" id="{AD6AA473-4990-4EB5-98C2-E9A234F9B6A6}"/>
                  </a:ext>
                </a:extLst>
              </p:cNvPr>
              <p:cNvCxnSpPr>
                <a:stCxn id="74" idx="2"/>
                <a:endCxn id="56" idx="6"/>
              </p:cNvCxnSpPr>
              <p:nvPr/>
            </p:nvCxnSpPr>
            <p:spPr>
              <a:xfrm rot="11508816" flipV="1">
                <a:off x="7158502" y="5027867"/>
                <a:ext cx="1014814" cy="360159"/>
              </a:xfrm>
              <a:prstGeom prst="line">
                <a:avLst/>
              </a:prstGeom>
              <a:grpFill/>
              <a:ln w="6350" cap="flat" cmpd="sng" algn="ctr">
                <a:solidFill>
                  <a:schemeClr val="bg1">
                    <a:alpha val="23000"/>
                  </a:schemeClr>
                </a:solidFill>
                <a:prstDash val="solid"/>
                <a:headEnd type="none"/>
                <a:tailEnd type="none"/>
              </a:ln>
              <a:effectLst/>
            </p:spPr>
          </p:cxnSp>
          <p:cxnSp>
            <p:nvCxnSpPr>
              <p:cNvPr id="88" name="Straight Connector 87">
                <a:extLst>
                  <a:ext uri="{FF2B5EF4-FFF2-40B4-BE49-F238E27FC236}">
                    <a16:creationId xmlns:a16="http://schemas.microsoft.com/office/drawing/2014/main" id="{1906F9E4-CD6A-4B01-8F6A-884C7D563C8E}"/>
                  </a:ext>
                </a:extLst>
              </p:cNvPr>
              <p:cNvCxnSpPr>
                <a:stCxn id="71" idx="2"/>
                <a:endCxn id="56" idx="7"/>
              </p:cNvCxnSpPr>
              <p:nvPr/>
            </p:nvCxnSpPr>
            <p:spPr>
              <a:xfrm rot="11508816" flipV="1">
                <a:off x="7215504" y="4023444"/>
                <a:ext cx="2157408" cy="1414299"/>
              </a:xfrm>
              <a:prstGeom prst="line">
                <a:avLst/>
              </a:prstGeom>
              <a:grpFill/>
              <a:ln w="6350" cap="flat" cmpd="sng" algn="ctr">
                <a:solidFill>
                  <a:schemeClr val="bg1">
                    <a:alpha val="23000"/>
                  </a:schemeClr>
                </a:solidFill>
                <a:prstDash val="solid"/>
                <a:headEnd type="none"/>
                <a:tailEnd type="none"/>
              </a:ln>
              <a:effectLst/>
            </p:spPr>
          </p:cxnSp>
          <p:cxnSp>
            <p:nvCxnSpPr>
              <p:cNvPr id="89" name="Straight Connector 88">
                <a:extLst>
                  <a:ext uri="{FF2B5EF4-FFF2-40B4-BE49-F238E27FC236}">
                    <a16:creationId xmlns:a16="http://schemas.microsoft.com/office/drawing/2014/main" id="{7FFC84DD-F36D-4BB0-A1D2-66DBA04B5C9C}"/>
                  </a:ext>
                </a:extLst>
              </p:cNvPr>
              <p:cNvCxnSpPr>
                <a:stCxn id="74" idx="1"/>
                <a:endCxn id="55" idx="5"/>
              </p:cNvCxnSpPr>
              <p:nvPr/>
            </p:nvCxnSpPr>
            <p:spPr>
              <a:xfrm flipH="1" flipV="1">
                <a:off x="6576919" y="3551144"/>
                <a:ext cx="1678314" cy="1449714"/>
              </a:xfrm>
              <a:prstGeom prst="line">
                <a:avLst/>
              </a:prstGeom>
              <a:grpFill/>
              <a:ln w="6350" cap="flat" cmpd="sng" algn="ctr">
                <a:solidFill>
                  <a:schemeClr val="bg1">
                    <a:alpha val="23000"/>
                  </a:schemeClr>
                </a:solidFill>
                <a:prstDash val="solid"/>
                <a:headEnd type="none"/>
                <a:tailEnd type="none"/>
              </a:ln>
              <a:effectLst/>
            </p:spPr>
          </p:cxnSp>
          <p:cxnSp>
            <p:nvCxnSpPr>
              <p:cNvPr id="90" name="Straight Connector 89">
                <a:extLst>
                  <a:ext uri="{FF2B5EF4-FFF2-40B4-BE49-F238E27FC236}">
                    <a16:creationId xmlns:a16="http://schemas.microsoft.com/office/drawing/2014/main" id="{9629FA3A-20BA-4722-972B-4395429ECD38}"/>
                  </a:ext>
                </a:extLst>
              </p:cNvPr>
              <p:cNvCxnSpPr>
                <a:stCxn id="57" idx="0"/>
              </p:cNvCxnSpPr>
              <p:nvPr/>
            </p:nvCxnSpPr>
            <p:spPr>
              <a:xfrm flipV="1">
                <a:off x="8134630" y="5326062"/>
                <a:ext cx="217207" cy="536564"/>
              </a:xfrm>
              <a:prstGeom prst="line">
                <a:avLst/>
              </a:prstGeom>
              <a:grpFill/>
              <a:ln w="6350" cap="flat" cmpd="sng" algn="ctr">
                <a:solidFill>
                  <a:schemeClr val="bg1">
                    <a:alpha val="23000"/>
                  </a:schemeClr>
                </a:solidFill>
                <a:prstDash val="solid"/>
                <a:headEnd type="none"/>
                <a:tailEnd type="none"/>
              </a:ln>
              <a:effectLst/>
            </p:spPr>
          </p:cxnSp>
          <p:cxnSp>
            <p:nvCxnSpPr>
              <p:cNvPr id="91" name="Straight Connector 90">
                <a:extLst>
                  <a:ext uri="{FF2B5EF4-FFF2-40B4-BE49-F238E27FC236}">
                    <a16:creationId xmlns:a16="http://schemas.microsoft.com/office/drawing/2014/main" id="{C2C3AFF9-CF3E-46B2-B5F2-C3CCB317DBAA}"/>
                  </a:ext>
                </a:extLst>
              </p:cNvPr>
              <p:cNvCxnSpPr>
                <a:stCxn id="57" idx="7"/>
                <a:endCxn id="71" idx="3"/>
              </p:cNvCxnSpPr>
              <p:nvPr/>
            </p:nvCxnSpPr>
            <p:spPr>
              <a:xfrm flipV="1">
                <a:off x="8221037" y="4367025"/>
                <a:ext cx="1318437" cy="1509267"/>
              </a:xfrm>
              <a:prstGeom prst="line">
                <a:avLst/>
              </a:prstGeom>
              <a:grpFill/>
              <a:ln w="6350" cap="flat" cmpd="sng" algn="ctr">
                <a:solidFill>
                  <a:schemeClr val="bg1">
                    <a:alpha val="23000"/>
                  </a:schemeClr>
                </a:solidFill>
                <a:prstDash val="solid"/>
                <a:headEnd type="none"/>
                <a:tailEnd type="none"/>
              </a:ln>
              <a:effectLst/>
            </p:spPr>
          </p:cxnSp>
          <p:cxnSp>
            <p:nvCxnSpPr>
              <p:cNvPr id="92" name="Straight Connector 91">
                <a:extLst>
                  <a:ext uri="{FF2B5EF4-FFF2-40B4-BE49-F238E27FC236}">
                    <a16:creationId xmlns:a16="http://schemas.microsoft.com/office/drawing/2014/main" id="{CBB87114-F25C-4358-94CF-C9570E0AE520}"/>
                  </a:ext>
                </a:extLst>
              </p:cNvPr>
              <p:cNvCxnSpPr>
                <a:endCxn id="72" idx="4"/>
              </p:cNvCxnSpPr>
              <p:nvPr/>
            </p:nvCxnSpPr>
            <p:spPr>
              <a:xfrm flipH="1" flipV="1">
                <a:off x="7856537" y="4106862"/>
                <a:ext cx="266700" cy="1752600"/>
              </a:xfrm>
              <a:prstGeom prst="line">
                <a:avLst/>
              </a:prstGeom>
              <a:grpFill/>
              <a:ln w="6350" cap="flat" cmpd="sng" algn="ctr">
                <a:solidFill>
                  <a:schemeClr val="bg1">
                    <a:alpha val="23000"/>
                  </a:schemeClr>
                </a:solidFill>
                <a:prstDash val="solid"/>
                <a:headEnd type="none"/>
                <a:tailEnd type="none"/>
              </a:ln>
              <a:effectLst/>
            </p:spPr>
          </p:cxnSp>
          <p:cxnSp>
            <p:nvCxnSpPr>
              <p:cNvPr id="93" name="Straight Connector 92">
                <a:extLst>
                  <a:ext uri="{FF2B5EF4-FFF2-40B4-BE49-F238E27FC236}">
                    <a16:creationId xmlns:a16="http://schemas.microsoft.com/office/drawing/2014/main" id="{98DA654B-4CD8-45AC-897C-829E8133D029}"/>
                  </a:ext>
                </a:extLst>
              </p:cNvPr>
              <p:cNvCxnSpPr>
                <a:stCxn id="58" idx="1"/>
              </p:cNvCxnSpPr>
              <p:nvPr/>
            </p:nvCxnSpPr>
            <p:spPr>
              <a:xfrm flipH="1" flipV="1">
                <a:off x="9647237" y="4411662"/>
                <a:ext cx="578037" cy="959037"/>
              </a:xfrm>
              <a:prstGeom prst="line">
                <a:avLst/>
              </a:prstGeom>
              <a:grpFill/>
              <a:ln w="6350" cap="flat" cmpd="sng" algn="ctr">
                <a:solidFill>
                  <a:schemeClr val="bg1">
                    <a:alpha val="23000"/>
                  </a:schemeClr>
                </a:solidFill>
                <a:prstDash val="solid"/>
                <a:headEnd type="none"/>
                <a:tailEnd type="none"/>
              </a:ln>
              <a:effectLst/>
            </p:spPr>
          </p:cxnSp>
          <p:cxnSp>
            <p:nvCxnSpPr>
              <p:cNvPr id="94" name="Straight Connector 93">
                <a:extLst>
                  <a:ext uri="{FF2B5EF4-FFF2-40B4-BE49-F238E27FC236}">
                    <a16:creationId xmlns:a16="http://schemas.microsoft.com/office/drawing/2014/main" id="{30D68ABF-AAD1-479B-BD17-6E1B34C8A076}"/>
                  </a:ext>
                </a:extLst>
              </p:cNvPr>
              <p:cNvCxnSpPr>
                <a:stCxn id="58" idx="0"/>
                <a:endCxn id="73" idx="4"/>
              </p:cNvCxnSpPr>
              <p:nvPr/>
            </p:nvCxnSpPr>
            <p:spPr>
              <a:xfrm flipH="1" flipV="1">
                <a:off x="10104437" y="3573462"/>
                <a:ext cx="228600" cy="1752600"/>
              </a:xfrm>
              <a:prstGeom prst="line">
                <a:avLst/>
              </a:prstGeom>
              <a:grpFill/>
              <a:ln w="6350" cap="flat" cmpd="sng" algn="ctr">
                <a:solidFill>
                  <a:schemeClr val="bg1">
                    <a:alpha val="23000"/>
                  </a:schemeClr>
                </a:solidFill>
                <a:prstDash val="solid"/>
                <a:headEnd type="none"/>
                <a:tailEnd type="none"/>
              </a:ln>
              <a:effectLst/>
            </p:spPr>
          </p:cxnSp>
          <p:cxnSp>
            <p:nvCxnSpPr>
              <p:cNvPr id="95" name="Straight Connector 94">
                <a:extLst>
                  <a:ext uri="{FF2B5EF4-FFF2-40B4-BE49-F238E27FC236}">
                    <a16:creationId xmlns:a16="http://schemas.microsoft.com/office/drawing/2014/main" id="{C332E60C-6AD5-43B0-8A77-4C594BFD42E1}"/>
                  </a:ext>
                </a:extLst>
              </p:cNvPr>
              <p:cNvCxnSpPr>
                <a:stCxn id="58" idx="1"/>
                <a:endCxn id="69" idx="5"/>
              </p:cNvCxnSpPr>
              <p:nvPr/>
            </p:nvCxnSpPr>
            <p:spPr>
              <a:xfrm flipH="1" flipV="1">
                <a:off x="9297800" y="2233425"/>
                <a:ext cx="927474" cy="3137274"/>
              </a:xfrm>
              <a:prstGeom prst="line">
                <a:avLst/>
              </a:prstGeom>
              <a:grpFill/>
              <a:ln w="6350" cap="flat" cmpd="sng" algn="ctr">
                <a:solidFill>
                  <a:schemeClr val="bg1">
                    <a:alpha val="23000"/>
                  </a:schemeClr>
                </a:solidFill>
                <a:prstDash val="solid"/>
                <a:headEnd type="none"/>
                <a:tailEnd type="none"/>
              </a:ln>
              <a:effectLst/>
            </p:spPr>
          </p:cxnSp>
          <p:cxnSp>
            <p:nvCxnSpPr>
              <p:cNvPr id="96" name="Straight Connector 95">
                <a:extLst>
                  <a:ext uri="{FF2B5EF4-FFF2-40B4-BE49-F238E27FC236}">
                    <a16:creationId xmlns:a16="http://schemas.microsoft.com/office/drawing/2014/main" id="{663422EA-15C8-431D-A538-A4CFCD53A350}"/>
                  </a:ext>
                </a:extLst>
              </p:cNvPr>
              <p:cNvCxnSpPr>
                <a:stCxn id="58" idx="1"/>
                <a:endCxn id="72" idx="5"/>
              </p:cNvCxnSpPr>
              <p:nvPr/>
            </p:nvCxnSpPr>
            <p:spPr>
              <a:xfrm flipH="1" flipV="1">
                <a:off x="7937359" y="4073384"/>
                <a:ext cx="2287915" cy="1297315"/>
              </a:xfrm>
              <a:prstGeom prst="line">
                <a:avLst/>
              </a:prstGeom>
              <a:grpFill/>
              <a:ln w="6350" cap="flat" cmpd="sng" algn="ctr">
                <a:solidFill>
                  <a:schemeClr val="bg1">
                    <a:alpha val="23000"/>
                  </a:schemeClr>
                </a:solidFill>
                <a:prstDash val="solid"/>
                <a:headEnd type="none"/>
                <a:tailEnd type="none"/>
              </a:ln>
              <a:effectLst/>
            </p:spPr>
          </p:cxnSp>
          <p:cxnSp>
            <p:nvCxnSpPr>
              <p:cNvPr id="97" name="Straight Connector 96">
                <a:extLst>
                  <a:ext uri="{FF2B5EF4-FFF2-40B4-BE49-F238E27FC236}">
                    <a16:creationId xmlns:a16="http://schemas.microsoft.com/office/drawing/2014/main" id="{15AFFFF4-C6B8-43EC-A00D-AA0BC0A4CE93}"/>
                  </a:ext>
                </a:extLst>
              </p:cNvPr>
              <p:cNvCxnSpPr>
                <a:stCxn id="59" idx="2"/>
                <a:endCxn id="74" idx="6"/>
              </p:cNvCxnSpPr>
              <p:nvPr/>
            </p:nvCxnSpPr>
            <p:spPr>
              <a:xfrm flipH="1">
                <a:off x="8580437" y="4242718"/>
                <a:ext cx="2440451" cy="892844"/>
              </a:xfrm>
              <a:prstGeom prst="line">
                <a:avLst/>
              </a:prstGeom>
              <a:grpFill/>
              <a:ln w="6350" cap="flat" cmpd="sng" algn="ctr">
                <a:solidFill>
                  <a:schemeClr val="bg1">
                    <a:alpha val="23000"/>
                  </a:schemeClr>
                </a:solidFill>
                <a:prstDash val="solid"/>
                <a:headEnd type="none"/>
                <a:tailEnd type="none"/>
              </a:ln>
              <a:effectLst/>
            </p:spPr>
          </p:cxnSp>
          <p:cxnSp>
            <p:nvCxnSpPr>
              <p:cNvPr id="98" name="Straight Connector 97">
                <a:extLst>
                  <a:ext uri="{FF2B5EF4-FFF2-40B4-BE49-F238E27FC236}">
                    <a16:creationId xmlns:a16="http://schemas.microsoft.com/office/drawing/2014/main" id="{3079D5F1-6AD4-4D2E-ADC1-830A8EFF17FC}"/>
                  </a:ext>
                </a:extLst>
              </p:cNvPr>
              <p:cNvCxnSpPr>
                <a:stCxn id="54" idx="3"/>
                <a:endCxn id="73" idx="7"/>
              </p:cNvCxnSpPr>
              <p:nvPr/>
            </p:nvCxnSpPr>
            <p:spPr>
              <a:xfrm flipH="1">
                <a:off x="10212200" y="2865344"/>
                <a:ext cx="676555" cy="447955"/>
              </a:xfrm>
              <a:prstGeom prst="line">
                <a:avLst/>
              </a:prstGeom>
              <a:grpFill/>
              <a:ln w="6350" cap="flat" cmpd="sng" algn="ctr">
                <a:solidFill>
                  <a:schemeClr val="bg1">
                    <a:alpha val="23000"/>
                  </a:schemeClr>
                </a:solidFill>
                <a:prstDash val="solid"/>
                <a:headEnd type="none"/>
                <a:tailEnd type="none"/>
              </a:ln>
              <a:effectLst/>
            </p:spPr>
          </p:cxnSp>
          <p:cxnSp>
            <p:nvCxnSpPr>
              <p:cNvPr id="99" name="Straight Connector 98">
                <a:extLst>
                  <a:ext uri="{FF2B5EF4-FFF2-40B4-BE49-F238E27FC236}">
                    <a16:creationId xmlns:a16="http://schemas.microsoft.com/office/drawing/2014/main" id="{55B9FF7F-F650-4C65-AEC7-02E89D786DAC}"/>
                  </a:ext>
                </a:extLst>
              </p:cNvPr>
              <p:cNvCxnSpPr>
                <a:stCxn id="59" idx="2"/>
                <a:endCxn id="71" idx="6"/>
              </p:cNvCxnSpPr>
              <p:nvPr/>
            </p:nvCxnSpPr>
            <p:spPr>
              <a:xfrm flipH="1">
                <a:off x="9799637" y="4242718"/>
                <a:ext cx="1221251" cy="16544"/>
              </a:xfrm>
              <a:prstGeom prst="line">
                <a:avLst/>
              </a:prstGeom>
              <a:grpFill/>
              <a:ln w="6350" cap="flat" cmpd="sng" algn="ctr">
                <a:solidFill>
                  <a:schemeClr val="bg1">
                    <a:alpha val="23000"/>
                  </a:schemeClr>
                </a:solidFill>
                <a:prstDash val="solid"/>
                <a:headEnd type="none"/>
                <a:tailEnd type="none"/>
              </a:ln>
              <a:effectLst/>
            </p:spPr>
          </p:cxnSp>
          <p:cxnSp>
            <p:nvCxnSpPr>
              <p:cNvPr id="100" name="Straight Connector 99">
                <a:extLst>
                  <a:ext uri="{FF2B5EF4-FFF2-40B4-BE49-F238E27FC236}">
                    <a16:creationId xmlns:a16="http://schemas.microsoft.com/office/drawing/2014/main" id="{94CA38B9-09D1-4902-8F39-ED0C26B82DE4}"/>
                  </a:ext>
                </a:extLst>
              </p:cNvPr>
              <p:cNvCxnSpPr>
                <a:stCxn id="59" idx="1"/>
                <a:endCxn id="73" idx="5"/>
              </p:cNvCxnSpPr>
              <p:nvPr/>
            </p:nvCxnSpPr>
            <p:spPr>
              <a:xfrm flipH="1" flipV="1">
                <a:off x="10212200" y="3528825"/>
                <a:ext cx="826323" cy="628207"/>
              </a:xfrm>
              <a:prstGeom prst="line">
                <a:avLst/>
              </a:prstGeom>
              <a:grpFill/>
              <a:ln w="6350" cap="flat" cmpd="sng" algn="ctr">
                <a:solidFill>
                  <a:schemeClr val="bg1">
                    <a:alpha val="23000"/>
                  </a:schemeClr>
                </a:solidFill>
                <a:prstDash val="solid"/>
                <a:headEnd type="none"/>
                <a:tailEnd type="none"/>
              </a:ln>
              <a:effectLst/>
            </p:spPr>
          </p:cxnSp>
          <p:cxnSp>
            <p:nvCxnSpPr>
              <p:cNvPr id="101" name="Straight Connector 100">
                <a:extLst>
                  <a:ext uri="{FF2B5EF4-FFF2-40B4-BE49-F238E27FC236}">
                    <a16:creationId xmlns:a16="http://schemas.microsoft.com/office/drawing/2014/main" id="{866E640F-D1AC-4535-BFB0-9FAC08D2D186}"/>
                  </a:ext>
                </a:extLst>
              </p:cNvPr>
              <p:cNvCxnSpPr>
                <a:stCxn id="59" idx="1"/>
                <a:endCxn id="70" idx="5"/>
              </p:cNvCxnSpPr>
              <p:nvPr/>
            </p:nvCxnSpPr>
            <p:spPr>
              <a:xfrm flipH="1" flipV="1">
                <a:off x="7926200" y="3071625"/>
                <a:ext cx="3112323" cy="1085407"/>
              </a:xfrm>
              <a:prstGeom prst="line">
                <a:avLst/>
              </a:prstGeom>
              <a:grpFill/>
              <a:ln w="6350" cap="flat" cmpd="sng" algn="ctr">
                <a:solidFill>
                  <a:schemeClr val="bg1">
                    <a:alpha val="23000"/>
                  </a:schemeClr>
                </a:solidFill>
                <a:prstDash val="solid"/>
                <a:headEnd type="none"/>
                <a:tailEnd type="none"/>
              </a:ln>
              <a:effectLst/>
            </p:spPr>
          </p:cxnSp>
          <p:cxnSp>
            <p:nvCxnSpPr>
              <p:cNvPr id="102" name="Straight Connector 101">
                <a:extLst>
                  <a:ext uri="{FF2B5EF4-FFF2-40B4-BE49-F238E27FC236}">
                    <a16:creationId xmlns:a16="http://schemas.microsoft.com/office/drawing/2014/main" id="{B5D458FF-EBA0-489F-BCEB-9487D50C170D}"/>
                  </a:ext>
                </a:extLst>
              </p:cNvPr>
              <p:cNvCxnSpPr>
                <a:stCxn id="54" idx="2"/>
                <a:endCxn id="69" idx="5"/>
              </p:cNvCxnSpPr>
              <p:nvPr/>
            </p:nvCxnSpPr>
            <p:spPr>
              <a:xfrm flipH="1" flipV="1">
                <a:off x="9297800" y="2233425"/>
                <a:ext cx="1568637" cy="578037"/>
              </a:xfrm>
              <a:prstGeom prst="line">
                <a:avLst/>
              </a:prstGeom>
              <a:grpFill/>
              <a:ln w="6350" cap="flat" cmpd="sng" algn="ctr">
                <a:solidFill>
                  <a:schemeClr val="bg1">
                    <a:alpha val="23000"/>
                  </a:schemeClr>
                </a:solidFill>
                <a:prstDash val="solid"/>
                <a:headEnd type="none"/>
                <a:tailEnd type="none"/>
              </a:ln>
              <a:effectLst/>
            </p:spPr>
          </p:cxnSp>
          <p:cxnSp>
            <p:nvCxnSpPr>
              <p:cNvPr id="103" name="Straight Connector 102">
                <a:extLst>
                  <a:ext uri="{FF2B5EF4-FFF2-40B4-BE49-F238E27FC236}">
                    <a16:creationId xmlns:a16="http://schemas.microsoft.com/office/drawing/2014/main" id="{C73A48C1-44A4-49E9-BE2C-08EF17326B4C}"/>
                  </a:ext>
                </a:extLst>
              </p:cNvPr>
              <p:cNvCxnSpPr>
                <a:stCxn id="52" idx="3"/>
                <a:endCxn id="74" idx="7"/>
              </p:cNvCxnSpPr>
              <p:nvPr/>
            </p:nvCxnSpPr>
            <p:spPr>
              <a:xfrm flipH="1">
                <a:off x="8524641" y="1948459"/>
                <a:ext cx="1546800" cy="3052399"/>
              </a:xfrm>
              <a:prstGeom prst="line">
                <a:avLst/>
              </a:prstGeom>
              <a:grpFill/>
              <a:ln w="6350" cap="flat" cmpd="sng" algn="ctr">
                <a:solidFill>
                  <a:schemeClr val="bg1">
                    <a:alpha val="23000"/>
                  </a:schemeClr>
                </a:solidFill>
                <a:prstDash val="solid"/>
                <a:headEnd type="none"/>
                <a:tailEnd type="none"/>
              </a:ln>
              <a:effectLst/>
            </p:spPr>
          </p:cxnSp>
          <p:cxnSp>
            <p:nvCxnSpPr>
              <p:cNvPr id="104" name="Straight Connector 103">
                <a:extLst>
                  <a:ext uri="{FF2B5EF4-FFF2-40B4-BE49-F238E27FC236}">
                    <a16:creationId xmlns:a16="http://schemas.microsoft.com/office/drawing/2014/main" id="{DD8C9AA1-6506-44C6-BC1E-18EF9E545C18}"/>
                  </a:ext>
                </a:extLst>
              </p:cNvPr>
              <p:cNvCxnSpPr>
                <a:cxnSpLocks/>
                <a:endCxn id="70" idx="6"/>
              </p:cNvCxnSpPr>
              <p:nvPr/>
            </p:nvCxnSpPr>
            <p:spPr>
              <a:xfrm rot="11508816" flipV="1">
                <a:off x="8006525" y="2618915"/>
                <a:ext cx="1810491" cy="535953"/>
              </a:xfrm>
              <a:prstGeom prst="line">
                <a:avLst/>
              </a:prstGeom>
              <a:grpFill/>
              <a:ln w="6350" cap="flat" cmpd="sng" algn="ctr">
                <a:solidFill>
                  <a:schemeClr val="bg1">
                    <a:alpha val="23000"/>
                  </a:schemeClr>
                </a:solidFill>
                <a:prstDash val="solid"/>
                <a:headEnd type="none"/>
                <a:tailEnd type="none"/>
              </a:ln>
              <a:effectLst/>
            </p:spPr>
          </p:cxnSp>
          <p:cxnSp>
            <p:nvCxnSpPr>
              <p:cNvPr id="105" name="Straight Connector 104">
                <a:extLst>
                  <a:ext uri="{FF2B5EF4-FFF2-40B4-BE49-F238E27FC236}">
                    <a16:creationId xmlns:a16="http://schemas.microsoft.com/office/drawing/2014/main" id="{99FF765B-F815-425C-B620-5268CCA79BCE}"/>
                  </a:ext>
                </a:extLst>
              </p:cNvPr>
              <p:cNvCxnSpPr>
                <a:stCxn id="58" idx="1"/>
                <a:endCxn id="70" idx="4"/>
              </p:cNvCxnSpPr>
              <p:nvPr/>
            </p:nvCxnSpPr>
            <p:spPr>
              <a:xfrm flipH="1" flipV="1">
                <a:off x="7818437" y="3116262"/>
                <a:ext cx="2406837" cy="2254437"/>
              </a:xfrm>
              <a:prstGeom prst="line">
                <a:avLst/>
              </a:prstGeom>
              <a:grpFill/>
              <a:ln w="6350" cap="flat" cmpd="sng" algn="ctr">
                <a:solidFill>
                  <a:schemeClr val="bg1">
                    <a:alpha val="23000"/>
                  </a:schemeClr>
                </a:solidFill>
                <a:prstDash val="solid"/>
                <a:headEnd type="none"/>
                <a:tailEnd type="none"/>
              </a:ln>
              <a:effectLst/>
            </p:spPr>
          </p:cxnSp>
          <p:cxnSp>
            <p:nvCxnSpPr>
              <p:cNvPr id="106" name="Straight Connector 105">
                <a:extLst>
                  <a:ext uri="{FF2B5EF4-FFF2-40B4-BE49-F238E27FC236}">
                    <a16:creationId xmlns:a16="http://schemas.microsoft.com/office/drawing/2014/main" id="{8A9F5CC1-2E4A-40CD-A84A-2D8569270891}"/>
                  </a:ext>
                </a:extLst>
              </p:cNvPr>
              <p:cNvCxnSpPr>
                <a:stCxn id="52" idx="2"/>
                <a:endCxn id="69" idx="7"/>
              </p:cNvCxnSpPr>
              <p:nvPr/>
            </p:nvCxnSpPr>
            <p:spPr>
              <a:xfrm flipH="1">
                <a:off x="9297800" y="1871973"/>
                <a:ext cx="731180" cy="145926"/>
              </a:xfrm>
              <a:prstGeom prst="line">
                <a:avLst/>
              </a:prstGeom>
              <a:grpFill/>
              <a:ln w="6350" cap="flat" cmpd="sng" algn="ctr">
                <a:solidFill>
                  <a:schemeClr val="bg1">
                    <a:alpha val="23000"/>
                  </a:schemeClr>
                </a:solidFill>
                <a:prstDash val="solid"/>
                <a:headEnd type="none"/>
                <a:tailEnd type="none"/>
              </a:ln>
              <a:effectLst/>
            </p:spPr>
          </p:cxnSp>
          <p:cxnSp>
            <p:nvCxnSpPr>
              <p:cNvPr id="107" name="Straight Connector 106">
                <a:extLst>
                  <a:ext uri="{FF2B5EF4-FFF2-40B4-BE49-F238E27FC236}">
                    <a16:creationId xmlns:a16="http://schemas.microsoft.com/office/drawing/2014/main" id="{7DBC1FE9-6845-4AC3-AE36-5F25FEAA4586}"/>
                  </a:ext>
                </a:extLst>
              </p:cNvPr>
              <p:cNvCxnSpPr/>
              <p:nvPr/>
            </p:nvCxnSpPr>
            <p:spPr>
              <a:xfrm flipH="1">
                <a:off x="10409237" y="2887662"/>
                <a:ext cx="508312" cy="2438400"/>
              </a:xfrm>
              <a:prstGeom prst="line">
                <a:avLst/>
              </a:prstGeom>
              <a:grpFill/>
              <a:ln w="6350" cap="flat" cmpd="sng" algn="ctr">
                <a:solidFill>
                  <a:schemeClr val="bg1">
                    <a:alpha val="23000"/>
                  </a:schemeClr>
                </a:solidFill>
                <a:prstDash val="solid"/>
                <a:headEnd type="none"/>
                <a:tailEnd type="none"/>
              </a:ln>
              <a:effectLst/>
            </p:spPr>
          </p:cxnSp>
          <p:cxnSp>
            <p:nvCxnSpPr>
              <p:cNvPr id="108" name="Straight Connector 107">
                <a:extLst>
                  <a:ext uri="{FF2B5EF4-FFF2-40B4-BE49-F238E27FC236}">
                    <a16:creationId xmlns:a16="http://schemas.microsoft.com/office/drawing/2014/main" id="{2D79F631-1538-4BA3-B529-1D9B8E3022F4}"/>
                  </a:ext>
                </a:extLst>
              </p:cNvPr>
              <p:cNvCxnSpPr>
                <a:stCxn id="59" idx="3"/>
                <a:endCxn id="57" idx="7"/>
              </p:cNvCxnSpPr>
              <p:nvPr/>
            </p:nvCxnSpPr>
            <p:spPr>
              <a:xfrm flipH="1">
                <a:off x="8221037" y="4315776"/>
                <a:ext cx="2847970" cy="1560516"/>
              </a:xfrm>
              <a:prstGeom prst="line">
                <a:avLst/>
              </a:prstGeom>
              <a:grpFill/>
              <a:ln w="6350" cap="flat" cmpd="sng" algn="ctr">
                <a:solidFill>
                  <a:schemeClr val="bg1">
                    <a:alpha val="23000"/>
                  </a:schemeClr>
                </a:solidFill>
                <a:prstDash val="solid"/>
                <a:headEnd type="none"/>
                <a:tailEnd type="none"/>
              </a:ln>
              <a:effectLst/>
            </p:spPr>
          </p:cxnSp>
        </p:grpSp>
      </p:grpSp>
      <p:sp useBgFill="1">
        <p:nvSpPr>
          <p:cNvPr id="19" name="Rectangle 18">
            <a:extLst>
              <a:ext uri="{FF2B5EF4-FFF2-40B4-BE49-F238E27FC236}">
                <a16:creationId xmlns:a16="http://schemas.microsoft.com/office/drawing/2014/main" id="{C10CB49D-27DE-4DDC-A993-F782E654E44C}"/>
              </a:ext>
            </a:extLst>
          </p:cNvPr>
          <p:cNvSpPr/>
          <p:nvPr/>
        </p:nvSpPr>
        <p:spPr bwMode="auto">
          <a:xfrm>
            <a:off x="1006852" y="444858"/>
            <a:ext cx="6114892" cy="589898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p:txBody>
          <a:bodyPr/>
          <a:lstStyle/>
          <a:p>
            <a:r>
              <a:rPr lang="en-US"/>
              <a:t>Microsoft identity platform</a:t>
            </a:r>
            <a:endParaRPr lang="en-US" sz="2941"/>
          </a:p>
        </p:txBody>
      </p:sp>
      <p:sp>
        <p:nvSpPr>
          <p:cNvPr id="2" name="Text Placeholder 1">
            <a:extLst>
              <a:ext uri="{FF2B5EF4-FFF2-40B4-BE49-F238E27FC236}">
                <a16:creationId xmlns:a16="http://schemas.microsoft.com/office/drawing/2014/main" id="{E1ED0FF8-EAF6-45FC-9367-A4C75A98B32E}"/>
              </a:ext>
            </a:extLst>
          </p:cNvPr>
          <p:cNvSpPr>
            <a:spLocks noGrp="1"/>
          </p:cNvSpPr>
          <p:nvPr>
            <p:ph type="body" sz="quarter" idx="10"/>
          </p:nvPr>
        </p:nvSpPr>
        <p:spPr>
          <a:xfrm>
            <a:off x="1495287" y="1434370"/>
            <a:ext cx="11018520" cy="4228593"/>
          </a:xfrm>
        </p:spPr>
        <p:txBody>
          <a:bodyPr/>
          <a:lstStyle/>
          <a:p>
            <a:pPr>
              <a:lnSpc>
                <a:spcPct val="150000"/>
              </a:lnSpc>
            </a:pPr>
            <a:r>
              <a:rPr lang="en-US" dirty="0"/>
              <a:t>Reach your target audience</a:t>
            </a:r>
          </a:p>
          <a:p>
            <a:pPr>
              <a:lnSpc>
                <a:spcPct val="150000"/>
              </a:lnSpc>
            </a:pPr>
            <a:r>
              <a:rPr lang="en-US" dirty="0"/>
              <a:t>	Security and Trust</a:t>
            </a:r>
          </a:p>
          <a:p>
            <a:pPr>
              <a:lnSpc>
                <a:spcPct val="150000"/>
              </a:lnSpc>
            </a:pPr>
            <a:r>
              <a:rPr lang="en-US" dirty="0"/>
              <a:t>Ready for your business</a:t>
            </a:r>
          </a:p>
          <a:p>
            <a:pPr>
              <a:lnSpc>
                <a:spcPct val="150000"/>
              </a:lnSpc>
            </a:pPr>
            <a:r>
              <a:rPr lang="en-US" dirty="0"/>
              <a:t>	Fast and simple integration</a:t>
            </a:r>
          </a:p>
          <a:p>
            <a:pPr>
              <a:lnSpc>
                <a:spcPct val="150000"/>
              </a:lnSpc>
            </a:pPr>
            <a:endParaRPr lang="en-US" dirty="0"/>
          </a:p>
          <a:p>
            <a:pPr>
              <a:lnSpc>
                <a:spcPct val="150000"/>
              </a:lnSpc>
            </a:pPr>
            <a:r>
              <a:rPr lang="en-US" dirty="0"/>
              <a:t>Update your apps at your own pace</a:t>
            </a:r>
          </a:p>
        </p:txBody>
      </p:sp>
      <p:grpSp>
        <p:nvGrpSpPr>
          <p:cNvPr id="4" name="Group 3">
            <a:extLst>
              <a:ext uri="{FF2B5EF4-FFF2-40B4-BE49-F238E27FC236}">
                <a16:creationId xmlns:a16="http://schemas.microsoft.com/office/drawing/2014/main" id="{903B883A-485A-431F-B847-1839CE096DDA}"/>
              </a:ext>
            </a:extLst>
          </p:cNvPr>
          <p:cNvGrpSpPr/>
          <p:nvPr/>
        </p:nvGrpSpPr>
        <p:grpSpPr>
          <a:xfrm>
            <a:off x="609133" y="1441850"/>
            <a:ext cx="731520" cy="731520"/>
            <a:chOff x="6472548" y="811309"/>
            <a:chExt cx="914400" cy="914400"/>
          </a:xfrm>
        </p:grpSpPr>
        <p:sp>
          <p:nvSpPr>
            <p:cNvPr id="128" name="Oval 127"/>
            <p:cNvSpPr/>
            <p:nvPr/>
          </p:nvSpPr>
          <p:spPr bwMode="auto">
            <a:xfrm>
              <a:off x="6472548" y="811309"/>
              <a:ext cx="914400" cy="914400"/>
            </a:xfrm>
            <a:prstGeom prst="ellipse">
              <a:avLst/>
            </a:prstGeom>
            <a:solidFill>
              <a:schemeClr val="tx2"/>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5" name="Group 4">
              <a:extLst>
                <a:ext uri="{FF2B5EF4-FFF2-40B4-BE49-F238E27FC236}">
                  <a16:creationId xmlns:a16="http://schemas.microsoft.com/office/drawing/2014/main" id="{5D9B7187-8166-4328-8BEC-E4F6AE52EBB8}"/>
                </a:ext>
              </a:extLst>
            </p:cNvPr>
            <p:cNvGrpSpPr/>
            <p:nvPr/>
          </p:nvGrpSpPr>
          <p:grpSpPr>
            <a:xfrm>
              <a:off x="6675748" y="1014509"/>
              <a:ext cx="508000" cy="508000"/>
              <a:chOff x="1218925" y="2939705"/>
              <a:chExt cx="1143000" cy="1143000"/>
            </a:xfrm>
          </p:grpSpPr>
          <p:grpSp>
            <p:nvGrpSpPr>
              <p:cNvPr id="22" name="Group 21">
                <a:extLst>
                  <a:ext uri="{FF2B5EF4-FFF2-40B4-BE49-F238E27FC236}">
                    <a16:creationId xmlns:a16="http://schemas.microsoft.com/office/drawing/2014/main" id="{A20B726F-3007-4174-9B1A-5290797EDC50}"/>
                  </a:ext>
                </a:extLst>
              </p:cNvPr>
              <p:cNvGrpSpPr>
                <a:grpSpLocks noChangeAspect="1"/>
              </p:cNvGrpSpPr>
              <p:nvPr/>
            </p:nvGrpSpPr>
            <p:grpSpPr>
              <a:xfrm>
                <a:off x="1477730" y="3081908"/>
                <a:ext cx="625390" cy="736728"/>
                <a:chOff x="1214349" y="2949158"/>
                <a:chExt cx="384337" cy="464446"/>
              </a:xfrm>
            </p:grpSpPr>
            <p:sp>
              <p:nvSpPr>
                <p:cNvPr id="31" name="Oval 8">
                  <a:extLst>
                    <a:ext uri="{FF2B5EF4-FFF2-40B4-BE49-F238E27FC236}">
                      <a16:creationId xmlns:a16="http://schemas.microsoft.com/office/drawing/2014/main" id="{9EBCA271-BC01-4257-9A6A-CFB04AD9B95C}"/>
                    </a:ext>
                  </a:extLst>
                </p:cNvPr>
                <p:cNvSpPr>
                  <a:spLocks noChangeArrowheads="1"/>
                </p:cNvSpPr>
                <p:nvPr/>
              </p:nvSpPr>
              <p:spPr bwMode="auto">
                <a:xfrm>
                  <a:off x="1270253" y="2949158"/>
                  <a:ext cx="272529" cy="276770"/>
                </a:xfrm>
                <a:prstGeom prst="ellipse">
                  <a:avLst/>
                </a:prstGeom>
                <a:noFill/>
                <a:ln w="15875" cap="flat">
                  <a:solidFill>
                    <a:schemeClr val="bg1"/>
                  </a:solidFill>
                  <a:prstDash val="solid"/>
                  <a:miter lim="800000"/>
                  <a:headEnd/>
                  <a:tailEnd/>
                </a:ln>
                <a:extLst/>
              </p:spPr>
              <p:txBody>
                <a:bodyPr vert="horz" wrap="square" lIns="91427" tIns="45713" rIns="91427" bIns="45713" numCol="1" anchor="t" anchorCtr="0" compatLnSpc="1">
                  <a:prstTxWarp prst="textNoShape">
                    <a:avLst/>
                  </a:prstTxWarp>
                </a:bodyPr>
                <a:lstStyle/>
                <a:p>
                  <a:endParaRPr lang="en-US" sz="1800"/>
                </a:p>
              </p:txBody>
            </p:sp>
            <p:sp>
              <p:nvSpPr>
                <p:cNvPr id="32" name="Freeform 9">
                  <a:extLst>
                    <a:ext uri="{FF2B5EF4-FFF2-40B4-BE49-F238E27FC236}">
                      <a16:creationId xmlns:a16="http://schemas.microsoft.com/office/drawing/2014/main" id="{E3F300C0-036A-4778-8668-05129874BDF6}"/>
                    </a:ext>
                  </a:extLst>
                </p:cNvPr>
                <p:cNvSpPr>
                  <a:spLocks/>
                </p:cNvSpPr>
                <p:nvPr/>
              </p:nvSpPr>
              <p:spPr bwMode="auto">
                <a:xfrm>
                  <a:off x="1214349" y="3226282"/>
                  <a:ext cx="384337" cy="187322"/>
                </a:xfrm>
                <a:custGeom>
                  <a:avLst/>
                  <a:gdLst>
                    <a:gd name="T0" fmla="*/ 56 w 56"/>
                    <a:gd name="T1" fmla="*/ 28 h 28"/>
                    <a:gd name="T2" fmla="*/ 28 w 56"/>
                    <a:gd name="T3" fmla="*/ 0 h 28"/>
                    <a:gd name="T4" fmla="*/ 0 w 56"/>
                    <a:gd name="T5" fmla="*/ 28 h 28"/>
                  </a:gdLst>
                  <a:ahLst/>
                  <a:cxnLst>
                    <a:cxn ang="0">
                      <a:pos x="T0" y="T1"/>
                    </a:cxn>
                    <a:cxn ang="0">
                      <a:pos x="T2" y="T3"/>
                    </a:cxn>
                    <a:cxn ang="0">
                      <a:pos x="T4" y="T5"/>
                    </a:cxn>
                  </a:cxnLst>
                  <a:rect l="0" t="0" r="r" b="b"/>
                  <a:pathLst>
                    <a:path w="56" h="28">
                      <a:moveTo>
                        <a:pt x="56" y="28"/>
                      </a:moveTo>
                      <a:cubicBezTo>
                        <a:pt x="56" y="13"/>
                        <a:pt x="44" y="0"/>
                        <a:pt x="28" y="0"/>
                      </a:cubicBezTo>
                      <a:cubicBezTo>
                        <a:pt x="12" y="0"/>
                        <a:pt x="0" y="13"/>
                        <a:pt x="0" y="28"/>
                      </a:cubicBezTo>
                    </a:path>
                  </a:pathLst>
                </a:custGeom>
                <a:noFill/>
                <a:ln w="15875" cap="flat">
                  <a:solidFill>
                    <a:schemeClr val="bg1"/>
                  </a:solidFill>
                  <a:prstDash val="solid"/>
                  <a:miter lim="800000"/>
                  <a:headEnd/>
                  <a:tailEnd/>
                </a:ln>
                <a:extLst/>
              </p:spPr>
              <p:txBody>
                <a:bodyPr vert="horz" wrap="square" lIns="91427" tIns="45713" rIns="91427" bIns="45713" numCol="1" anchor="t" anchorCtr="0" compatLnSpc="1">
                  <a:prstTxWarp prst="textNoShape">
                    <a:avLst/>
                  </a:prstTxWarp>
                </a:bodyPr>
                <a:lstStyle/>
                <a:p>
                  <a:endParaRPr lang="en-US" sz="1800"/>
                </a:p>
              </p:txBody>
            </p:sp>
          </p:grpSp>
          <p:sp>
            <p:nvSpPr>
              <p:cNvPr id="34" name="Oval 5">
                <a:extLst>
                  <a:ext uri="{FF2B5EF4-FFF2-40B4-BE49-F238E27FC236}">
                    <a16:creationId xmlns:a16="http://schemas.microsoft.com/office/drawing/2014/main" id="{69E0E099-9D92-4DCA-B7A2-E1A5BC8300EE}"/>
                  </a:ext>
                </a:extLst>
              </p:cNvPr>
              <p:cNvSpPr>
                <a:spLocks noChangeAspect="1" noChangeArrowheads="1"/>
              </p:cNvSpPr>
              <p:nvPr/>
            </p:nvSpPr>
            <p:spPr bwMode="auto">
              <a:xfrm>
                <a:off x="1218925" y="2939705"/>
                <a:ext cx="1143000" cy="1143000"/>
              </a:xfrm>
              <a:prstGeom prst="ellipse">
                <a:avLst/>
              </a:prstGeom>
              <a:noFill/>
              <a:ln w="15875" cap="flat">
                <a:solidFill>
                  <a:schemeClr val="bg1"/>
                </a:solidFill>
                <a:prstDash val="solid"/>
                <a:miter lim="800000"/>
                <a:headEnd/>
                <a:tailEnd/>
              </a:ln>
              <a:extLst/>
            </p:spPr>
            <p:txBody>
              <a:bodyPr vert="horz" wrap="square" lIns="91427" tIns="45713" rIns="91427" bIns="45713" numCol="1" anchor="t" anchorCtr="0" compatLnSpc="1">
                <a:prstTxWarp prst="textNoShape">
                  <a:avLst/>
                </a:prstTxWarp>
              </a:bodyPr>
              <a:lstStyle/>
              <a:p>
                <a:endParaRPr lang="en-US" sz="1800"/>
              </a:p>
            </p:txBody>
          </p:sp>
        </p:grpSp>
      </p:grpSp>
      <p:grpSp>
        <p:nvGrpSpPr>
          <p:cNvPr id="8" name="Group 7">
            <a:extLst>
              <a:ext uri="{FF2B5EF4-FFF2-40B4-BE49-F238E27FC236}">
                <a16:creationId xmlns:a16="http://schemas.microsoft.com/office/drawing/2014/main" id="{DB713890-2F3B-45A3-83B8-6E2643C24D5A}"/>
              </a:ext>
            </a:extLst>
          </p:cNvPr>
          <p:cNvGrpSpPr/>
          <p:nvPr/>
        </p:nvGrpSpPr>
        <p:grpSpPr>
          <a:xfrm>
            <a:off x="1413278" y="2191941"/>
            <a:ext cx="731520" cy="731520"/>
            <a:chOff x="9463541" y="782027"/>
            <a:chExt cx="914400" cy="914400"/>
          </a:xfrm>
        </p:grpSpPr>
        <p:sp>
          <p:nvSpPr>
            <p:cNvPr id="132" name="Oval 131"/>
            <p:cNvSpPr/>
            <p:nvPr/>
          </p:nvSpPr>
          <p:spPr bwMode="auto">
            <a:xfrm>
              <a:off x="9463541" y="782027"/>
              <a:ext cx="914400" cy="914400"/>
            </a:xfrm>
            <a:prstGeom prst="ellipse">
              <a:avLst/>
            </a:prstGeom>
            <a:solidFill>
              <a:schemeClr val="tx2"/>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6" name="Group 5">
              <a:extLst>
                <a:ext uri="{FF2B5EF4-FFF2-40B4-BE49-F238E27FC236}">
                  <a16:creationId xmlns:a16="http://schemas.microsoft.com/office/drawing/2014/main" id="{7976CEB9-1B8F-4DF2-817F-F91482B16D9B}"/>
                </a:ext>
              </a:extLst>
            </p:cNvPr>
            <p:cNvGrpSpPr/>
            <p:nvPr/>
          </p:nvGrpSpPr>
          <p:grpSpPr>
            <a:xfrm>
              <a:off x="9735389" y="985227"/>
              <a:ext cx="370703" cy="508000"/>
              <a:chOff x="4325259" y="2939705"/>
              <a:chExt cx="834082" cy="1143000"/>
            </a:xfrm>
            <a:solidFill>
              <a:schemeClr val="bg1"/>
            </a:solidFill>
          </p:grpSpPr>
          <p:sp>
            <p:nvSpPr>
              <p:cNvPr id="20" name="Freeform 11">
                <a:extLst>
                  <a:ext uri="{FF2B5EF4-FFF2-40B4-BE49-F238E27FC236}">
                    <a16:creationId xmlns:a16="http://schemas.microsoft.com/office/drawing/2014/main" id="{48940B1D-8C17-4809-A41F-9B77ECB9F351}"/>
                  </a:ext>
                </a:extLst>
              </p:cNvPr>
              <p:cNvSpPr>
                <a:spLocks noEditPoints="1"/>
              </p:cNvSpPr>
              <p:nvPr/>
            </p:nvSpPr>
            <p:spPr bwMode="auto">
              <a:xfrm>
                <a:off x="4325259" y="2939705"/>
                <a:ext cx="834082" cy="1143000"/>
              </a:xfrm>
              <a:custGeom>
                <a:avLst/>
                <a:gdLst>
                  <a:gd name="T0" fmla="*/ 685 w 1369"/>
                  <a:gd name="T1" fmla="*/ 0 h 1867"/>
                  <a:gd name="T2" fmla="*/ 685 w 1369"/>
                  <a:gd name="T3" fmla="*/ 0 h 1867"/>
                  <a:gd name="T4" fmla="*/ 0 w 1369"/>
                  <a:gd name="T5" fmla="*/ 233 h 1867"/>
                  <a:gd name="T6" fmla="*/ 0 w 1369"/>
                  <a:gd name="T7" fmla="*/ 1189 h 1867"/>
                  <a:gd name="T8" fmla="*/ 154 w 1369"/>
                  <a:gd name="T9" fmla="*/ 1508 h 1867"/>
                  <a:gd name="T10" fmla="*/ 685 w 1369"/>
                  <a:gd name="T11" fmla="*/ 1867 h 1867"/>
                  <a:gd name="T12" fmla="*/ 1369 w 1369"/>
                  <a:gd name="T13" fmla="*/ 1189 h 1867"/>
                  <a:gd name="T14" fmla="*/ 1369 w 1369"/>
                  <a:gd name="T15" fmla="*/ 233 h 1867"/>
                  <a:gd name="T16" fmla="*/ 1165 w 1369"/>
                  <a:gd name="T17" fmla="*/ 222 h 1867"/>
                  <a:gd name="T18" fmla="*/ 685 w 1369"/>
                  <a:gd name="T19" fmla="*/ 0 h 1867"/>
                  <a:gd name="T20" fmla="*/ 685 w 1369"/>
                  <a:gd name="T21" fmla="*/ 49 h 1867"/>
                  <a:gd name="T22" fmla="*/ 685 w 1369"/>
                  <a:gd name="T23" fmla="*/ 49 h 1867"/>
                  <a:gd name="T24" fmla="*/ 1162 w 1369"/>
                  <a:gd name="T25" fmla="*/ 249 h 1867"/>
                  <a:gd name="T26" fmla="*/ 1342 w 1369"/>
                  <a:gd name="T27" fmla="*/ 259 h 1867"/>
                  <a:gd name="T28" fmla="*/ 1342 w 1369"/>
                  <a:gd name="T29" fmla="*/ 1189 h 1867"/>
                  <a:gd name="T30" fmla="*/ 1012 w 1369"/>
                  <a:gd name="T31" fmla="*/ 1647 h 1867"/>
                  <a:gd name="T32" fmla="*/ 685 w 1369"/>
                  <a:gd name="T33" fmla="*/ 1837 h 1867"/>
                  <a:gd name="T34" fmla="*/ 173 w 1369"/>
                  <a:gd name="T35" fmla="*/ 1489 h 1867"/>
                  <a:gd name="T36" fmla="*/ 27 w 1369"/>
                  <a:gd name="T37" fmla="*/ 1189 h 1867"/>
                  <a:gd name="T38" fmla="*/ 27 w 1369"/>
                  <a:gd name="T39" fmla="*/ 259 h 1867"/>
                  <a:gd name="T40" fmla="*/ 685 w 1369"/>
                  <a:gd name="T41" fmla="*/ 49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9" h="1867">
                    <a:moveTo>
                      <a:pt x="685" y="0"/>
                    </a:moveTo>
                    <a:lnTo>
                      <a:pt x="685" y="0"/>
                    </a:lnTo>
                    <a:cubicBezTo>
                      <a:pt x="685" y="0"/>
                      <a:pt x="592" y="233"/>
                      <a:pt x="0" y="233"/>
                    </a:cubicBezTo>
                    <a:lnTo>
                      <a:pt x="0" y="1189"/>
                    </a:lnTo>
                    <a:cubicBezTo>
                      <a:pt x="0" y="1305"/>
                      <a:pt x="65" y="1413"/>
                      <a:pt x="154" y="1508"/>
                    </a:cubicBezTo>
                    <a:cubicBezTo>
                      <a:pt x="355" y="1722"/>
                      <a:pt x="685" y="1867"/>
                      <a:pt x="685" y="1867"/>
                    </a:cubicBezTo>
                    <a:cubicBezTo>
                      <a:pt x="685" y="1867"/>
                      <a:pt x="1369" y="1567"/>
                      <a:pt x="1369" y="1189"/>
                    </a:cubicBezTo>
                    <a:lnTo>
                      <a:pt x="1369" y="233"/>
                    </a:lnTo>
                    <a:cubicBezTo>
                      <a:pt x="1293" y="233"/>
                      <a:pt x="1225" y="229"/>
                      <a:pt x="1165" y="222"/>
                    </a:cubicBezTo>
                    <a:cubicBezTo>
                      <a:pt x="753" y="177"/>
                      <a:pt x="685" y="0"/>
                      <a:pt x="685" y="0"/>
                    </a:cubicBezTo>
                    <a:close/>
                    <a:moveTo>
                      <a:pt x="685" y="49"/>
                    </a:moveTo>
                    <a:lnTo>
                      <a:pt x="685" y="49"/>
                    </a:lnTo>
                    <a:cubicBezTo>
                      <a:pt x="731" y="108"/>
                      <a:pt x="855" y="215"/>
                      <a:pt x="1162" y="249"/>
                    </a:cubicBezTo>
                    <a:cubicBezTo>
                      <a:pt x="1218" y="255"/>
                      <a:pt x="1279" y="259"/>
                      <a:pt x="1342" y="259"/>
                    </a:cubicBezTo>
                    <a:lnTo>
                      <a:pt x="1342" y="1189"/>
                    </a:lnTo>
                    <a:cubicBezTo>
                      <a:pt x="1342" y="1373"/>
                      <a:pt x="1163" y="1540"/>
                      <a:pt x="1012" y="1647"/>
                    </a:cubicBezTo>
                    <a:cubicBezTo>
                      <a:pt x="869" y="1749"/>
                      <a:pt x="725" y="1819"/>
                      <a:pt x="685" y="1837"/>
                    </a:cubicBezTo>
                    <a:cubicBezTo>
                      <a:pt x="627" y="1810"/>
                      <a:pt x="348" y="1676"/>
                      <a:pt x="173" y="1489"/>
                    </a:cubicBezTo>
                    <a:cubicBezTo>
                      <a:pt x="76" y="1386"/>
                      <a:pt x="27" y="1285"/>
                      <a:pt x="27" y="1189"/>
                    </a:cubicBezTo>
                    <a:lnTo>
                      <a:pt x="27" y="259"/>
                    </a:lnTo>
                    <a:cubicBezTo>
                      <a:pt x="467" y="254"/>
                      <a:pt x="630" y="119"/>
                      <a:pt x="685" y="49"/>
                    </a:cubicBezTo>
                    <a:close/>
                  </a:path>
                </a:pathLst>
              </a:custGeom>
              <a:grpFill/>
              <a:ln w="0">
                <a:solidFill>
                  <a:schemeClr val="bg1">
                    <a:lumMod val="95000"/>
                  </a:schemeClr>
                </a:solidFill>
                <a:prstDash val="solid"/>
                <a:round/>
                <a:headEnd/>
                <a:tailEnd/>
              </a:ln>
            </p:spPr>
            <p:txBody>
              <a:bodyPr vert="horz" wrap="square" lIns="91427" tIns="45713" rIns="91427" bIns="45713" numCol="1" anchor="t" anchorCtr="0" compatLnSpc="1">
                <a:prstTxWarp prst="textNoShape">
                  <a:avLst/>
                </a:prstTxWarp>
              </a:bodyPr>
              <a:lstStyle/>
              <a:p>
                <a:pPr defTabSz="914225">
                  <a:defRPr/>
                </a:pPr>
                <a:endParaRPr lang="en-US" sz="1800" kern="0">
                  <a:solidFill>
                    <a:srgbClr val="FFFFFF"/>
                  </a:solidFill>
                </a:endParaRPr>
              </a:p>
            </p:txBody>
          </p:sp>
          <p:sp>
            <p:nvSpPr>
              <p:cNvPr id="21" name="Freeform 12">
                <a:extLst>
                  <a:ext uri="{FF2B5EF4-FFF2-40B4-BE49-F238E27FC236}">
                    <a16:creationId xmlns:a16="http://schemas.microsoft.com/office/drawing/2014/main" id="{E001756F-A50D-4D1C-95A0-6D23698E8AB2}"/>
                  </a:ext>
                </a:extLst>
              </p:cNvPr>
              <p:cNvSpPr>
                <a:spLocks noEditPoints="1"/>
              </p:cNvSpPr>
              <p:nvPr/>
            </p:nvSpPr>
            <p:spPr bwMode="auto">
              <a:xfrm>
                <a:off x="4549225" y="3260210"/>
                <a:ext cx="386149" cy="498133"/>
              </a:xfrm>
              <a:custGeom>
                <a:avLst/>
                <a:gdLst>
                  <a:gd name="T0" fmla="*/ 281 w 629"/>
                  <a:gd name="T1" fmla="*/ 377 h 814"/>
                  <a:gd name="T2" fmla="*/ 423 w 629"/>
                  <a:gd name="T3" fmla="*/ 257 h 814"/>
                  <a:gd name="T4" fmla="*/ 401 w 629"/>
                  <a:gd name="T5" fmla="*/ 185 h 814"/>
                  <a:gd name="T6" fmla="*/ 315 w 629"/>
                  <a:gd name="T7" fmla="*/ 137 h 814"/>
                  <a:gd name="T8" fmla="*/ 206 w 629"/>
                  <a:gd name="T9" fmla="*/ 257 h 814"/>
                  <a:gd name="T10" fmla="*/ 281 w 629"/>
                  <a:gd name="T11" fmla="*/ 377 h 814"/>
                  <a:gd name="T12" fmla="*/ 450 w 629"/>
                  <a:gd name="T13" fmla="*/ 403 h 814"/>
                  <a:gd name="T14" fmla="*/ 217 w 629"/>
                  <a:gd name="T15" fmla="*/ 403 h 814"/>
                  <a:gd name="T16" fmla="*/ 180 w 629"/>
                  <a:gd name="T17" fmla="*/ 403 h 814"/>
                  <a:gd name="T18" fmla="*/ 220 w 629"/>
                  <a:gd name="T19" fmla="*/ 152 h 814"/>
                  <a:gd name="T20" fmla="*/ 409 w 629"/>
                  <a:gd name="T21" fmla="*/ 152 h 814"/>
                  <a:gd name="T22" fmla="*/ 431 w 629"/>
                  <a:gd name="T23" fmla="*/ 182 h 814"/>
                  <a:gd name="T24" fmla="*/ 450 w 629"/>
                  <a:gd name="T25" fmla="*/ 257 h 814"/>
                  <a:gd name="T26" fmla="*/ 43 w 629"/>
                  <a:gd name="T27" fmla="*/ 403 h 814"/>
                  <a:gd name="T28" fmla="*/ 27 w 629"/>
                  <a:gd name="T29" fmla="*/ 420 h 814"/>
                  <a:gd name="T30" fmla="*/ 43 w 629"/>
                  <a:gd name="T31" fmla="*/ 787 h 814"/>
                  <a:gd name="T32" fmla="*/ 603 w 629"/>
                  <a:gd name="T33" fmla="*/ 771 h 814"/>
                  <a:gd name="T34" fmla="*/ 586 w 629"/>
                  <a:gd name="T35" fmla="*/ 403 h 814"/>
                  <a:gd name="T36" fmla="*/ 533 w 629"/>
                  <a:gd name="T37" fmla="*/ 257 h 814"/>
                  <a:gd name="T38" fmla="*/ 471 w 629"/>
                  <a:gd name="T39" fmla="*/ 97 h 814"/>
                  <a:gd name="T40" fmla="*/ 315 w 629"/>
                  <a:gd name="T41" fmla="*/ 27 h 814"/>
                  <a:gd name="T42" fmla="*/ 159 w 629"/>
                  <a:gd name="T43" fmla="*/ 95 h 814"/>
                  <a:gd name="T44" fmla="*/ 96 w 629"/>
                  <a:gd name="T45" fmla="*/ 403 h 814"/>
                  <a:gd name="T46" fmla="*/ 586 w 629"/>
                  <a:gd name="T47" fmla="*/ 814 h 814"/>
                  <a:gd name="T48" fmla="*/ 43 w 629"/>
                  <a:gd name="T49" fmla="*/ 814 h 814"/>
                  <a:gd name="T50" fmla="*/ 0 w 629"/>
                  <a:gd name="T51" fmla="*/ 420 h 814"/>
                  <a:gd name="T52" fmla="*/ 70 w 629"/>
                  <a:gd name="T53" fmla="*/ 377 h 814"/>
                  <a:gd name="T54" fmla="*/ 140 w 629"/>
                  <a:gd name="T55" fmla="*/ 77 h 814"/>
                  <a:gd name="T56" fmla="*/ 315 w 629"/>
                  <a:gd name="T57" fmla="*/ 0 h 814"/>
                  <a:gd name="T58" fmla="*/ 492 w 629"/>
                  <a:gd name="T59" fmla="*/ 80 h 814"/>
                  <a:gd name="T60" fmla="*/ 560 w 629"/>
                  <a:gd name="T61" fmla="*/ 257 h 814"/>
                  <a:gd name="T62" fmla="*/ 586 w 629"/>
                  <a:gd name="T63" fmla="*/ 377 h 814"/>
                  <a:gd name="T64" fmla="*/ 629 w 629"/>
                  <a:gd name="T65" fmla="*/ 771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9" h="814">
                    <a:moveTo>
                      <a:pt x="281" y="377"/>
                    </a:moveTo>
                    <a:lnTo>
                      <a:pt x="281" y="377"/>
                    </a:lnTo>
                    <a:lnTo>
                      <a:pt x="423" y="377"/>
                    </a:lnTo>
                    <a:lnTo>
                      <a:pt x="423" y="257"/>
                    </a:lnTo>
                    <a:cubicBezTo>
                      <a:pt x="423" y="232"/>
                      <a:pt x="416" y="208"/>
                      <a:pt x="403" y="188"/>
                    </a:cubicBezTo>
                    <a:lnTo>
                      <a:pt x="401" y="185"/>
                    </a:lnTo>
                    <a:cubicBezTo>
                      <a:pt x="397" y="179"/>
                      <a:pt x="393" y="175"/>
                      <a:pt x="390" y="171"/>
                    </a:cubicBezTo>
                    <a:cubicBezTo>
                      <a:pt x="369" y="149"/>
                      <a:pt x="343" y="137"/>
                      <a:pt x="315" y="137"/>
                    </a:cubicBezTo>
                    <a:cubicBezTo>
                      <a:pt x="286" y="137"/>
                      <a:pt x="260" y="149"/>
                      <a:pt x="240" y="171"/>
                    </a:cubicBezTo>
                    <a:cubicBezTo>
                      <a:pt x="218" y="193"/>
                      <a:pt x="206" y="224"/>
                      <a:pt x="206" y="257"/>
                    </a:cubicBezTo>
                    <a:lnTo>
                      <a:pt x="206" y="377"/>
                    </a:lnTo>
                    <a:lnTo>
                      <a:pt x="281" y="377"/>
                    </a:lnTo>
                    <a:lnTo>
                      <a:pt x="281" y="377"/>
                    </a:lnTo>
                    <a:close/>
                    <a:moveTo>
                      <a:pt x="450" y="403"/>
                    </a:moveTo>
                    <a:lnTo>
                      <a:pt x="450" y="403"/>
                    </a:lnTo>
                    <a:lnTo>
                      <a:pt x="217" y="403"/>
                    </a:lnTo>
                    <a:lnTo>
                      <a:pt x="217" y="403"/>
                    </a:lnTo>
                    <a:lnTo>
                      <a:pt x="180" y="403"/>
                    </a:lnTo>
                    <a:lnTo>
                      <a:pt x="180" y="257"/>
                    </a:lnTo>
                    <a:cubicBezTo>
                      <a:pt x="180" y="218"/>
                      <a:pt x="194" y="180"/>
                      <a:pt x="220" y="152"/>
                    </a:cubicBezTo>
                    <a:cubicBezTo>
                      <a:pt x="246" y="125"/>
                      <a:pt x="279" y="110"/>
                      <a:pt x="315" y="110"/>
                    </a:cubicBezTo>
                    <a:cubicBezTo>
                      <a:pt x="350" y="110"/>
                      <a:pt x="384" y="125"/>
                      <a:pt x="409" y="152"/>
                    </a:cubicBezTo>
                    <a:cubicBezTo>
                      <a:pt x="415" y="158"/>
                      <a:pt x="420" y="165"/>
                      <a:pt x="425" y="173"/>
                    </a:cubicBezTo>
                    <a:lnTo>
                      <a:pt x="431" y="182"/>
                    </a:lnTo>
                    <a:lnTo>
                      <a:pt x="431" y="182"/>
                    </a:lnTo>
                    <a:cubicBezTo>
                      <a:pt x="443" y="205"/>
                      <a:pt x="450" y="231"/>
                      <a:pt x="450" y="257"/>
                    </a:cubicBezTo>
                    <a:lnTo>
                      <a:pt x="450" y="403"/>
                    </a:lnTo>
                    <a:close/>
                    <a:moveTo>
                      <a:pt x="43" y="403"/>
                    </a:moveTo>
                    <a:lnTo>
                      <a:pt x="43" y="403"/>
                    </a:lnTo>
                    <a:cubicBezTo>
                      <a:pt x="34" y="403"/>
                      <a:pt x="27" y="411"/>
                      <a:pt x="27" y="420"/>
                    </a:cubicBezTo>
                    <a:lnTo>
                      <a:pt x="27" y="771"/>
                    </a:lnTo>
                    <a:cubicBezTo>
                      <a:pt x="27" y="780"/>
                      <a:pt x="34" y="787"/>
                      <a:pt x="43" y="787"/>
                    </a:cubicBezTo>
                    <a:lnTo>
                      <a:pt x="586" y="787"/>
                    </a:lnTo>
                    <a:cubicBezTo>
                      <a:pt x="595" y="787"/>
                      <a:pt x="603" y="780"/>
                      <a:pt x="603" y="771"/>
                    </a:cubicBezTo>
                    <a:lnTo>
                      <a:pt x="603" y="420"/>
                    </a:lnTo>
                    <a:cubicBezTo>
                      <a:pt x="603" y="411"/>
                      <a:pt x="595" y="403"/>
                      <a:pt x="586" y="403"/>
                    </a:cubicBezTo>
                    <a:lnTo>
                      <a:pt x="533" y="403"/>
                    </a:lnTo>
                    <a:lnTo>
                      <a:pt x="533" y="257"/>
                    </a:lnTo>
                    <a:cubicBezTo>
                      <a:pt x="533" y="199"/>
                      <a:pt x="512" y="143"/>
                      <a:pt x="474" y="100"/>
                    </a:cubicBezTo>
                    <a:cubicBezTo>
                      <a:pt x="473" y="99"/>
                      <a:pt x="472" y="98"/>
                      <a:pt x="471" y="97"/>
                    </a:cubicBezTo>
                    <a:lnTo>
                      <a:pt x="470" y="95"/>
                    </a:lnTo>
                    <a:cubicBezTo>
                      <a:pt x="429" y="52"/>
                      <a:pt x="373" y="27"/>
                      <a:pt x="315" y="27"/>
                    </a:cubicBezTo>
                    <a:lnTo>
                      <a:pt x="314" y="27"/>
                    </a:lnTo>
                    <a:cubicBezTo>
                      <a:pt x="257" y="27"/>
                      <a:pt x="200" y="52"/>
                      <a:pt x="159" y="95"/>
                    </a:cubicBezTo>
                    <a:cubicBezTo>
                      <a:pt x="119" y="139"/>
                      <a:pt x="96" y="196"/>
                      <a:pt x="96" y="257"/>
                    </a:cubicBezTo>
                    <a:lnTo>
                      <a:pt x="96" y="403"/>
                    </a:lnTo>
                    <a:lnTo>
                      <a:pt x="43" y="403"/>
                    </a:lnTo>
                    <a:close/>
                    <a:moveTo>
                      <a:pt x="586" y="814"/>
                    </a:moveTo>
                    <a:lnTo>
                      <a:pt x="586" y="814"/>
                    </a:lnTo>
                    <a:lnTo>
                      <a:pt x="43" y="814"/>
                    </a:lnTo>
                    <a:cubicBezTo>
                      <a:pt x="19" y="814"/>
                      <a:pt x="0" y="794"/>
                      <a:pt x="0" y="771"/>
                    </a:cubicBezTo>
                    <a:lnTo>
                      <a:pt x="0" y="420"/>
                    </a:lnTo>
                    <a:cubicBezTo>
                      <a:pt x="0" y="396"/>
                      <a:pt x="19" y="377"/>
                      <a:pt x="43" y="377"/>
                    </a:cubicBezTo>
                    <a:lnTo>
                      <a:pt x="70" y="377"/>
                    </a:lnTo>
                    <a:lnTo>
                      <a:pt x="70" y="257"/>
                    </a:lnTo>
                    <a:cubicBezTo>
                      <a:pt x="70" y="190"/>
                      <a:pt x="95" y="126"/>
                      <a:pt x="140" y="77"/>
                    </a:cubicBezTo>
                    <a:cubicBezTo>
                      <a:pt x="186" y="28"/>
                      <a:pt x="249" y="0"/>
                      <a:pt x="314" y="0"/>
                    </a:cubicBezTo>
                    <a:cubicBezTo>
                      <a:pt x="315" y="0"/>
                      <a:pt x="315" y="0"/>
                      <a:pt x="315" y="0"/>
                    </a:cubicBezTo>
                    <a:cubicBezTo>
                      <a:pt x="380" y="0"/>
                      <a:pt x="444" y="28"/>
                      <a:pt x="489" y="77"/>
                    </a:cubicBezTo>
                    <a:cubicBezTo>
                      <a:pt x="490" y="78"/>
                      <a:pt x="491" y="79"/>
                      <a:pt x="492" y="80"/>
                    </a:cubicBezTo>
                    <a:cubicBezTo>
                      <a:pt x="493" y="81"/>
                      <a:pt x="493" y="82"/>
                      <a:pt x="494" y="82"/>
                    </a:cubicBezTo>
                    <a:cubicBezTo>
                      <a:pt x="536" y="130"/>
                      <a:pt x="560" y="192"/>
                      <a:pt x="560" y="257"/>
                    </a:cubicBezTo>
                    <a:lnTo>
                      <a:pt x="560" y="377"/>
                    </a:lnTo>
                    <a:lnTo>
                      <a:pt x="586" y="377"/>
                    </a:lnTo>
                    <a:cubicBezTo>
                      <a:pt x="610" y="377"/>
                      <a:pt x="629" y="396"/>
                      <a:pt x="629" y="420"/>
                    </a:cubicBezTo>
                    <a:lnTo>
                      <a:pt x="629" y="771"/>
                    </a:lnTo>
                    <a:cubicBezTo>
                      <a:pt x="629" y="794"/>
                      <a:pt x="610" y="814"/>
                      <a:pt x="586" y="814"/>
                    </a:cubicBezTo>
                    <a:close/>
                  </a:path>
                </a:pathLst>
              </a:custGeom>
              <a:grpFill/>
              <a:ln w="0">
                <a:solidFill>
                  <a:schemeClr val="bg1">
                    <a:lumMod val="95000"/>
                  </a:schemeClr>
                </a:solidFill>
                <a:prstDash val="solid"/>
                <a:round/>
                <a:headEnd/>
                <a:tailEnd/>
              </a:ln>
            </p:spPr>
            <p:txBody>
              <a:bodyPr vert="horz" wrap="square" lIns="91427" tIns="45713" rIns="91427" bIns="45713" numCol="1" anchor="t" anchorCtr="0" compatLnSpc="1">
                <a:prstTxWarp prst="textNoShape">
                  <a:avLst/>
                </a:prstTxWarp>
              </a:bodyPr>
              <a:lstStyle/>
              <a:p>
                <a:pPr defTabSz="914225">
                  <a:defRPr/>
                </a:pPr>
                <a:endParaRPr lang="en-US" sz="1800" kern="0">
                  <a:solidFill>
                    <a:srgbClr val="FFFFFF"/>
                  </a:solidFill>
                </a:endParaRPr>
              </a:p>
            </p:txBody>
          </p:sp>
        </p:grpSp>
      </p:grpSp>
      <p:grpSp>
        <p:nvGrpSpPr>
          <p:cNvPr id="16" name="Group 15">
            <a:extLst>
              <a:ext uri="{FF2B5EF4-FFF2-40B4-BE49-F238E27FC236}">
                <a16:creationId xmlns:a16="http://schemas.microsoft.com/office/drawing/2014/main" id="{E9990FC1-E155-41D6-A68B-52551657623A}"/>
              </a:ext>
            </a:extLst>
          </p:cNvPr>
          <p:cNvGrpSpPr>
            <a:grpSpLocks noChangeAspect="1"/>
          </p:cNvGrpSpPr>
          <p:nvPr/>
        </p:nvGrpSpPr>
        <p:grpSpPr>
          <a:xfrm>
            <a:off x="607872" y="2896961"/>
            <a:ext cx="731520" cy="731520"/>
            <a:chOff x="6748148" y="2434191"/>
            <a:chExt cx="2016956" cy="2016956"/>
          </a:xfrm>
        </p:grpSpPr>
        <p:sp>
          <p:nvSpPr>
            <p:cNvPr id="131" name="Oval 130"/>
            <p:cNvSpPr/>
            <p:nvPr/>
          </p:nvSpPr>
          <p:spPr bwMode="auto">
            <a:xfrm>
              <a:off x="6748148" y="2434191"/>
              <a:ext cx="2016956" cy="2016956"/>
            </a:xfrm>
            <a:prstGeom prst="ellipse">
              <a:avLst/>
            </a:prstGeom>
            <a:solidFill>
              <a:schemeClr val="tx2"/>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7" name="Group 6">
              <a:extLst>
                <a:ext uri="{FF2B5EF4-FFF2-40B4-BE49-F238E27FC236}">
                  <a16:creationId xmlns:a16="http://schemas.microsoft.com/office/drawing/2014/main" id="{5626E457-B174-4EC9-8644-1CFEFDB6178F}"/>
                </a:ext>
              </a:extLst>
            </p:cNvPr>
            <p:cNvGrpSpPr/>
            <p:nvPr/>
          </p:nvGrpSpPr>
          <p:grpSpPr>
            <a:xfrm>
              <a:off x="7196359" y="2882404"/>
              <a:ext cx="1120534" cy="1120531"/>
              <a:chOff x="7122674" y="2939705"/>
              <a:chExt cx="1143003" cy="1143000"/>
            </a:xfrm>
          </p:grpSpPr>
          <p:sp>
            <p:nvSpPr>
              <p:cNvPr id="36" name="Oval 238">
                <a:extLst>
                  <a:ext uri="{FF2B5EF4-FFF2-40B4-BE49-F238E27FC236}">
                    <a16:creationId xmlns:a16="http://schemas.microsoft.com/office/drawing/2014/main" id="{76C1C8B6-1D28-4172-AE89-FE16F0A365E9}"/>
                  </a:ext>
                </a:extLst>
              </p:cNvPr>
              <p:cNvSpPr>
                <a:spLocks noChangeArrowheads="1"/>
              </p:cNvSpPr>
              <p:nvPr/>
            </p:nvSpPr>
            <p:spPr bwMode="auto">
              <a:xfrm>
                <a:off x="7122674" y="2939705"/>
                <a:ext cx="1143003" cy="1143000"/>
              </a:xfrm>
              <a:prstGeom prst="ellipse">
                <a:avLst/>
              </a:prstGeom>
              <a:noFill/>
              <a:ln w="15875">
                <a:solidFill>
                  <a:schemeClr val="bg1"/>
                </a:solidFill>
                <a:headEnd type="none"/>
                <a:tailEnd type="none"/>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endParaRPr>
              </a:p>
            </p:txBody>
          </p:sp>
          <p:sp>
            <p:nvSpPr>
              <p:cNvPr id="37" name="Oval 239">
                <a:extLst>
                  <a:ext uri="{FF2B5EF4-FFF2-40B4-BE49-F238E27FC236}">
                    <a16:creationId xmlns:a16="http://schemas.microsoft.com/office/drawing/2014/main" id="{4F15BA25-C267-4439-A476-868C676074C1}"/>
                  </a:ext>
                </a:extLst>
              </p:cNvPr>
              <p:cNvSpPr>
                <a:spLocks noChangeArrowheads="1"/>
              </p:cNvSpPr>
              <p:nvPr/>
            </p:nvSpPr>
            <p:spPr bwMode="auto">
              <a:xfrm>
                <a:off x="7404897" y="2939705"/>
                <a:ext cx="583261" cy="1143000"/>
              </a:xfrm>
              <a:prstGeom prst="ellipse">
                <a:avLst/>
              </a:prstGeom>
              <a:noFill/>
              <a:ln w="15875">
                <a:solidFill>
                  <a:schemeClr val="bg1"/>
                </a:solidFill>
                <a:headEnd type="none"/>
                <a:tailEnd type="none"/>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endParaRPr>
              </a:p>
            </p:txBody>
          </p:sp>
          <p:sp>
            <p:nvSpPr>
              <p:cNvPr id="38" name="Line 240">
                <a:extLst>
                  <a:ext uri="{FF2B5EF4-FFF2-40B4-BE49-F238E27FC236}">
                    <a16:creationId xmlns:a16="http://schemas.microsoft.com/office/drawing/2014/main" id="{1BD75307-D9BD-45D2-908B-C2F3B9D6A9CE}"/>
                  </a:ext>
                </a:extLst>
              </p:cNvPr>
              <p:cNvSpPr>
                <a:spLocks noChangeShapeType="1"/>
              </p:cNvSpPr>
              <p:nvPr/>
            </p:nvSpPr>
            <p:spPr bwMode="auto">
              <a:xfrm>
                <a:off x="7160304" y="3334816"/>
                <a:ext cx="1072447" cy="0"/>
              </a:xfrm>
              <a:prstGeom prst="line">
                <a:avLst/>
              </a:prstGeom>
              <a:noFill/>
              <a:ln w="15875">
                <a:solidFill>
                  <a:schemeClr val="bg1"/>
                </a:solidFill>
                <a:headEnd type="none"/>
                <a:tailEnd type="none"/>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endParaRPr>
              </a:p>
            </p:txBody>
          </p:sp>
          <p:sp>
            <p:nvSpPr>
              <p:cNvPr id="39" name="Line 241">
                <a:extLst>
                  <a:ext uri="{FF2B5EF4-FFF2-40B4-BE49-F238E27FC236}">
                    <a16:creationId xmlns:a16="http://schemas.microsoft.com/office/drawing/2014/main" id="{A5325A35-38C4-4B33-820F-0283B1547D07}"/>
                  </a:ext>
                </a:extLst>
              </p:cNvPr>
              <p:cNvSpPr>
                <a:spLocks noChangeShapeType="1"/>
              </p:cNvSpPr>
              <p:nvPr/>
            </p:nvSpPr>
            <p:spPr bwMode="auto">
              <a:xfrm>
                <a:off x="7160304" y="3692298"/>
                <a:ext cx="1072447" cy="0"/>
              </a:xfrm>
              <a:prstGeom prst="line">
                <a:avLst/>
              </a:prstGeom>
              <a:noFill/>
              <a:ln w="15875">
                <a:solidFill>
                  <a:schemeClr val="bg1"/>
                </a:solidFill>
                <a:headEnd type="none"/>
                <a:tailEnd type="none"/>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endParaRPr>
              </a:p>
            </p:txBody>
          </p:sp>
        </p:grpSp>
      </p:grpSp>
      <p:grpSp>
        <p:nvGrpSpPr>
          <p:cNvPr id="17" name="Group 16">
            <a:extLst>
              <a:ext uri="{FF2B5EF4-FFF2-40B4-BE49-F238E27FC236}">
                <a16:creationId xmlns:a16="http://schemas.microsoft.com/office/drawing/2014/main" id="{88AC4A4E-C6DF-4391-A3DB-2A7B86C72C16}"/>
              </a:ext>
            </a:extLst>
          </p:cNvPr>
          <p:cNvGrpSpPr>
            <a:grpSpLocks noChangeAspect="1"/>
          </p:cNvGrpSpPr>
          <p:nvPr/>
        </p:nvGrpSpPr>
        <p:grpSpPr>
          <a:xfrm>
            <a:off x="1412508" y="3607790"/>
            <a:ext cx="731520" cy="731520"/>
            <a:chOff x="9749310" y="2376484"/>
            <a:chExt cx="2016956" cy="2016956"/>
          </a:xfrm>
        </p:grpSpPr>
        <p:sp>
          <p:nvSpPr>
            <p:cNvPr id="172" name="Oval 171">
              <a:extLst>
                <a:ext uri="{FF2B5EF4-FFF2-40B4-BE49-F238E27FC236}">
                  <a16:creationId xmlns:a16="http://schemas.microsoft.com/office/drawing/2014/main" id="{DA31CA2D-CDCA-456B-8167-155BA7AE77B5}"/>
                </a:ext>
              </a:extLst>
            </p:cNvPr>
            <p:cNvSpPr/>
            <p:nvPr/>
          </p:nvSpPr>
          <p:spPr bwMode="auto">
            <a:xfrm>
              <a:off x="9749310" y="2376484"/>
              <a:ext cx="2016956" cy="2016956"/>
            </a:xfrm>
            <a:prstGeom prst="ellipse">
              <a:avLst/>
            </a:prstGeom>
            <a:solidFill>
              <a:schemeClr val="tx2"/>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1" name="Stopwatch_E916" title="Icon of a stopwatch">
              <a:extLst>
                <a:ext uri="{FF2B5EF4-FFF2-40B4-BE49-F238E27FC236}">
                  <a16:creationId xmlns:a16="http://schemas.microsoft.com/office/drawing/2014/main" id="{704ECF62-35C4-4D03-8D19-2E6859396343}"/>
                </a:ext>
              </a:extLst>
            </p:cNvPr>
            <p:cNvSpPr>
              <a:spLocks noChangeAspect="1" noEditPoints="1"/>
            </p:cNvSpPr>
            <p:nvPr/>
          </p:nvSpPr>
          <p:spPr bwMode="auto">
            <a:xfrm>
              <a:off x="10198508" y="2690802"/>
              <a:ext cx="1118560" cy="1290789"/>
            </a:xfrm>
            <a:custGeom>
              <a:avLst/>
              <a:gdLst>
                <a:gd name="T0" fmla="*/ 3250 w 3250"/>
                <a:gd name="T1" fmla="*/ 2125 h 3750"/>
                <a:gd name="T2" fmla="*/ 1625 w 3250"/>
                <a:gd name="T3" fmla="*/ 3750 h 3750"/>
                <a:gd name="T4" fmla="*/ 0 w 3250"/>
                <a:gd name="T5" fmla="*/ 2125 h 3750"/>
                <a:gd name="T6" fmla="*/ 1625 w 3250"/>
                <a:gd name="T7" fmla="*/ 500 h 3750"/>
                <a:gd name="T8" fmla="*/ 3250 w 3250"/>
                <a:gd name="T9" fmla="*/ 2125 h 3750"/>
                <a:gd name="T10" fmla="*/ 1500 w 3250"/>
                <a:gd name="T11" fmla="*/ 1125 h 3750"/>
                <a:gd name="T12" fmla="*/ 1500 w 3250"/>
                <a:gd name="T13" fmla="*/ 2250 h 3750"/>
                <a:gd name="T14" fmla="*/ 2375 w 3250"/>
                <a:gd name="T15" fmla="*/ 2250 h 3750"/>
                <a:gd name="T16" fmla="*/ 875 w 3250"/>
                <a:gd name="T17" fmla="*/ 0 h 3750"/>
                <a:gd name="T18" fmla="*/ 2125 w 3250"/>
                <a:gd name="T19" fmla="*/ 0 h 3750"/>
                <a:gd name="T20" fmla="*/ 1500 w 3250"/>
                <a:gd name="T21" fmla="*/ 500 h 3750"/>
                <a:gd name="T22" fmla="*/ 1500 w 3250"/>
                <a:gd name="T23" fmla="*/ 0 h 3750"/>
                <a:gd name="T24" fmla="*/ 2643 w 3250"/>
                <a:gd name="T25" fmla="*/ 857 h 3750"/>
                <a:gd name="T26" fmla="*/ 3125 w 3250"/>
                <a:gd name="T27" fmla="*/ 3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50" h="3750">
                  <a:moveTo>
                    <a:pt x="3250" y="2125"/>
                  </a:moveTo>
                  <a:cubicBezTo>
                    <a:pt x="3250" y="3022"/>
                    <a:pt x="2522" y="3750"/>
                    <a:pt x="1625" y="3750"/>
                  </a:cubicBezTo>
                  <a:cubicBezTo>
                    <a:pt x="728" y="3750"/>
                    <a:pt x="0" y="3022"/>
                    <a:pt x="0" y="2125"/>
                  </a:cubicBezTo>
                  <a:cubicBezTo>
                    <a:pt x="0" y="1228"/>
                    <a:pt x="728" y="500"/>
                    <a:pt x="1625" y="500"/>
                  </a:cubicBezTo>
                  <a:cubicBezTo>
                    <a:pt x="2522" y="500"/>
                    <a:pt x="3250" y="1228"/>
                    <a:pt x="3250" y="2125"/>
                  </a:cubicBezTo>
                  <a:close/>
                  <a:moveTo>
                    <a:pt x="1500" y="1125"/>
                  </a:moveTo>
                  <a:cubicBezTo>
                    <a:pt x="1500" y="2250"/>
                    <a:pt x="1500" y="2250"/>
                    <a:pt x="1500" y="2250"/>
                  </a:cubicBezTo>
                  <a:cubicBezTo>
                    <a:pt x="2375" y="2250"/>
                    <a:pt x="2375" y="2250"/>
                    <a:pt x="2375" y="2250"/>
                  </a:cubicBezTo>
                  <a:moveTo>
                    <a:pt x="875" y="0"/>
                  </a:moveTo>
                  <a:cubicBezTo>
                    <a:pt x="2125" y="0"/>
                    <a:pt x="2125" y="0"/>
                    <a:pt x="2125" y="0"/>
                  </a:cubicBezTo>
                  <a:moveTo>
                    <a:pt x="1500" y="500"/>
                  </a:moveTo>
                  <a:cubicBezTo>
                    <a:pt x="1500" y="0"/>
                    <a:pt x="1500" y="0"/>
                    <a:pt x="1500" y="0"/>
                  </a:cubicBezTo>
                  <a:moveTo>
                    <a:pt x="2643" y="857"/>
                  </a:moveTo>
                  <a:cubicBezTo>
                    <a:pt x="3125" y="375"/>
                    <a:pt x="3125" y="375"/>
                    <a:pt x="3125" y="375"/>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grpSp>
    </p:spTree>
    <p:extLst>
      <p:ext uri="{BB962C8B-B14F-4D97-AF65-F5344CB8AC3E}">
        <p14:creationId xmlns:p14="http://schemas.microsoft.com/office/powerpoint/2010/main" val="146023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fade">
                                      <p:cBhvr>
                                        <p:cTn id="43" dur="1000"/>
                                        <p:tgtEl>
                                          <p:spTgt spid="2">
                                            <p:txEl>
                                              <p:pRg st="3" end="3"/>
                                            </p:txEl>
                                          </p:spTgt>
                                        </p:tgtEl>
                                      </p:cBhvr>
                                    </p:animEffect>
                                    <p:anim calcmode="lin" valueType="num">
                                      <p:cBhvr>
                                        <p:cTn id="4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3" end="3"/>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
                                            <p:txEl>
                                              <p:pRg st="5" end="5"/>
                                            </p:txEl>
                                          </p:spTgt>
                                        </p:tgtEl>
                                        <p:attrNameLst>
                                          <p:attrName>style.visibility</p:attrName>
                                        </p:attrNameLst>
                                      </p:cBhvr>
                                      <p:to>
                                        <p:strVal val="visible"/>
                                      </p:to>
                                    </p:set>
                                    <p:animEffect transition="in" filter="fade">
                                      <p:cBhvr>
                                        <p:cTn id="55" dur="1000"/>
                                        <p:tgtEl>
                                          <p:spTgt spid="2">
                                            <p:txEl>
                                              <p:pRg st="5" end="5"/>
                                            </p:txEl>
                                          </p:spTgt>
                                        </p:tgtEl>
                                      </p:cBhvr>
                                    </p:animEffect>
                                    <p:anim calcmode="lin" valueType="num">
                                      <p:cBhvr>
                                        <p:cTn id="5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C28ECFB-4BFF-4D16-AA16-1D272B3631C4}"/>
              </a:ext>
            </a:extLst>
          </p:cNvPr>
          <p:cNvGrpSpPr/>
          <p:nvPr/>
        </p:nvGrpSpPr>
        <p:grpSpPr>
          <a:xfrm>
            <a:off x="0" y="16778"/>
            <a:ext cx="12192000" cy="1408800"/>
            <a:chOff x="0" y="-1"/>
            <a:chExt cx="12436475" cy="1621130"/>
          </a:xfrm>
        </p:grpSpPr>
        <p:sp>
          <p:nvSpPr>
            <p:cNvPr id="7" name="Rectangle 6">
              <a:extLst>
                <a:ext uri="{FF2B5EF4-FFF2-40B4-BE49-F238E27FC236}">
                  <a16:creationId xmlns:a16="http://schemas.microsoft.com/office/drawing/2014/main" id="{59C9BC7C-DC74-476A-A2EC-340DC06437EB}"/>
                </a:ext>
              </a:extLst>
            </p:cNvPr>
            <p:cNvSpPr/>
            <p:nvPr/>
          </p:nvSpPr>
          <p:spPr bwMode="auto">
            <a:xfrm>
              <a:off x="0" y="-1"/>
              <a:ext cx="12436475" cy="162113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4" tIns="143429" rIns="179284" bIns="143429" numCol="1" spcCol="0" rtlCol="0" fromWordArt="0" anchor="t" anchorCtr="0" forceAA="0" compatLnSpc="1">
              <a:prstTxWarp prst="textNoShape">
                <a:avLst/>
              </a:prstTxWarp>
              <a:noAutofit/>
            </a:bodyPr>
            <a:lstStyle/>
            <a:p>
              <a:pPr algn="ctr" defTabSz="914093"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 name="TextBox 8">
              <a:extLst>
                <a:ext uri="{FF2B5EF4-FFF2-40B4-BE49-F238E27FC236}">
                  <a16:creationId xmlns:a16="http://schemas.microsoft.com/office/drawing/2014/main" id="{4ACAE65A-5773-48E8-AE75-24D6B3A83C8E}"/>
                </a:ext>
              </a:extLst>
            </p:cNvPr>
            <p:cNvSpPr txBox="1"/>
            <p:nvPr/>
          </p:nvSpPr>
          <p:spPr>
            <a:xfrm>
              <a:off x="1187567" y="208215"/>
              <a:ext cx="10053409" cy="1358724"/>
            </a:xfrm>
            <a:prstGeom prst="rect">
              <a:avLst/>
            </a:prstGeom>
            <a:noFill/>
          </p:spPr>
          <p:txBody>
            <a:bodyPr wrap="square" lIns="179182" tIns="143347" rIns="179182" bIns="143347" rtlCol="0">
              <a:spAutoFit/>
            </a:bodyPr>
            <a:lstStyle/>
            <a:p>
              <a:pPr algn="ctr" defTabSz="895689">
                <a:lnSpc>
                  <a:spcPct val="90000"/>
                </a:lnSpc>
                <a:spcAft>
                  <a:spcPts val="589"/>
                </a:spcAft>
                <a:defRPr/>
              </a:pPr>
              <a:r>
                <a:rPr lang="en-US" sz="2940" kern="0" dirty="0">
                  <a:gradFill>
                    <a:gsLst>
                      <a:gs pos="1250">
                        <a:srgbClr val="D83B01"/>
                      </a:gs>
                      <a:gs pos="100000">
                        <a:srgbClr val="D83B01"/>
                      </a:gs>
                    </a:gsLst>
                    <a:lin ang="5400000" scaled="0"/>
                  </a:gradFill>
                  <a:latin typeface="Segoe UI Semibold" panose="020B0702040204020203" pitchFamily="34" charset="0"/>
                  <a:cs typeface="Segoe UI Semibold" panose="020B0702040204020203" pitchFamily="34" charset="0"/>
                </a:rPr>
                <a:t>Attend our sessions and learn more about our </a:t>
              </a:r>
            </a:p>
            <a:p>
              <a:pPr algn="ctr" defTabSz="895689">
                <a:lnSpc>
                  <a:spcPct val="90000"/>
                </a:lnSpc>
                <a:spcAft>
                  <a:spcPts val="589"/>
                </a:spcAft>
                <a:defRPr/>
              </a:pPr>
              <a:r>
                <a:rPr lang="en-US" sz="2940" kern="0" dirty="0">
                  <a:gradFill>
                    <a:gsLst>
                      <a:gs pos="1250">
                        <a:srgbClr val="D83B01"/>
                      </a:gs>
                      <a:gs pos="100000">
                        <a:srgbClr val="D83B01"/>
                      </a:gs>
                    </a:gsLst>
                    <a:lin ang="5400000" scaled="0"/>
                  </a:gradFill>
                  <a:latin typeface="Segoe UI Semibold" panose="020B0702040204020203" pitchFamily="34" charset="0"/>
                  <a:cs typeface="Segoe UI Semibold" panose="020B0702040204020203" pitchFamily="34" charset="0"/>
                </a:rPr>
                <a:t>Identity Platform and the Microsoft Graph</a:t>
              </a:r>
              <a:endParaRPr lang="en-US" sz="2800" kern="0" dirty="0">
                <a:gradFill>
                  <a:gsLst>
                    <a:gs pos="1250">
                      <a:srgbClr val="353535"/>
                    </a:gs>
                    <a:gs pos="100000">
                      <a:srgbClr val="353535"/>
                    </a:gs>
                  </a:gsLst>
                  <a:lin ang="5400000" scaled="0"/>
                </a:gradFill>
                <a:latin typeface="Segoe UI Semilight"/>
              </a:endParaRPr>
            </a:p>
          </p:txBody>
        </p:sp>
      </p:grpSp>
      <p:graphicFrame>
        <p:nvGraphicFramePr>
          <p:cNvPr id="2" name="Table 1">
            <a:extLst>
              <a:ext uri="{FF2B5EF4-FFF2-40B4-BE49-F238E27FC236}">
                <a16:creationId xmlns:a16="http://schemas.microsoft.com/office/drawing/2014/main" id="{409DB500-5B3A-4736-BB7C-8729C7442AF0}"/>
              </a:ext>
            </a:extLst>
          </p:cNvPr>
          <p:cNvGraphicFramePr>
            <a:graphicFrameLocks noGrp="1"/>
          </p:cNvGraphicFramePr>
          <p:nvPr>
            <p:extLst/>
          </p:nvPr>
        </p:nvGraphicFramePr>
        <p:xfrm>
          <a:off x="67552" y="1425578"/>
          <a:ext cx="12049126" cy="5415645"/>
        </p:xfrm>
        <a:graphic>
          <a:graphicData uri="http://schemas.openxmlformats.org/drawingml/2006/table">
            <a:tbl>
              <a:tblPr firstRow="1" firstCol="1" bandRow="1">
                <a:tableStyleId>{5C22544A-7EE6-4342-B048-85BDC9FD1C3A}</a:tableStyleId>
              </a:tblPr>
              <a:tblGrid>
                <a:gridCol w="932140">
                  <a:extLst>
                    <a:ext uri="{9D8B030D-6E8A-4147-A177-3AD203B41FA5}">
                      <a16:colId xmlns:a16="http://schemas.microsoft.com/office/drawing/2014/main" val="2762416085"/>
                    </a:ext>
                  </a:extLst>
                </a:gridCol>
                <a:gridCol w="3840442">
                  <a:extLst>
                    <a:ext uri="{9D8B030D-6E8A-4147-A177-3AD203B41FA5}">
                      <a16:colId xmlns:a16="http://schemas.microsoft.com/office/drawing/2014/main" val="2268709782"/>
                    </a:ext>
                  </a:extLst>
                </a:gridCol>
                <a:gridCol w="1609689">
                  <a:extLst>
                    <a:ext uri="{9D8B030D-6E8A-4147-A177-3AD203B41FA5}">
                      <a16:colId xmlns:a16="http://schemas.microsoft.com/office/drawing/2014/main" val="322490339"/>
                    </a:ext>
                  </a:extLst>
                </a:gridCol>
                <a:gridCol w="1788542">
                  <a:extLst>
                    <a:ext uri="{9D8B030D-6E8A-4147-A177-3AD203B41FA5}">
                      <a16:colId xmlns:a16="http://schemas.microsoft.com/office/drawing/2014/main" val="1839277471"/>
                    </a:ext>
                  </a:extLst>
                </a:gridCol>
                <a:gridCol w="1816782">
                  <a:extLst>
                    <a:ext uri="{9D8B030D-6E8A-4147-A177-3AD203B41FA5}">
                      <a16:colId xmlns:a16="http://schemas.microsoft.com/office/drawing/2014/main" val="988454649"/>
                    </a:ext>
                  </a:extLst>
                </a:gridCol>
                <a:gridCol w="2061531">
                  <a:extLst>
                    <a:ext uri="{9D8B030D-6E8A-4147-A177-3AD203B41FA5}">
                      <a16:colId xmlns:a16="http://schemas.microsoft.com/office/drawing/2014/main" val="2347784310"/>
                    </a:ext>
                  </a:extLst>
                </a:gridCol>
              </a:tblGrid>
              <a:tr h="418529">
                <a:tc>
                  <a:txBody>
                    <a:bodyPr/>
                    <a:lstStyle/>
                    <a:p>
                      <a:pPr marL="0" marR="0">
                        <a:spcBef>
                          <a:spcPts val="0"/>
                        </a:spcBef>
                        <a:spcAft>
                          <a:spcPts val="0"/>
                        </a:spcAft>
                      </a:pPr>
                      <a:r>
                        <a:rPr lang="en-US" sz="1100" dirty="0">
                          <a:solidFill>
                            <a:schemeClr val="tx1"/>
                          </a:solidFill>
                          <a:effectLst/>
                          <a:latin typeface="Segoe UI"/>
                          <a:cs typeface="Segoe UI"/>
                        </a:rPr>
                        <a:t>Code</a:t>
                      </a:r>
                      <a:endParaRPr lang="en-US" sz="1100" dirty="0">
                        <a:solidFill>
                          <a:schemeClr val="tx1"/>
                        </a:solidFill>
                        <a:effectLst/>
                        <a:latin typeface="Segoe UI"/>
                        <a:ea typeface="Calibri" panose="020F0502020204030204" pitchFamily="34" charset="0"/>
                        <a:cs typeface="Segoe UI"/>
                      </a:endParaRPr>
                    </a:p>
                  </a:txBody>
                  <a:tcPr marL="179284" marR="40011" marT="0" marB="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a:solidFill>
                            <a:schemeClr val="tx1"/>
                          </a:solidFill>
                          <a:effectLst/>
                          <a:latin typeface="Segoe UI"/>
                          <a:cs typeface="Segoe UI"/>
                        </a:rPr>
                        <a:t>Title</a:t>
                      </a:r>
                      <a:endParaRPr lang="en-US" sz="1100">
                        <a:solidFill>
                          <a:schemeClr val="tx1"/>
                        </a:solidFill>
                        <a:effectLst/>
                        <a:latin typeface="Segoe UI"/>
                        <a:ea typeface="Calibri" panose="020F0502020204030204" pitchFamily="34" charset="0"/>
                        <a:cs typeface="Segoe UI"/>
                      </a:endParaRPr>
                    </a:p>
                  </a:txBody>
                  <a:tcPr marL="179284" marR="40011" marT="0" marB="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dirty="0">
                          <a:solidFill>
                            <a:schemeClr val="tx1"/>
                          </a:solidFill>
                          <a:effectLst/>
                          <a:latin typeface="Segoe UI"/>
                          <a:ea typeface="Calibri" panose="020F0502020204030204" pitchFamily="34" charset="0"/>
                          <a:cs typeface="Segoe UI"/>
                        </a:rPr>
                        <a:t>Day</a:t>
                      </a:r>
                    </a:p>
                  </a:txBody>
                  <a:tcPr marL="179284" marR="40011" marT="0" marB="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dirty="0">
                          <a:solidFill>
                            <a:schemeClr val="tx1"/>
                          </a:solidFill>
                          <a:effectLst/>
                          <a:latin typeface="Segoe UI"/>
                          <a:ea typeface="Calibri" panose="020F0502020204030204" pitchFamily="34" charset="0"/>
                          <a:cs typeface="Segoe UI"/>
                        </a:rPr>
                        <a:t>Location</a:t>
                      </a:r>
                    </a:p>
                  </a:txBody>
                  <a:tcPr marL="179284" marR="40011" marT="0" marB="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dirty="0">
                          <a:solidFill>
                            <a:schemeClr val="tx1"/>
                          </a:solidFill>
                          <a:effectLst/>
                          <a:latin typeface="Segoe UI"/>
                          <a:ea typeface="Calibri" panose="020F0502020204030204" pitchFamily="34" charset="0"/>
                          <a:cs typeface="Segoe UI"/>
                        </a:rPr>
                        <a:t>Time</a:t>
                      </a:r>
                    </a:p>
                  </a:txBody>
                  <a:tcPr marL="179284" marR="40011" marT="0" marB="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dirty="0">
                          <a:solidFill>
                            <a:schemeClr val="tx1"/>
                          </a:solidFill>
                          <a:effectLst/>
                          <a:latin typeface="Segoe UI"/>
                          <a:ea typeface="Calibri" panose="020F0502020204030204" pitchFamily="34" charset="0"/>
                          <a:cs typeface="Segoe UI"/>
                        </a:rPr>
                        <a:t>Focus</a:t>
                      </a:r>
                    </a:p>
                  </a:txBody>
                  <a:tcPr marL="179284" marR="40011" marT="0" marB="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2892043"/>
                  </a:ext>
                </a:extLst>
              </a:tr>
              <a:tr h="607996">
                <a:tc>
                  <a:txBody>
                    <a:bodyPr/>
                    <a:lstStyle/>
                    <a:p>
                      <a:pPr marL="0" marR="0">
                        <a:spcBef>
                          <a:spcPts val="0"/>
                        </a:spcBef>
                        <a:spcAft>
                          <a:spcPts val="0"/>
                        </a:spcAft>
                      </a:pPr>
                      <a:r>
                        <a:rPr lang="en-US" sz="1100" dirty="0">
                          <a:solidFill>
                            <a:schemeClr val="tx1"/>
                          </a:solidFill>
                          <a:effectLst/>
                          <a:latin typeface="Segoe UI"/>
                          <a:cs typeface="Segoe UI"/>
                        </a:rPr>
                        <a:t>TH2079</a:t>
                      </a:r>
                      <a:endParaRPr lang="en-US" sz="1100" dirty="0">
                        <a:solidFill>
                          <a:schemeClr val="tx1"/>
                        </a:solidFill>
                        <a:effectLst/>
                        <a:latin typeface="Segoe UI"/>
                        <a:ea typeface="Calibri" panose="020F0502020204030204" pitchFamily="34" charset="0"/>
                        <a:cs typeface="Segoe UI"/>
                      </a:endParaRPr>
                    </a:p>
                  </a:txBody>
                  <a:tcPr marL="179284" marR="40011"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dirty="0">
                          <a:effectLst/>
                          <a:latin typeface="Segoe UI"/>
                          <a:cs typeface="Segoe UI"/>
                        </a:rPr>
                        <a:t>Registering and managing apps through Microsoft Azure Portal and Microsoft Graph API </a:t>
                      </a:r>
                      <a:endParaRPr lang="en-US" sz="1100" dirty="0">
                        <a:effectLst/>
                        <a:latin typeface="Segoe UI"/>
                        <a:ea typeface="Calibri" panose="020F0502020204030204" pitchFamily="34" charset="0"/>
                        <a:cs typeface="Segoe UI"/>
                      </a:endParaRPr>
                    </a:p>
                  </a:txBody>
                  <a:tcPr marL="179284" marR="179284"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b="1" dirty="0">
                          <a:effectLst/>
                          <a:latin typeface="Segoe UI"/>
                          <a:ea typeface="Calibri" panose="020F0502020204030204" pitchFamily="34" charset="0"/>
                          <a:cs typeface="Segoe UI"/>
                        </a:rPr>
                        <a:t>Tuesday</a:t>
                      </a:r>
                    </a:p>
                  </a:txBody>
                  <a:tcPr marL="179284" marR="40011"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mn-lt"/>
                        </a:rPr>
                        <a:t>Expo Theater #9</a:t>
                      </a:r>
                    </a:p>
                  </a:txBody>
                  <a:tcPr marL="179284" marR="40011"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dirty="0">
                          <a:effectLst/>
                          <a:latin typeface="Segoe UI"/>
                          <a:ea typeface="Calibri" panose="020F0502020204030204" pitchFamily="34" charset="0"/>
                          <a:cs typeface="Segoe UI"/>
                        </a:rPr>
                        <a:t>11:55AM-12:15PM</a:t>
                      </a:r>
                    </a:p>
                  </a:txBody>
                  <a:tcPr marL="179284" marR="40011"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dirty="0">
                          <a:effectLst/>
                          <a:latin typeface="Segoe UI"/>
                          <a:ea typeface="Calibri" panose="020F0502020204030204" pitchFamily="34" charset="0"/>
                          <a:cs typeface="Segoe UI"/>
                        </a:rPr>
                        <a:t>Auth</a:t>
                      </a:r>
                    </a:p>
                  </a:txBody>
                  <a:tcPr marL="182880" marR="40011"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204331"/>
                  </a:ext>
                </a:extLst>
              </a:tr>
              <a:tr h="548640">
                <a:tc>
                  <a:txBody>
                    <a:bodyPr/>
                    <a:lstStyle/>
                    <a:p>
                      <a:pPr marL="0" marR="0">
                        <a:spcBef>
                          <a:spcPts val="0"/>
                        </a:spcBef>
                        <a:spcAft>
                          <a:spcPts val="0"/>
                        </a:spcAft>
                      </a:pPr>
                      <a:r>
                        <a:rPr lang="en-US" sz="1100" dirty="0">
                          <a:solidFill>
                            <a:schemeClr val="tx1"/>
                          </a:solidFill>
                          <a:effectLst/>
                          <a:latin typeface="Segoe UI"/>
                          <a:cs typeface="Segoe UI"/>
                        </a:rPr>
                        <a:t>BRK2369</a:t>
                      </a:r>
                      <a:endParaRPr lang="en-US" sz="1100" dirty="0">
                        <a:solidFill>
                          <a:schemeClr val="tx1"/>
                        </a:solidFill>
                        <a:effectLst/>
                        <a:latin typeface="Segoe UI"/>
                        <a:ea typeface="Calibri" panose="020F0502020204030204" pitchFamily="34" charset="0"/>
                        <a:cs typeface="Segoe UI"/>
                      </a:endParaRPr>
                    </a:p>
                  </a:txBody>
                  <a:tcPr marL="179284"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dirty="0">
                          <a:effectLst/>
                          <a:latin typeface="+mn-lt"/>
                          <a:cs typeface="Segoe UI"/>
                        </a:rPr>
                        <a:t>Get apps out the door faster and easier: Microsoft's unified programming model for authentication, app management, and securely accessing APIs. </a:t>
                      </a:r>
                    </a:p>
                  </a:txBody>
                  <a:tcPr marL="179284" marR="179284"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b="1" dirty="0">
                          <a:effectLst/>
                          <a:latin typeface="Segoe UI"/>
                          <a:ea typeface="Calibri" panose="020F0502020204030204" pitchFamily="34" charset="0"/>
                          <a:cs typeface="Segoe UI"/>
                        </a:rPr>
                        <a:t>Tuesday</a:t>
                      </a:r>
                    </a:p>
                  </a:txBody>
                  <a:tcPr marL="179284"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mn-lt"/>
                        </a:rPr>
                        <a:t>OCCC W224 AB</a:t>
                      </a:r>
                    </a:p>
                  </a:txBody>
                  <a:tcPr marL="179284"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dirty="0">
                          <a:effectLst/>
                          <a:latin typeface="Segoe UI"/>
                          <a:ea typeface="Calibri" panose="020F0502020204030204" pitchFamily="34" charset="0"/>
                          <a:cs typeface="Segoe UI"/>
                        </a:rPr>
                        <a:t>12:30PM-1:45PM</a:t>
                      </a:r>
                    </a:p>
                  </a:txBody>
                  <a:tcPr marL="179284"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dirty="0">
                          <a:effectLst/>
                          <a:latin typeface="Segoe UI"/>
                          <a:ea typeface="Calibri" panose="020F0502020204030204" pitchFamily="34" charset="0"/>
                          <a:cs typeface="Segoe UI"/>
                        </a:rPr>
                        <a:t>Auth</a:t>
                      </a:r>
                    </a:p>
                  </a:txBody>
                  <a:tcPr marL="182880"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6939580"/>
                  </a:ext>
                </a:extLst>
              </a:tr>
              <a:tr h="548640">
                <a:tc>
                  <a:txBody>
                    <a:bodyPr/>
                    <a:lstStyle/>
                    <a:p>
                      <a:pPr marL="0" marR="0">
                        <a:spcBef>
                          <a:spcPts val="0"/>
                        </a:spcBef>
                        <a:spcAft>
                          <a:spcPts val="0"/>
                        </a:spcAft>
                      </a:pPr>
                      <a:r>
                        <a:rPr lang="en-US" sz="1100">
                          <a:solidFill>
                            <a:schemeClr val="tx1"/>
                          </a:solidFill>
                          <a:effectLst/>
                          <a:latin typeface="Segoe UI"/>
                          <a:cs typeface="Segoe UI"/>
                        </a:rPr>
                        <a:t>TH2080</a:t>
                      </a:r>
                      <a:endParaRPr lang="en-US" sz="1100">
                        <a:solidFill>
                          <a:schemeClr val="tx1"/>
                        </a:solidFill>
                        <a:effectLst/>
                        <a:latin typeface="Segoe UI"/>
                        <a:ea typeface="Calibri" panose="020F0502020204030204" pitchFamily="34" charset="0"/>
                        <a:cs typeface="Segoe UI"/>
                      </a:endParaRPr>
                    </a:p>
                  </a:txBody>
                  <a:tcPr marL="179284"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dirty="0">
                          <a:effectLst/>
                          <a:latin typeface="Segoe UI"/>
                          <a:ea typeface="Calibri" panose="020F0502020204030204" pitchFamily="34" charset="0"/>
                          <a:cs typeface="Segoe UI"/>
                        </a:rPr>
                        <a:t>Build smarter communications with Microsoft Graph and AI </a:t>
                      </a:r>
                    </a:p>
                  </a:txBody>
                  <a:tcPr marL="179284" marR="179284"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b="1" dirty="0">
                          <a:effectLst/>
                          <a:latin typeface="Segoe UI"/>
                          <a:ea typeface="Calibri" panose="020F0502020204030204" pitchFamily="34" charset="0"/>
                          <a:cs typeface="Segoe UI"/>
                        </a:rPr>
                        <a:t>Tuesday</a:t>
                      </a:r>
                    </a:p>
                  </a:txBody>
                  <a:tcPr marL="179284"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b="0" i="0" dirty="0">
                          <a:solidFill>
                            <a:schemeClr val="tx1"/>
                          </a:solidFill>
                          <a:latin typeface="+mn-lt"/>
                        </a:rPr>
                        <a:t>Expo Theater #11 </a:t>
                      </a:r>
                      <a:endParaRPr lang="en-US" sz="1100" b="1" dirty="0">
                        <a:effectLst/>
                        <a:latin typeface="Segoe UI"/>
                        <a:ea typeface="Calibri" panose="020F0502020204030204" pitchFamily="34" charset="0"/>
                        <a:cs typeface="Segoe UI"/>
                      </a:endParaRPr>
                    </a:p>
                  </a:txBody>
                  <a:tcPr marL="179284"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100" dirty="0">
                          <a:effectLst/>
                          <a:latin typeface="Segoe UI"/>
                          <a:ea typeface="Calibri" panose="020F0502020204030204" pitchFamily="34" charset="0"/>
                          <a:cs typeface="Segoe UI"/>
                        </a:rPr>
                        <a:t>2:50PM-3:10PM</a:t>
                      </a:r>
                    </a:p>
                  </a:txBody>
                  <a:tcPr marL="179284"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dirty="0">
                          <a:effectLst/>
                          <a:latin typeface="Segoe UI"/>
                          <a:cs typeface="Segoe UI"/>
                        </a:rPr>
                        <a:t>Microsoft Graph</a:t>
                      </a:r>
                      <a:endParaRPr lang="en-US" sz="1100" dirty="0">
                        <a:effectLst/>
                        <a:latin typeface="Segoe UI"/>
                        <a:ea typeface="Calibri" panose="020F0502020204030204" pitchFamily="34" charset="0"/>
                        <a:cs typeface="Segoe UI"/>
                      </a:endParaRPr>
                    </a:p>
                  </a:txBody>
                  <a:tcPr marL="182880"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0171602"/>
                  </a:ext>
                </a:extLst>
              </a:tr>
              <a:tr h="548640">
                <a:tc>
                  <a:txBody>
                    <a:bodyPr/>
                    <a:lstStyle/>
                    <a:p>
                      <a:pPr marL="0" marR="0">
                        <a:spcBef>
                          <a:spcPts val="0"/>
                        </a:spcBef>
                        <a:spcAft>
                          <a:spcPts val="0"/>
                        </a:spcAft>
                      </a:pPr>
                      <a:r>
                        <a:rPr lang="en-US" sz="1100">
                          <a:solidFill>
                            <a:schemeClr val="tx1"/>
                          </a:solidFill>
                          <a:effectLst/>
                          <a:latin typeface="Segoe UI"/>
                          <a:ea typeface="Calibri" panose="020F0502020204030204" pitchFamily="34" charset="0"/>
                          <a:cs typeface="Segoe UI"/>
                        </a:rPr>
                        <a:t>TH2081</a:t>
                      </a:r>
                    </a:p>
                  </a:txBody>
                  <a:tcPr marL="179284"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dirty="0">
                          <a:effectLst/>
                          <a:latin typeface="Segoe UI"/>
                          <a:ea typeface="Calibri" panose="020F0502020204030204" pitchFamily="34" charset="0"/>
                          <a:cs typeface="Segoe UI"/>
                        </a:rPr>
                        <a:t>Single sign-on best practices for Azure Active Directory and Microsoft Accounts  </a:t>
                      </a:r>
                      <a:endParaRPr lang="en-US" sz="1100" dirty="0">
                        <a:gradFill>
                          <a:gsLst>
                            <a:gs pos="1250">
                              <a:schemeClr val="tx1"/>
                            </a:gs>
                            <a:gs pos="100000">
                              <a:schemeClr val="tx1"/>
                            </a:gs>
                          </a:gsLst>
                          <a:lin ang="5400000" scaled="0"/>
                        </a:gradFill>
                        <a:effectLst/>
                        <a:latin typeface="Segoe UI" panose="020B0502040204020203" pitchFamily="34" charset="0"/>
                        <a:ea typeface="Calibri" panose="020F0502020204030204" pitchFamily="34" charset="0"/>
                        <a:cs typeface="Segoe UI" panose="020B0502040204020203" pitchFamily="34" charset="0"/>
                      </a:endParaRPr>
                    </a:p>
                  </a:txBody>
                  <a:tcPr marL="179284" marR="179284"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b="1">
                          <a:effectLst/>
                          <a:latin typeface="Segoe UI"/>
                          <a:ea typeface="Calibri" panose="020F0502020204030204" pitchFamily="34" charset="0"/>
                          <a:cs typeface="Segoe UI"/>
                        </a:rPr>
                        <a:t>Wednesday</a:t>
                      </a:r>
                    </a:p>
                  </a:txBody>
                  <a:tcPr marL="179284"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mn-lt"/>
                        </a:rPr>
                        <a:t>Expo Theater #12 </a:t>
                      </a:r>
                    </a:p>
                  </a:txBody>
                  <a:tcPr marL="179284"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defTabSz="932742" eaLnBrk="1" fontAlgn="auto" latinLnBrk="0" hangingPunct="1">
                        <a:buClrTx/>
                        <a:buSzTx/>
                        <a:buNone/>
                        <a:tabLst/>
                        <a:defRPr/>
                      </a:pPr>
                      <a:r>
                        <a:rPr lang="en-US" sz="1100" dirty="0">
                          <a:effectLst/>
                          <a:latin typeface="Segoe UI"/>
                          <a:cs typeface="Segoe UI"/>
                        </a:rPr>
                        <a:t>12:30AM-12:50PM</a:t>
                      </a:r>
                      <a:endParaRPr lang="en-US" sz="1800" dirty="0">
                        <a:effectLst/>
                      </a:endParaRPr>
                    </a:p>
                  </a:txBody>
                  <a:tcPr marL="179284"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dirty="0">
                          <a:effectLst/>
                          <a:latin typeface="Segoe UI"/>
                          <a:cs typeface="Segoe UI"/>
                        </a:rPr>
                        <a:t>Auth</a:t>
                      </a:r>
                      <a:endParaRPr lang="en-US" sz="1100" dirty="0">
                        <a:effectLst/>
                        <a:latin typeface="Segoe UI"/>
                        <a:ea typeface="Calibri" panose="020F0502020204030204" pitchFamily="34" charset="0"/>
                        <a:cs typeface="Segoe UI"/>
                      </a:endParaRPr>
                    </a:p>
                  </a:txBody>
                  <a:tcPr marL="182880"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4297210"/>
                  </a:ext>
                </a:extLst>
              </a:tr>
              <a:tr h="548640">
                <a:tc>
                  <a:txBody>
                    <a:bodyPr/>
                    <a:lstStyle/>
                    <a:p>
                      <a:pPr marL="0" marR="0">
                        <a:spcBef>
                          <a:spcPts val="0"/>
                        </a:spcBef>
                        <a:spcAft>
                          <a:spcPts val="0"/>
                        </a:spcAft>
                      </a:pPr>
                      <a:r>
                        <a:rPr lang="en-US" sz="1100">
                          <a:solidFill>
                            <a:schemeClr val="tx1"/>
                          </a:solidFill>
                          <a:effectLst/>
                          <a:latin typeface="Segoe UI"/>
                          <a:ea typeface="Calibri" panose="020F0502020204030204" pitchFamily="34" charset="0"/>
                          <a:cs typeface="Segoe UI"/>
                        </a:rPr>
                        <a:t>BRK2266</a:t>
                      </a:r>
                    </a:p>
                  </a:txBody>
                  <a:tcPr marL="179284"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dirty="0">
                          <a:effectLst/>
                          <a:latin typeface="Segoe UI"/>
                          <a:ea typeface="Calibri" panose="020F0502020204030204" pitchFamily="34" charset="0"/>
                          <a:cs typeface="Segoe UI"/>
                        </a:rPr>
                        <a:t>Streamlining your business processes using Microsoft Graph </a:t>
                      </a:r>
                    </a:p>
                  </a:txBody>
                  <a:tcPr marL="179284" marR="179284"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b="1" dirty="0">
                          <a:effectLst/>
                          <a:latin typeface="Segoe UI"/>
                          <a:ea typeface="Calibri" panose="020F0502020204030204" pitchFamily="34" charset="0"/>
                          <a:cs typeface="Segoe UI"/>
                        </a:rPr>
                        <a:t>Wednesday</a:t>
                      </a:r>
                    </a:p>
                  </a:txBody>
                  <a:tcPr marL="179284"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b="0" i="0" dirty="0">
                          <a:solidFill>
                            <a:schemeClr val="tx1"/>
                          </a:solidFill>
                          <a:latin typeface="+mn-lt"/>
                        </a:rPr>
                        <a:t>OCCC W304 A-D </a:t>
                      </a:r>
                      <a:endParaRPr lang="en-US" sz="1100" b="1" dirty="0">
                        <a:effectLst/>
                        <a:latin typeface="Segoe UI"/>
                        <a:ea typeface="Calibri" panose="020F0502020204030204" pitchFamily="34" charset="0"/>
                        <a:cs typeface="Segoe UI"/>
                      </a:endParaRPr>
                    </a:p>
                  </a:txBody>
                  <a:tcPr marL="179284"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defTabSz="932742" eaLnBrk="1" fontAlgn="auto" latinLnBrk="0" hangingPunct="1">
                        <a:buClrTx/>
                        <a:buSzTx/>
                        <a:buNone/>
                        <a:tabLst/>
                        <a:defRPr/>
                      </a:pPr>
                      <a:r>
                        <a:rPr lang="en-US" sz="1100" dirty="0">
                          <a:effectLst/>
                          <a:latin typeface="Segoe UI"/>
                          <a:cs typeface="Segoe UI"/>
                        </a:rPr>
                        <a:t>4:30PM-5:15PM</a:t>
                      </a:r>
                      <a:endParaRPr lang="en-US" sz="1800" dirty="0">
                        <a:effectLst/>
                      </a:endParaRPr>
                    </a:p>
                  </a:txBody>
                  <a:tcPr marL="179284"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dirty="0">
                          <a:effectLst/>
                          <a:latin typeface="Segoe UI"/>
                          <a:cs typeface="Segoe UI"/>
                        </a:rPr>
                        <a:t>Microsoft Graph</a:t>
                      </a:r>
                      <a:endParaRPr lang="en-US" sz="1100" dirty="0">
                        <a:effectLst/>
                        <a:latin typeface="Segoe UI"/>
                        <a:ea typeface="Calibri" panose="020F0502020204030204" pitchFamily="34" charset="0"/>
                        <a:cs typeface="Segoe UI"/>
                      </a:endParaRPr>
                    </a:p>
                  </a:txBody>
                  <a:tcPr marL="182880"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4203281"/>
                  </a:ext>
                </a:extLst>
              </a:tr>
              <a:tr h="548640">
                <a:tc>
                  <a:txBody>
                    <a:bodyPr/>
                    <a:lstStyle/>
                    <a:p>
                      <a:pPr marL="0" marR="0">
                        <a:spcBef>
                          <a:spcPts val="0"/>
                        </a:spcBef>
                        <a:spcAft>
                          <a:spcPts val="0"/>
                        </a:spcAft>
                      </a:pPr>
                      <a:r>
                        <a:rPr lang="en-US" sz="1100">
                          <a:solidFill>
                            <a:schemeClr val="tx1"/>
                          </a:solidFill>
                          <a:effectLst/>
                          <a:latin typeface="Segoe UI"/>
                          <a:ea typeface="Calibri" panose="020F0502020204030204" pitchFamily="34" charset="0"/>
                          <a:cs typeface="Segoe UI"/>
                        </a:rPr>
                        <a:t>BRK2265 </a:t>
                      </a:r>
                      <a:endParaRPr lang="en-US" sz="110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179284"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100" dirty="0">
                          <a:effectLst/>
                          <a:latin typeface="Segoe UI"/>
                          <a:ea typeface="Calibri" panose="020F0502020204030204" pitchFamily="34" charset="0"/>
                          <a:cs typeface="Segoe UI"/>
                        </a:rPr>
                        <a:t>Architecting your app’s access and security with identity as the control plane </a:t>
                      </a:r>
                    </a:p>
                  </a:txBody>
                  <a:tcPr marL="179284" marR="179284"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b="1">
                          <a:effectLst/>
                          <a:latin typeface="Segoe UI"/>
                          <a:ea typeface="Calibri" panose="020F0502020204030204" pitchFamily="34" charset="0"/>
                          <a:cs typeface="Segoe UI"/>
                        </a:rPr>
                        <a:t>Thursday</a:t>
                      </a:r>
                    </a:p>
                  </a:txBody>
                  <a:tcPr marL="179284"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b="0" i="0" dirty="0">
                          <a:solidFill>
                            <a:schemeClr val="tx1"/>
                          </a:solidFill>
                          <a:latin typeface="+mn-lt"/>
                        </a:rPr>
                        <a:t>OCCC W304 A-D </a:t>
                      </a:r>
                      <a:endParaRPr lang="en-US" sz="1100" b="1" dirty="0">
                        <a:effectLst/>
                        <a:latin typeface="Segoe UI"/>
                        <a:ea typeface="Calibri" panose="020F0502020204030204" pitchFamily="34" charset="0"/>
                        <a:cs typeface="Segoe UI"/>
                      </a:endParaRPr>
                    </a:p>
                  </a:txBody>
                  <a:tcPr marL="179284"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defTabSz="932742" eaLnBrk="1" fontAlgn="auto" latinLnBrk="0" hangingPunct="1">
                        <a:buClrTx/>
                        <a:buSzTx/>
                        <a:buNone/>
                        <a:tabLst/>
                        <a:defRPr/>
                      </a:pPr>
                      <a:r>
                        <a:rPr lang="en-US" sz="1100" dirty="0">
                          <a:effectLst/>
                          <a:latin typeface="Segoe UI"/>
                          <a:cs typeface="Segoe UI"/>
                        </a:rPr>
                        <a:t>10:15AM-11:00AM</a:t>
                      </a:r>
                      <a:endParaRPr lang="en-US" sz="1800" dirty="0">
                        <a:effectLst/>
                      </a:endParaRPr>
                    </a:p>
                  </a:txBody>
                  <a:tcPr marL="179284"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100" dirty="0">
                          <a:effectLst/>
                          <a:latin typeface="Segoe UI"/>
                          <a:cs typeface="Segoe UI"/>
                        </a:rPr>
                        <a:t>Auth</a:t>
                      </a:r>
                      <a:endParaRPr lang="en-US" sz="1100" dirty="0">
                        <a:effectLst/>
                        <a:latin typeface="Segoe UI"/>
                        <a:ea typeface="Calibri" panose="020F0502020204030204" pitchFamily="34" charset="0"/>
                        <a:cs typeface="Segoe UI"/>
                      </a:endParaRPr>
                    </a:p>
                  </a:txBody>
                  <a:tcPr marL="182880"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5787880"/>
                  </a:ext>
                </a:extLst>
              </a:tr>
              <a:tr h="548640">
                <a:tc>
                  <a:txBody>
                    <a:bodyPr/>
                    <a:lstStyle/>
                    <a:p>
                      <a:pPr marL="0" marR="0">
                        <a:spcBef>
                          <a:spcPts val="0"/>
                        </a:spcBef>
                        <a:spcAft>
                          <a:spcPts val="0"/>
                        </a:spcAft>
                      </a:pPr>
                      <a:r>
                        <a:rPr lang="en-US" sz="1100">
                          <a:solidFill>
                            <a:schemeClr val="tx1"/>
                          </a:solidFill>
                          <a:effectLst/>
                          <a:latin typeface="Segoe UI"/>
                          <a:ea typeface="Calibri" panose="020F0502020204030204" pitchFamily="34" charset="0"/>
                          <a:cs typeface="Segoe UI"/>
                        </a:rPr>
                        <a:t>BRK2404</a:t>
                      </a:r>
                    </a:p>
                  </a:txBody>
                  <a:tcPr marL="179284"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dirty="0">
                          <a:effectLst/>
                          <a:latin typeface="Segoe UI"/>
                          <a:ea typeface="Calibri" panose="020F0502020204030204" pitchFamily="34" charset="0"/>
                          <a:cs typeface="Segoe UI"/>
                        </a:rPr>
                        <a:t>Build compelling experiences by bringing your organization's data together with Microsoft Graph </a:t>
                      </a:r>
                    </a:p>
                  </a:txBody>
                  <a:tcPr marL="179284" marR="179284"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b="1">
                          <a:effectLst/>
                          <a:latin typeface="Segoe UI"/>
                          <a:ea typeface="Calibri" panose="020F0502020204030204" pitchFamily="34" charset="0"/>
                          <a:cs typeface="Segoe UI"/>
                        </a:rPr>
                        <a:t>Friday</a:t>
                      </a:r>
                    </a:p>
                  </a:txBody>
                  <a:tcPr marL="179284"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b="0" i="0" dirty="0">
                          <a:solidFill>
                            <a:schemeClr val="tx1"/>
                          </a:solidFill>
                          <a:latin typeface="+mn-lt"/>
                        </a:rPr>
                        <a:t>Hyatt Regency Plaza International I-K</a:t>
                      </a:r>
                      <a:endParaRPr lang="en-US" sz="1100" b="1" dirty="0">
                        <a:effectLst/>
                        <a:latin typeface="Segoe UI"/>
                        <a:ea typeface="Calibri" panose="020F0502020204030204" pitchFamily="34" charset="0"/>
                        <a:cs typeface="Segoe UI"/>
                      </a:endParaRPr>
                    </a:p>
                  </a:txBody>
                  <a:tcPr marL="179284"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defTabSz="932742" eaLnBrk="1" fontAlgn="auto" latinLnBrk="0" hangingPunct="1">
                        <a:buClrTx/>
                        <a:buSzTx/>
                        <a:buNone/>
                        <a:tabLst/>
                        <a:defRPr/>
                      </a:pPr>
                      <a:r>
                        <a:rPr lang="en-US" sz="1100" dirty="0">
                          <a:effectLst/>
                          <a:latin typeface="Segoe UI"/>
                          <a:cs typeface="Segoe UI"/>
                        </a:rPr>
                        <a:t>10:15PM-11:00PM</a:t>
                      </a:r>
                      <a:endParaRPr lang="en-US" sz="1800" dirty="0">
                        <a:effectLst/>
                      </a:endParaRPr>
                    </a:p>
                  </a:txBody>
                  <a:tcPr marL="179284"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dirty="0">
                          <a:effectLst/>
                          <a:latin typeface="Segoe UI"/>
                          <a:cs typeface="Segoe UI"/>
                        </a:rPr>
                        <a:t>Microsoft Graph</a:t>
                      </a:r>
                      <a:endParaRPr lang="en-US" sz="1100" dirty="0">
                        <a:effectLst/>
                        <a:latin typeface="Segoe UI"/>
                        <a:ea typeface="Calibri" panose="020F0502020204030204" pitchFamily="34" charset="0"/>
                        <a:cs typeface="Segoe UI"/>
                      </a:endParaRPr>
                    </a:p>
                  </a:txBody>
                  <a:tcPr marL="182880"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4503254"/>
                  </a:ext>
                </a:extLst>
              </a:tr>
              <a:tr h="548640">
                <a:tc>
                  <a:txBody>
                    <a:bodyPr/>
                    <a:lstStyle/>
                    <a:p>
                      <a:pPr marL="0" marR="0">
                        <a:spcBef>
                          <a:spcPts val="0"/>
                        </a:spcBef>
                        <a:spcAft>
                          <a:spcPts val="0"/>
                        </a:spcAft>
                      </a:pPr>
                      <a:r>
                        <a:rPr lang="en-US" sz="1100">
                          <a:solidFill>
                            <a:schemeClr val="tx1"/>
                          </a:solidFill>
                          <a:effectLst/>
                          <a:latin typeface="Segoe UI"/>
                          <a:ea typeface="Calibri" panose="020F0502020204030204" pitchFamily="34" charset="0"/>
                          <a:cs typeface="Segoe UI"/>
                        </a:rPr>
                        <a:t>TH2159</a:t>
                      </a:r>
                    </a:p>
                  </a:txBody>
                  <a:tcPr marL="179284"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a:effectLst/>
                          <a:latin typeface="Segoe UI"/>
                          <a:ea typeface="Calibri" panose="020F0502020204030204" pitchFamily="34" charset="0"/>
                          <a:cs typeface="Segoe UI"/>
                        </a:rPr>
                        <a:t>How to perform large scale operations efficiently using Microsoft Graph </a:t>
                      </a:r>
                    </a:p>
                  </a:txBody>
                  <a:tcPr marL="179284" marR="179284"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b="1">
                          <a:effectLst/>
                          <a:latin typeface="Segoe UI"/>
                          <a:ea typeface="Calibri" panose="020F0502020204030204" pitchFamily="34" charset="0"/>
                          <a:cs typeface="Segoe UI"/>
                        </a:rPr>
                        <a:t>Friday</a:t>
                      </a:r>
                    </a:p>
                  </a:txBody>
                  <a:tcPr marL="179284"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mn-lt"/>
                        </a:rPr>
                        <a:t>Hyatt Building Theater </a:t>
                      </a:r>
                    </a:p>
                  </a:txBody>
                  <a:tcPr marL="179284"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defTabSz="932742" eaLnBrk="1" fontAlgn="auto" latinLnBrk="0" hangingPunct="1">
                        <a:buClrTx/>
                        <a:buSzTx/>
                        <a:buNone/>
                        <a:tabLst/>
                        <a:defRPr/>
                      </a:pPr>
                      <a:r>
                        <a:rPr lang="en-US" sz="1100">
                          <a:effectLst/>
                          <a:latin typeface="Segoe UI"/>
                          <a:cs typeface="Segoe UI"/>
                        </a:rPr>
                        <a:t>12:00PM-12:20PM</a:t>
                      </a:r>
                      <a:endParaRPr lang="en-US" sz="1800">
                        <a:effectLst/>
                      </a:endParaRPr>
                    </a:p>
                  </a:txBody>
                  <a:tcPr marL="179284"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dirty="0">
                          <a:effectLst/>
                          <a:latin typeface="Segoe UI"/>
                          <a:cs typeface="Segoe UI"/>
                        </a:rPr>
                        <a:t>Microsoft Graph</a:t>
                      </a:r>
                      <a:endParaRPr lang="en-US" sz="1100" dirty="0">
                        <a:effectLst/>
                        <a:latin typeface="Segoe UI"/>
                        <a:ea typeface="Calibri" panose="020F0502020204030204" pitchFamily="34" charset="0"/>
                        <a:cs typeface="Segoe UI"/>
                      </a:endParaRPr>
                    </a:p>
                  </a:txBody>
                  <a:tcPr marL="182880"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1353706"/>
                  </a:ext>
                </a:extLst>
              </a:tr>
              <a:tr h="548640">
                <a:tc>
                  <a:txBody>
                    <a:bodyPr/>
                    <a:lstStyle/>
                    <a:p>
                      <a:pPr marL="0" marR="0">
                        <a:spcBef>
                          <a:spcPts val="0"/>
                        </a:spcBef>
                        <a:spcAft>
                          <a:spcPts val="0"/>
                        </a:spcAft>
                      </a:pPr>
                      <a:r>
                        <a:rPr lang="en-US" sz="1100">
                          <a:solidFill>
                            <a:schemeClr val="tx1"/>
                          </a:solidFill>
                          <a:effectLst/>
                          <a:latin typeface="Segoe UI"/>
                          <a:cs typeface="Segoe UI"/>
                        </a:rPr>
                        <a:t>LAB</a:t>
                      </a:r>
                      <a:endParaRPr lang="en-US" sz="1100">
                        <a:solidFill>
                          <a:schemeClr val="tx1"/>
                        </a:solidFill>
                        <a:effectLst/>
                        <a:latin typeface="Segoe UI"/>
                        <a:ea typeface="Calibri" panose="020F0502020204030204" pitchFamily="34" charset="0"/>
                        <a:cs typeface="Segoe UI"/>
                      </a:endParaRPr>
                    </a:p>
                  </a:txBody>
                  <a:tcPr marL="179284"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dirty="0">
                          <a:effectLst/>
                          <a:latin typeface="Segoe UI"/>
                          <a:ea typeface="Calibri" panose="020F0502020204030204" pitchFamily="34" charset="0"/>
                          <a:cs typeface="Segoe UI"/>
                        </a:rPr>
                        <a:t>Simplify Sign in experience for work and Personal accounts on SPA and call APIs </a:t>
                      </a:r>
                    </a:p>
                  </a:txBody>
                  <a:tcPr marL="179284" marR="179284"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b="1" dirty="0">
                          <a:effectLst/>
                          <a:latin typeface="Segoe UI"/>
                          <a:ea typeface="Calibri" panose="020F0502020204030204" pitchFamily="34" charset="0"/>
                          <a:cs typeface="Segoe UI"/>
                        </a:rPr>
                        <a:t>Anytime</a:t>
                      </a:r>
                    </a:p>
                  </a:txBody>
                  <a:tcPr marL="179284"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b="0" dirty="0">
                          <a:effectLst/>
                          <a:latin typeface="Segoe UI"/>
                          <a:ea typeface="Calibri" panose="020F0502020204030204" pitchFamily="34" charset="0"/>
                          <a:cs typeface="Segoe UI"/>
                        </a:rPr>
                        <a:t>Immersion Zone</a:t>
                      </a:r>
                    </a:p>
                  </a:txBody>
                  <a:tcPr marL="179284"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100" dirty="0">
                          <a:gradFill>
                            <a:gsLst>
                              <a:gs pos="1250">
                                <a:schemeClr val="tx1"/>
                              </a:gs>
                              <a:gs pos="100000">
                                <a:schemeClr val="tx1"/>
                              </a:gs>
                            </a:gsLst>
                            <a:lin ang="5400000" scaled="0"/>
                          </a:gradFill>
                          <a:effectLst/>
                          <a:latin typeface="Segoe UI" panose="020B0502040204020203" pitchFamily="34" charset="0"/>
                          <a:ea typeface="Calibri" panose="020F0502020204030204" pitchFamily="34" charset="0"/>
                          <a:cs typeface="Segoe UI" panose="020B0502040204020203" pitchFamily="34" charset="0"/>
                        </a:rPr>
                        <a:t>Anytime</a:t>
                      </a:r>
                    </a:p>
                  </a:txBody>
                  <a:tcPr marL="179284"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dirty="0">
                          <a:effectLst/>
                          <a:latin typeface="Segoe UI"/>
                          <a:cs typeface="Segoe UI"/>
                        </a:rPr>
                        <a:t>Auth + Microsoft Graph</a:t>
                      </a:r>
                      <a:endParaRPr lang="en-US" sz="1100" dirty="0">
                        <a:effectLst/>
                        <a:latin typeface="Segoe UI"/>
                        <a:ea typeface="Calibri" panose="020F0502020204030204" pitchFamily="34" charset="0"/>
                        <a:cs typeface="Segoe UI"/>
                      </a:endParaRPr>
                    </a:p>
                  </a:txBody>
                  <a:tcPr marL="182880" marR="40011" marT="0" marB="0" anchor="ctr">
                    <a:lnL w="12700" cmpd="sng">
                      <a:noFill/>
                    </a:lnL>
                    <a:lnR w="12700" cmpd="sng">
                      <a:noFill/>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0018183"/>
                  </a:ext>
                </a:extLst>
              </a:tr>
            </a:tbl>
          </a:graphicData>
        </a:graphic>
      </p:graphicFrame>
    </p:spTree>
    <p:extLst>
      <p:ext uri="{BB962C8B-B14F-4D97-AF65-F5344CB8AC3E}">
        <p14:creationId xmlns:p14="http://schemas.microsoft.com/office/powerpoint/2010/main" val="308452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1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42" presetClass="path" presetSubtype="0" decel="100000" fill="hold" nodeType="withEffect">
                                  <p:stCondLst>
                                    <p:cond delay="150"/>
                                  </p:stCondLst>
                                  <p:childTnLst>
                                    <p:animMotion origin="layout" path="M 4.16667E-7 1.11111E-6 L 4.16667E-7 0.02546 " pathEditMode="relative" rAng="0" ptsTypes="AA">
                                      <p:cBhvr>
                                        <p:cTn id="13" dur="500" spd="-100000" fill="hold"/>
                                        <p:tgtEl>
                                          <p:spTgt spid="2"/>
                                        </p:tgtEl>
                                        <p:attrNameLst>
                                          <p:attrName>ppt_x</p:attrName>
                                          <p:attrName>ppt_y</p:attrName>
                                        </p:attrNameLst>
                                      </p:cBhvr>
                                      <p:rCtr x="0" y="12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yp="http://schemas.microsoft.com/office/drawing/2018/hyperlinkcolor"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2437" y="501572"/>
            <a:ext cx="11018520" cy="553998"/>
          </a:xfrm>
        </p:spPr>
        <p:txBody>
          <a:bodyPr/>
          <a:lstStyle/>
          <a:p>
            <a:r>
              <a:rPr lang="en-US" dirty="0"/>
              <a:t>Get Started</a:t>
            </a:r>
          </a:p>
        </p:txBody>
      </p:sp>
      <p:sp>
        <p:nvSpPr>
          <p:cNvPr id="31" name="TextBox 30">
            <a:hlinkClick r:id="rId3"/>
            <a:extLst/>
          </p:cNvPr>
          <p:cNvSpPr txBox="1"/>
          <p:nvPr/>
        </p:nvSpPr>
        <p:spPr>
          <a:xfrm>
            <a:off x="4098833" y="2989537"/>
            <a:ext cx="5077097" cy="1122343"/>
          </a:xfrm>
          <a:prstGeom prst="rect">
            <a:avLst/>
          </a:prstGeom>
          <a:noFill/>
        </p:spPr>
        <p:txBody>
          <a:bodyPr wrap="square" lIns="89631" tIns="143407" rIns="89631" bIns="143407" rtlCol="0" anchor="ctr">
            <a:spAutoFit/>
          </a:bodyPr>
          <a:lstStyle/>
          <a:p>
            <a:pPr defTabSz="896204">
              <a:lnSpc>
                <a:spcPts val="3353"/>
              </a:lnSpc>
              <a:defRPr/>
            </a:pPr>
            <a:r>
              <a:rPr lang="en-US" sz="2400" kern="0" spc="-40" dirty="0">
                <a:solidFill>
                  <a:srgbClr val="1A1A1A"/>
                </a:solidFill>
                <a:latin typeface="Segoe UI Semilight" panose="020B0402040204020203" pitchFamily="34" charset="0"/>
                <a:cs typeface="Segoe UI Semilight" panose="020B0402040204020203" pitchFamily="34" charset="0"/>
              </a:rPr>
              <a:t>Ask a question:</a:t>
            </a:r>
            <a:endParaRPr lang="en-US" sz="2400" u="sng" kern="0" spc="-40" dirty="0">
              <a:solidFill>
                <a:srgbClr val="F37521"/>
              </a:solidFill>
              <a:latin typeface="Segoe UI Semilight" panose="020B0402040204020203" pitchFamily="34" charset="0"/>
              <a:cs typeface="Segoe UI Semilight" panose="020B0402040204020203" pitchFamily="34" charset="0"/>
            </a:endParaRPr>
          </a:p>
          <a:p>
            <a:pPr defTabSz="896204">
              <a:lnSpc>
                <a:spcPts val="3353"/>
              </a:lnSpc>
              <a:defRPr/>
            </a:pPr>
            <a:r>
              <a:rPr lang="en-US" sz="2400" u="sng" kern="0" spc="-40" dirty="0">
                <a:solidFill>
                  <a:schemeClr val="accent4"/>
                </a:solidFill>
                <a:latin typeface="Segoe UI Semilight" panose="020B0402040204020203" pitchFamily="34" charset="0"/>
                <a:cs typeface="Segoe UI Semilight" panose="020B0402040204020203" pitchFamily="34" charset="0"/>
                <a:hlinkClick r:id="rId4">
                  <a:extLst>
                    <a:ext uri="{A12FA001-AC4F-418D-AE19-62706E023703}">
                      <ahyp:hlinkClr xmlns:ahyp="http://schemas.microsoft.com/office/drawing/2018/hyperlinkcolor" val="tx"/>
                    </a:ext>
                  </a:extLst>
                </a:hlinkClick>
              </a:rPr>
              <a:t>aka.ms/</a:t>
            </a:r>
            <a:r>
              <a:rPr lang="en-US" sz="2400" u="sng" kern="0" spc="-40" dirty="0" err="1">
                <a:solidFill>
                  <a:schemeClr val="accent4"/>
                </a:solidFill>
                <a:latin typeface="Segoe UI Semilight" panose="020B0402040204020203" pitchFamily="34" charset="0"/>
                <a:cs typeface="Segoe UI Semilight" panose="020B0402040204020203" pitchFamily="34" charset="0"/>
                <a:hlinkClick r:id="rId4">
                  <a:extLst>
                    <a:ext uri="{A12FA001-AC4F-418D-AE19-62706E023703}">
                      <ahyp:hlinkClr xmlns:ahyp="http://schemas.microsoft.com/office/drawing/2018/hyperlinkcolor" val="tx"/>
                    </a:ext>
                  </a:extLst>
                </a:hlinkClick>
              </a:rPr>
              <a:t>MsIdStackOverflow</a:t>
            </a:r>
            <a:endParaRPr lang="en-US" sz="2400" u="sng" kern="0" spc="-40" dirty="0">
              <a:solidFill>
                <a:schemeClr val="accent4"/>
              </a:solidFill>
              <a:latin typeface="Segoe UI Semilight" panose="020B0402040204020203" pitchFamily="34" charset="0"/>
              <a:cs typeface="Segoe UI Semilight" panose="020B0402040204020203" pitchFamily="34" charset="0"/>
            </a:endParaRPr>
          </a:p>
        </p:txBody>
      </p:sp>
      <p:grpSp>
        <p:nvGrpSpPr>
          <p:cNvPr id="78" name="Group 77">
            <a:extLst>
              <a:ext uri="{FF2B5EF4-FFF2-40B4-BE49-F238E27FC236}">
                <a16:creationId xmlns:a16="http://schemas.microsoft.com/office/drawing/2014/main" id="{FD5E5C4F-50A0-4B4D-A500-6CE664A8FCDC}"/>
              </a:ext>
            </a:extLst>
          </p:cNvPr>
          <p:cNvGrpSpPr/>
          <p:nvPr/>
        </p:nvGrpSpPr>
        <p:grpSpPr>
          <a:xfrm>
            <a:off x="1121326" y="3765127"/>
            <a:ext cx="1487058" cy="1123100"/>
            <a:chOff x="885262" y="2681795"/>
            <a:chExt cx="1944699" cy="1468732"/>
          </a:xfrm>
        </p:grpSpPr>
        <p:grpSp>
          <p:nvGrpSpPr>
            <p:cNvPr id="79" name="Group 78">
              <a:extLst>
                <a:ext uri="{FF2B5EF4-FFF2-40B4-BE49-F238E27FC236}">
                  <a16:creationId xmlns:a16="http://schemas.microsoft.com/office/drawing/2014/main" id="{55644022-7629-40F7-955B-E1737FD14C04}"/>
                </a:ext>
              </a:extLst>
            </p:cNvPr>
            <p:cNvGrpSpPr/>
            <p:nvPr/>
          </p:nvGrpSpPr>
          <p:grpSpPr>
            <a:xfrm>
              <a:off x="885262" y="3311154"/>
              <a:ext cx="428907" cy="188199"/>
              <a:chOff x="640077" y="2781311"/>
              <a:chExt cx="900916" cy="242089"/>
            </a:xfrm>
          </p:grpSpPr>
          <p:cxnSp>
            <p:nvCxnSpPr>
              <p:cNvPr id="91" name="Straight Connector 90">
                <a:extLst>
                  <a:ext uri="{FF2B5EF4-FFF2-40B4-BE49-F238E27FC236}">
                    <a16:creationId xmlns:a16="http://schemas.microsoft.com/office/drawing/2014/main" id="{03CF93CB-4D7C-4E8F-9CDE-76FCF1B639FA}"/>
                  </a:ext>
                </a:extLst>
              </p:cNvPr>
              <p:cNvCxnSpPr/>
              <p:nvPr/>
            </p:nvCxnSpPr>
            <p:spPr>
              <a:xfrm flipH="1">
                <a:off x="640077" y="2781311"/>
                <a:ext cx="900916" cy="0"/>
              </a:xfrm>
              <a:prstGeom prst="line">
                <a:avLst/>
              </a:prstGeom>
              <a:ln w="9525">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9455CA1-7E71-4CA9-985D-4182740597D2}"/>
                  </a:ext>
                </a:extLst>
              </p:cNvPr>
              <p:cNvCxnSpPr>
                <a:cxnSpLocks/>
              </p:cNvCxnSpPr>
              <p:nvPr/>
            </p:nvCxnSpPr>
            <p:spPr>
              <a:xfrm flipH="1">
                <a:off x="640078" y="2902355"/>
                <a:ext cx="827487" cy="0"/>
              </a:xfrm>
              <a:prstGeom prst="line">
                <a:avLst/>
              </a:prstGeom>
              <a:ln w="9525">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B9E67D1-D33E-4608-A3A2-7E6F26B42230}"/>
                  </a:ext>
                </a:extLst>
              </p:cNvPr>
              <p:cNvCxnSpPr>
                <a:cxnSpLocks/>
              </p:cNvCxnSpPr>
              <p:nvPr/>
            </p:nvCxnSpPr>
            <p:spPr>
              <a:xfrm flipH="1">
                <a:off x="640078" y="3023400"/>
                <a:ext cx="724051" cy="0"/>
              </a:xfrm>
              <a:prstGeom prst="line">
                <a:avLst/>
              </a:prstGeom>
              <a:ln w="9525">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80" name="Freeform 128">
              <a:extLst>
                <a:ext uri="{FF2B5EF4-FFF2-40B4-BE49-F238E27FC236}">
                  <a16:creationId xmlns:a16="http://schemas.microsoft.com/office/drawing/2014/main" id="{E3FD1DE4-D18C-42F7-B53C-475A56BF4D2D}"/>
                </a:ext>
              </a:extLst>
            </p:cNvPr>
            <p:cNvSpPr>
              <a:spLocks noChangeAspect="1"/>
            </p:cNvSpPr>
            <p:nvPr/>
          </p:nvSpPr>
          <p:spPr bwMode="auto">
            <a:xfrm>
              <a:off x="1524368" y="2681795"/>
              <a:ext cx="1305593" cy="721227"/>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noFill/>
            <a:ln w="9525">
              <a:solidFill>
                <a:schemeClr val="tx2"/>
              </a:solidFill>
            </a:ln>
            <a:extLst/>
          </p:spPr>
          <p:txBody>
            <a:bodyPr vert="horz" wrap="square" lIns="89631" tIns="44813" rIns="89631" bIns="44813" numCol="1" anchor="t" anchorCtr="0" compatLnSpc="1">
              <a:prstTxWarp prst="textNoShape">
                <a:avLst/>
              </a:prstTxWarp>
            </a:bodyPr>
            <a:lstStyle/>
            <a:p>
              <a:pPr defTabSz="914215">
                <a:defRPr/>
              </a:pPr>
              <a:endParaRPr lang="en-US" sz="1731">
                <a:solidFill>
                  <a:srgbClr val="333333"/>
                </a:solidFill>
                <a:latin typeface="Segoe UI"/>
              </a:endParaRPr>
            </a:p>
          </p:txBody>
        </p:sp>
        <p:grpSp>
          <p:nvGrpSpPr>
            <p:cNvPr id="81" name="Group 80">
              <a:extLst>
                <a:ext uri="{FF2B5EF4-FFF2-40B4-BE49-F238E27FC236}">
                  <a16:creationId xmlns:a16="http://schemas.microsoft.com/office/drawing/2014/main" id="{81953DB5-7165-4FBE-B044-CA8E5584C015}"/>
                </a:ext>
              </a:extLst>
            </p:cNvPr>
            <p:cNvGrpSpPr/>
            <p:nvPr/>
          </p:nvGrpSpPr>
          <p:grpSpPr>
            <a:xfrm>
              <a:off x="1264139" y="3776738"/>
              <a:ext cx="307572" cy="134959"/>
              <a:chOff x="640077" y="2781311"/>
              <a:chExt cx="900916" cy="242089"/>
            </a:xfrm>
          </p:grpSpPr>
          <p:cxnSp>
            <p:nvCxnSpPr>
              <p:cNvPr id="88" name="Straight Connector 87">
                <a:extLst>
                  <a:ext uri="{FF2B5EF4-FFF2-40B4-BE49-F238E27FC236}">
                    <a16:creationId xmlns:a16="http://schemas.microsoft.com/office/drawing/2014/main" id="{2B8740FB-E6D5-4A9A-BF72-58925167708F}"/>
                  </a:ext>
                </a:extLst>
              </p:cNvPr>
              <p:cNvCxnSpPr/>
              <p:nvPr/>
            </p:nvCxnSpPr>
            <p:spPr>
              <a:xfrm flipH="1">
                <a:off x="640077" y="2781311"/>
                <a:ext cx="900916" cy="0"/>
              </a:xfrm>
              <a:prstGeom prst="line">
                <a:avLst/>
              </a:prstGeom>
              <a:ln w="9525">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41C0C2A-7F6D-4849-BD6F-4143CA6267DA}"/>
                  </a:ext>
                </a:extLst>
              </p:cNvPr>
              <p:cNvCxnSpPr>
                <a:cxnSpLocks/>
              </p:cNvCxnSpPr>
              <p:nvPr/>
            </p:nvCxnSpPr>
            <p:spPr>
              <a:xfrm flipH="1">
                <a:off x="640078" y="2902355"/>
                <a:ext cx="827487" cy="0"/>
              </a:xfrm>
              <a:prstGeom prst="line">
                <a:avLst/>
              </a:prstGeom>
              <a:ln w="9525">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6CE09C3-8C7C-4594-83C8-5BE6C71C1064}"/>
                  </a:ext>
                </a:extLst>
              </p:cNvPr>
              <p:cNvCxnSpPr>
                <a:cxnSpLocks/>
              </p:cNvCxnSpPr>
              <p:nvPr/>
            </p:nvCxnSpPr>
            <p:spPr>
              <a:xfrm flipH="1">
                <a:off x="640078" y="3023400"/>
                <a:ext cx="724051" cy="0"/>
              </a:xfrm>
              <a:prstGeom prst="line">
                <a:avLst/>
              </a:prstGeom>
              <a:ln w="9525">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82" name="Freeform: Shape 81">
              <a:extLst>
                <a:ext uri="{FF2B5EF4-FFF2-40B4-BE49-F238E27FC236}">
                  <a16:creationId xmlns:a16="http://schemas.microsoft.com/office/drawing/2014/main" id="{FFD86AE0-0583-4A07-95FF-A27245259A05}"/>
                </a:ext>
              </a:extLst>
            </p:cNvPr>
            <p:cNvSpPr/>
            <p:nvPr/>
          </p:nvSpPr>
          <p:spPr bwMode="auto">
            <a:xfrm>
              <a:off x="885262" y="3135260"/>
              <a:ext cx="481391" cy="1015266"/>
            </a:xfrm>
            <a:custGeom>
              <a:avLst/>
              <a:gdLst>
                <a:gd name="connsiteX0" fmla="*/ 74792 w 455122"/>
                <a:gd name="connsiteY0" fmla="*/ 0 h 786921"/>
                <a:gd name="connsiteX1" fmla="*/ 380330 w 455122"/>
                <a:gd name="connsiteY1" fmla="*/ 0 h 786921"/>
                <a:gd name="connsiteX2" fmla="*/ 380330 w 455122"/>
                <a:gd name="connsiteY2" fmla="*/ 46366 h 786921"/>
                <a:gd name="connsiteX3" fmla="*/ 455122 w 455122"/>
                <a:gd name="connsiteY3" fmla="*/ 46366 h 786921"/>
                <a:gd name="connsiteX4" fmla="*/ 455122 w 455122"/>
                <a:gd name="connsiteY4" fmla="*/ 385395 h 786921"/>
                <a:gd name="connsiteX5" fmla="*/ 397784 w 455122"/>
                <a:gd name="connsiteY5" fmla="*/ 385395 h 786921"/>
                <a:gd name="connsiteX6" fmla="*/ 397784 w 455122"/>
                <a:gd name="connsiteY6" fmla="*/ 434129 h 786921"/>
                <a:gd name="connsiteX7" fmla="*/ 360882 w 455122"/>
                <a:gd name="connsiteY7" fmla="*/ 434129 h 786921"/>
                <a:gd name="connsiteX8" fmla="*/ 360882 w 455122"/>
                <a:gd name="connsiteY8" fmla="*/ 786921 h 786921"/>
                <a:gd name="connsiteX9" fmla="*/ 0 w 455122"/>
                <a:gd name="connsiteY9" fmla="*/ 786921 h 786921"/>
                <a:gd name="connsiteX10" fmla="*/ 0 w 455122"/>
                <a:gd name="connsiteY10" fmla="*/ 46366 h 786921"/>
                <a:gd name="connsiteX11" fmla="*/ 74792 w 455122"/>
                <a:gd name="connsiteY11" fmla="*/ 46366 h 786921"/>
                <a:gd name="connsiteX12" fmla="*/ 74792 w 455122"/>
                <a:gd name="connsiteY12" fmla="*/ 0 h 78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5122" h="786921">
                  <a:moveTo>
                    <a:pt x="74792" y="0"/>
                  </a:moveTo>
                  <a:lnTo>
                    <a:pt x="380330" y="0"/>
                  </a:lnTo>
                  <a:lnTo>
                    <a:pt x="380330" y="46366"/>
                  </a:lnTo>
                  <a:lnTo>
                    <a:pt x="455122" y="46366"/>
                  </a:lnTo>
                  <a:lnTo>
                    <a:pt x="455122" y="385395"/>
                  </a:lnTo>
                  <a:lnTo>
                    <a:pt x="397784" y="385395"/>
                  </a:lnTo>
                  <a:lnTo>
                    <a:pt x="397784" y="434129"/>
                  </a:lnTo>
                  <a:lnTo>
                    <a:pt x="360882" y="434129"/>
                  </a:lnTo>
                  <a:lnTo>
                    <a:pt x="360882" y="786921"/>
                  </a:lnTo>
                  <a:lnTo>
                    <a:pt x="0" y="786921"/>
                  </a:lnTo>
                  <a:lnTo>
                    <a:pt x="0" y="46366"/>
                  </a:lnTo>
                  <a:lnTo>
                    <a:pt x="74792" y="46366"/>
                  </a:lnTo>
                  <a:lnTo>
                    <a:pt x="74792" y="0"/>
                  </a:lnTo>
                  <a:close/>
                </a:path>
              </a:pathLst>
            </a:custGeom>
            <a:noFill/>
            <a:ln w="952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3" tIns="146284" rIns="182853" bIns="146284" numCol="1" spcCol="0" rtlCol="0" fromWordArt="0" anchor="t" anchorCtr="0" forceAA="0" compatLnSpc="1">
              <a:prstTxWarp prst="textNoShape">
                <a:avLst/>
              </a:prstTxWarp>
              <a:noAutofit/>
            </a:bodyPr>
            <a:lstStyle/>
            <a:p>
              <a:pPr algn="ctr" defTabSz="932284" fontAlgn="base">
                <a:lnSpc>
                  <a:spcPct val="90000"/>
                </a:lnSpc>
                <a:spcBef>
                  <a:spcPct val="0"/>
                </a:spcBef>
                <a:spcAft>
                  <a:spcPct val="0"/>
                </a:spcAft>
                <a:defRPr/>
              </a:pPr>
              <a:endParaRPr lang="en-US" sz="240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 name="Freeform: Shape 82">
              <a:extLst>
                <a:ext uri="{FF2B5EF4-FFF2-40B4-BE49-F238E27FC236}">
                  <a16:creationId xmlns:a16="http://schemas.microsoft.com/office/drawing/2014/main" id="{D5F844FE-E281-4EDD-8C02-3A51608276D2}"/>
                </a:ext>
              </a:extLst>
            </p:cNvPr>
            <p:cNvSpPr/>
            <p:nvPr/>
          </p:nvSpPr>
          <p:spPr bwMode="auto">
            <a:xfrm>
              <a:off x="1266975" y="3632486"/>
              <a:ext cx="361817" cy="518041"/>
            </a:xfrm>
            <a:custGeom>
              <a:avLst/>
              <a:gdLst>
                <a:gd name="connsiteX0" fmla="*/ 36902 w 342073"/>
                <a:gd name="connsiteY0" fmla="*/ 0 h 401527"/>
                <a:gd name="connsiteX1" fmla="*/ 305172 w 342073"/>
                <a:gd name="connsiteY1" fmla="*/ 0 h 401527"/>
                <a:gd name="connsiteX2" fmla="*/ 305172 w 342073"/>
                <a:gd name="connsiteY2" fmla="*/ 48734 h 401527"/>
                <a:gd name="connsiteX3" fmla="*/ 342073 w 342073"/>
                <a:gd name="connsiteY3" fmla="*/ 48734 h 401527"/>
                <a:gd name="connsiteX4" fmla="*/ 342073 w 342073"/>
                <a:gd name="connsiteY4" fmla="*/ 401527 h 401527"/>
                <a:gd name="connsiteX5" fmla="*/ 0 w 342073"/>
                <a:gd name="connsiteY5" fmla="*/ 401527 h 401527"/>
                <a:gd name="connsiteX6" fmla="*/ 0 w 342073"/>
                <a:gd name="connsiteY6" fmla="*/ 48734 h 401527"/>
                <a:gd name="connsiteX7" fmla="*/ 36902 w 342073"/>
                <a:gd name="connsiteY7" fmla="*/ 48734 h 40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073" h="401527">
                  <a:moveTo>
                    <a:pt x="36902" y="0"/>
                  </a:moveTo>
                  <a:lnTo>
                    <a:pt x="305172" y="0"/>
                  </a:lnTo>
                  <a:lnTo>
                    <a:pt x="305172" y="48734"/>
                  </a:lnTo>
                  <a:lnTo>
                    <a:pt x="342073" y="48734"/>
                  </a:lnTo>
                  <a:lnTo>
                    <a:pt x="342073" y="401527"/>
                  </a:lnTo>
                  <a:lnTo>
                    <a:pt x="0" y="401527"/>
                  </a:lnTo>
                  <a:lnTo>
                    <a:pt x="0" y="48734"/>
                  </a:lnTo>
                  <a:lnTo>
                    <a:pt x="36902" y="48734"/>
                  </a:lnTo>
                  <a:close/>
                </a:path>
              </a:pathLst>
            </a:custGeom>
            <a:noFill/>
            <a:ln w="952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3" tIns="146284" rIns="182853" bIns="146284" numCol="1" spcCol="0" rtlCol="0" fromWordArt="0" anchor="t" anchorCtr="0" forceAA="0" compatLnSpc="1">
              <a:prstTxWarp prst="textNoShape">
                <a:avLst/>
              </a:prstTxWarp>
              <a:noAutofit/>
            </a:bodyPr>
            <a:lstStyle/>
            <a:p>
              <a:pPr algn="ctr" defTabSz="932284" fontAlgn="base">
                <a:lnSpc>
                  <a:spcPct val="90000"/>
                </a:lnSpc>
                <a:spcBef>
                  <a:spcPct val="0"/>
                </a:spcBef>
                <a:spcAft>
                  <a:spcPct val="0"/>
                </a:spcAft>
                <a:defRPr/>
              </a:pPr>
              <a:endParaRPr lang="en-US" sz="240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84" name="Group 83">
              <a:extLst>
                <a:ext uri="{FF2B5EF4-FFF2-40B4-BE49-F238E27FC236}">
                  <a16:creationId xmlns:a16="http://schemas.microsoft.com/office/drawing/2014/main" id="{3C00F5AE-C1CB-49DD-AC60-F28CBD515774}"/>
                </a:ext>
              </a:extLst>
            </p:cNvPr>
            <p:cNvGrpSpPr/>
            <p:nvPr/>
          </p:nvGrpSpPr>
          <p:grpSpPr>
            <a:xfrm>
              <a:off x="1409892" y="3142877"/>
              <a:ext cx="502705" cy="426021"/>
              <a:chOff x="1264700" y="3019047"/>
              <a:chExt cx="1143481" cy="699099"/>
            </a:xfrm>
          </p:grpSpPr>
          <p:sp>
            <p:nvSpPr>
              <p:cNvPr id="85" name="Freeform: Shape 84">
                <a:extLst>
                  <a:ext uri="{FF2B5EF4-FFF2-40B4-BE49-F238E27FC236}">
                    <a16:creationId xmlns:a16="http://schemas.microsoft.com/office/drawing/2014/main" id="{249A03A6-4728-43C6-996D-5D3607C96B6D}"/>
                  </a:ext>
                </a:extLst>
              </p:cNvPr>
              <p:cNvSpPr/>
              <p:nvPr/>
            </p:nvSpPr>
            <p:spPr bwMode="auto">
              <a:xfrm>
                <a:off x="1314391" y="3155128"/>
                <a:ext cx="909051" cy="391036"/>
              </a:xfrm>
              <a:custGeom>
                <a:avLst/>
                <a:gdLst>
                  <a:gd name="connsiteX0" fmla="*/ 0 w 500743"/>
                  <a:gd name="connsiteY0" fmla="*/ 459921 h 459921"/>
                  <a:gd name="connsiteX1" fmla="*/ 500743 w 500743"/>
                  <a:gd name="connsiteY1" fmla="*/ 0 h 459921"/>
                  <a:gd name="connsiteX0" fmla="*/ 0 w 500743"/>
                  <a:gd name="connsiteY0" fmla="*/ 459921 h 459921"/>
                  <a:gd name="connsiteX1" fmla="*/ 500743 w 500743"/>
                  <a:gd name="connsiteY1" fmla="*/ 0 h 459921"/>
                  <a:gd name="connsiteX0" fmla="*/ 0 w 500743"/>
                  <a:gd name="connsiteY0" fmla="*/ 459921 h 459921"/>
                  <a:gd name="connsiteX1" fmla="*/ 500743 w 500743"/>
                  <a:gd name="connsiteY1" fmla="*/ 0 h 459921"/>
                  <a:gd name="connsiteX0" fmla="*/ 0 w 500743"/>
                  <a:gd name="connsiteY0" fmla="*/ 459921 h 459921"/>
                  <a:gd name="connsiteX1" fmla="*/ 500743 w 500743"/>
                  <a:gd name="connsiteY1" fmla="*/ 0 h 459921"/>
                  <a:gd name="connsiteX0" fmla="*/ 0 w 491741"/>
                  <a:gd name="connsiteY0" fmla="*/ 346625 h 346625"/>
                  <a:gd name="connsiteX1" fmla="*/ 491741 w 491741"/>
                  <a:gd name="connsiteY1" fmla="*/ 0 h 346625"/>
                  <a:gd name="connsiteX0" fmla="*/ 0 w 491741"/>
                  <a:gd name="connsiteY0" fmla="*/ 346625 h 346625"/>
                  <a:gd name="connsiteX1" fmla="*/ 491741 w 491741"/>
                  <a:gd name="connsiteY1" fmla="*/ 0 h 346625"/>
                  <a:gd name="connsiteX0" fmla="*/ 0 w 491741"/>
                  <a:gd name="connsiteY0" fmla="*/ 346625 h 346625"/>
                  <a:gd name="connsiteX1" fmla="*/ 491741 w 491741"/>
                  <a:gd name="connsiteY1" fmla="*/ 0 h 346625"/>
                  <a:gd name="connsiteX0" fmla="*/ 0 w 491741"/>
                  <a:gd name="connsiteY0" fmla="*/ 346625 h 346625"/>
                  <a:gd name="connsiteX1" fmla="*/ 491741 w 491741"/>
                  <a:gd name="connsiteY1" fmla="*/ 0 h 346625"/>
                  <a:gd name="connsiteX0" fmla="*/ 0 w 491741"/>
                  <a:gd name="connsiteY0" fmla="*/ 346625 h 346625"/>
                  <a:gd name="connsiteX1" fmla="*/ 491741 w 491741"/>
                  <a:gd name="connsiteY1" fmla="*/ 0 h 346625"/>
                  <a:gd name="connsiteX0" fmla="*/ 0 w 491741"/>
                  <a:gd name="connsiteY0" fmla="*/ 346625 h 346625"/>
                  <a:gd name="connsiteX1" fmla="*/ 491741 w 491741"/>
                  <a:gd name="connsiteY1" fmla="*/ 0 h 346625"/>
                  <a:gd name="connsiteX0" fmla="*/ 0 w 491741"/>
                  <a:gd name="connsiteY0" fmla="*/ 347659 h 347659"/>
                  <a:gd name="connsiteX1" fmla="*/ 491741 w 491741"/>
                  <a:gd name="connsiteY1" fmla="*/ 1034 h 347659"/>
                  <a:gd name="connsiteX0" fmla="*/ 0 w 491741"/>
                  <a:gd name="connsiteY0" fmla="*/ 346670 h 346670"/>
                  <a:gd name="connsiteX1" fmla="*/ 491741 w 491741"/>
                  <a:gd name="connsiteY1" fmla="*/ 45 h 346670"/>
                  <a:gd name="connsiteX0" fmla="*/ 0 w 491741"/>
                  <a:gd name="connsiteY0" fmla="*/ 346662 h 346662"/>
                  <a:gd name="connsiteX1" fmla="*/ 491741 w 491741"/>
                  <a:gd name="connsiteY1" fmla="*/ 37 h 346662"/>
                  <a:gd name="connsiteX0" fmla="*/ 0 w 491741"/>
                  <a:gd name="connsiteY0" fmla="*/ 346665 h 346665"/>
                  <a:gd name="connsiteX1" fmla="*/ 491741 w 491741"/>
                  <a:gd name="connsiteY1" fmla="*/ 40 h 346665"/>
                  <a:gd name="connsiteX0" fmla="*/ 0 w 491741"/>
                  <a:gd name="connsiteY0" fmla="*/ 346688 h 346688"/>
                  <a:gd name="connsiteX1" fmla="*/ 491741 w 491741"/>
                  <a:gd name="connsiteY1" fmla="*/ 63 h 346688"/>
                </a:gdLst>
                <a:ahLst/>
                <a:cxnLst>
                  <a:cxn ang="0">
                    <a:pos x="connsiteX0" y="connsiteY0"/>
                  </a:cxn>
                  <a:cxn ang="0">
                    <a:pos x="connsiteX1" y="connsiteY1"/>
                  </a:cxn>
                </a:cxnLst>
                <a:rect l="l" t="t" r="r" b="b"/>
                <a:pathLst>
                  <a:path w="491741" h="346688">
                    <a:moveTo>
                      <a:pt x="0" y="346688"/>
                    </a:moveTo>
                    <a:cubicBezTo>
                      <a:pt x="81983" y="132226"/>
                      <a:pt x="178596" y="-3372"/>
                      <a:pt x="491741" y="63"/>
                    </a:cubicBezTo>
                  </a:path>
                </a:pathLst>
              </a:custGeom>
              <a:noFill/>
              <a:ln w="9525">
                <a:solidFill>
                  <a:schemeClr val="tx2"/>
                </a:solidFill>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914215">
                  <a:defRPr/>
                </a:pPr>
                <a:endParaRPr lang="en-US">
                  <a:solidFill>
                    <a:srgbClr val="FFFFFF"/>
                  </a:solidFill>
                  <a:latin typeface="Segoe UI Semilight"/>
                </a:endParaRPr>
              </a:p>
            </p:txBody>
          </p:sp>
          <p:sp>
            <p:nvSpPr>
              <p:cNvPr id="86" name="Freeform: Shape 85">
                <a:extLst>
                  <a:ext uri="{FF2B5EF4-FFF2-40B4-BE49-F238E27FC236}">
                    <a16:creationId xmlns:a16="http://schemas.microsoft.com/office/drawing/2014/main" id="{ADAAEB93-0568-4661-B005-14FB192D053D}"/>
                  </a:ext>
                </a:extLst>
              </p:cNvPr>
              <p:cNvSpPr/>
              <p:nvPr/>
            </p:nvSpPr>
            <p:spPr bwMode="auto">
              <a:xfrm>
                <a:off x="1554518" y="3295190"/>
                <a:ext cx="853663" cy="422956"/>
              </a:xfrm>
              <a:custGeom>
                <a:avLst/>
                <a:gdLst>
                  <a:gd name="connsiteX0" fmla="*/ 0 w 500743"/>
                  <a:gd name="connsiteY0" fmla="*/ 459921 h 459921"/>
                  <a:gd name="connsiteX1" fmla="*/ 500743 w 500743"/>
                  <a:gd name="connsiteY1" fmla="*/ 0 h 459921"/>
                  <a:gd name="connsiteX0" fmla="*/ 0 w 500743"/>
                  <a:gd name="connsiteY0" fmla="*/ 459921 h 459921"/>
                  <a:gd name="connsiteX1" fmla="*/ 500743 w 500743"/>
                  <a:gd name="connsiteY1" fmla="*/ 0 h 459921"/>
                  <a:gd name="connsiteX0" fmla="*/ 0 w 500743"/>
                  <a:gd name="connsiteY0" fmla="*/ 459921 h 459921"/>
                  <a:gd name="connsiteX1" fmla="*/ 500743 w 500743"/>
                  <a:gd name="connsiteY1" fmla="*/ 0 h 459921"/>
                  <a:gd name="connsiteX0" fmla="*/ 0 w 500743"/>
                  <a:gd name="connsiteY0" fmla="*/ 459921 h 459921"/>
                  <a:gd name="connsiteX1" fmla="*/ 500743 w 500743"/>
                  <a:gd name="connsiteY1" fmla="*/ 0 h 459921"/>
                  <a:gd name="connsiteX0" fmla="*/ 0 w 500743"/>
                  <a:gd name="connsiteY0" fmla="*/ 459921 h 459921"/>
                  <a:gd name="connsiteX1" fmla="*/ 500743 w 500743"/>
                  <a:gd name="connsiteY1" fmla="*/ 0 h 459921"/>
                  <a:gd name="connsiteX0" fmla="*/ 0 w 500743"/>
                  <a:gd name="connsiteY0" fmla="*/ 463930 h 463930"/>
                  <a:gd name="connsiteX1" fmla="*/ 500743 w 500743"/>
                  <a:gd name="connsiteY1" fmla="*/ 4009 h 463930"/>
                  <a:gd name="connsiteX0" fmla="*/ 0 w 500743"/>
                  <a:gd name="connsiteY0" fmla="*/ 461311 h 461311"/>
                  <a:gd name="connsiteX1" fmla="*/ 500743 w 500743"/>
                  <a:gd name="connsiteY1" fmla="*/ 1390 h 461311"/>
                </a:gdLst>
                <a:ahLst/>
                <a:cxnLst>
                  <a:cxn ang="0">
                    <a:pos x="connsiteX0" y="connsiteY0"/>
                  </a:cxn>
                  <a:cxn ang="0">
                    <a:pos x="connsiteX1" y="connsiteY1"/>
                  </a:cxn>
                </a:cxnLst>
                <a:rect l="l" t="t" r="r" b="b"/>
                <a:pathLst>
                  <a:path w="500743" h="461311">
                    <a:moveTo>
                      <a:pt x="0" y="461311"/>
                    </a:moveTo>
                    <a:cubicBezTo>
                      <a:pt x="77437" y="146002"/>
                      <a:pt x="180250" y="-16901"/>
                      <a:pt x="500743" y="1390"/>
                    </a:cubicBezTo>
                  </a:path>
                </a:pathLst>
              </a:custGeom>
              <a:noFill/>
              <a:ln w="9525">
                <a:solidFill>
                  <a:schemeClr val="tx2"/>
                </a:solidFill>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914215">
                  <a:defRPr/>
                </a:pPr>
                <a:endParaRPr lang="en-US">
                  <a:solidFill>
                    <a:srgbClr val="FFFFFF"/>
                  </a:solidFill>
                  <a:latin typeface="Segoe UI Semilight"/>
                </a:endParaRPr>
              </a:p>
            </p:txBody>
          </p:sp>
          <p:sp>
            <p:nvSpPr>
              <p:cNvPr id="87" name="Freeform: Shape 86">
                <a:extLst>
                  <a:ext uri="{FF2B5EF4-FFF2-40B4-BE49-F238E27FC236}">
                    <a16:creationId xmlns:a16="http://schemas.microsoft.com/office/drawing/2014/main" id="{F3E40ADE-A935-4576-85B9-002B4BB973F8}"/>
                  </a:ext>
                </a:extLst>
              </p:cNvPr>
              <p:cNvSpPr/>
              <p:nvPr/>
            </p:nvSpPr>
            <p:spPr bwMode="auto">
              <a:xfrm>
                <a:off x="1264700" y="3019047"/>
                <a:ext cx="803229" cy="211576"/>
              </a:xfrm>
              <a:custGeom>
                <a:avLst/>
                <a:gdLst>
                  <a:gd name="connsiteX0" fmla="*/ 0 w 500743"/>
                  <a:gd name="connsiteY0" fmla="*/ 459921 h 459921"/>
                  <a:gd name="connsiteX1" fmla="*/ 500743 w 500743"/>
                  <a:gd name="connsiteY1" fmla="*/ 0 h 459921"/>
                  <a:gd name="connsiteX0" fmla="*/ 0 w 500743"/>
                  <a:gd name="connsiteY0" fmla="*/ 459921 h 459921"/>
                  <a:gd name="connsiteX1" fmla="*/ 500743 w 500743"/>
                  <a:gd name="connsiteY1" fmla="*/ 0 h 459921"/>
                  <a:gd name="connsiteX0" fmla="*/ 0 w 500743"/>
                  <a:gd name="connsiteY0" fmla="*/ 459921 h 459921"/>
                  <a:gd name="connsiteX1" fmla="*/ 500743 w 500743"/>
                  <a:gd name="connsiteY1" fmla="*/ 0 h 459921"/>
                  <a:gd name="connsiteX0" fmla="*/ 0 w 500743"/>
                  <a:gd name="connsiteY0" fmla="*/ 459921 h 459921"/>
                  <a:gd name="connsiteX1" fmla="*/ 500743 w 500743"/>
                  <a:gd name="connsiteY1" fmla="*/ 0 h 459921"/>
                  <a:gd name="connsiteX0" fmla="*/ 0 w 500743"/>
                  <a:gd name="connsiteY0" fmla="*/ 459921 h 459921"/>
                  <a:gd name="connsiteX1" fmla="*/ 500743 w 500743"/>
                  <a:gd name="connsiteY1" fmla="*/ 0 h 459921"/>
                  <a:gd name="connsiteX0" fmla="*/ 0 w 500743"/>
                  <a:gd name="connsiteY0" fmla="*/ 459921 h 459921"/>
                  <a:gd name="connsiteX1" fmla="*/ 500743 w 500743"/>
                  <a:gd name="connsiteY1" fmla="*/ 0 h 459921"/>
                </a:gdLst>
                <a:ahLst/>
                <a:cxnLst>
                  <a:cxn ang="0">
                    <a:pos x="connsiteX0" y="connsiteY0"/>
                  </a:cxn>
                  <a:cxn ang="0">
                    <a:pos x="connsiteX1" y="connsiteY1"/>
                  </a:cxn>
                </a:cxnLst>
                <a:rect l="l" t="t" r="r" b="b"/>
                <a:pathLst>
                  <a:path w="500743" h="459921">
                    <a:moveTo>
                      <a:pt x="0" y="459921"/>
                    </a:moveTo>
                    <a:cubicBezTo>
                      <a:pt x="91112" y="131508"/>
                      <a:pt x="273958" y="3628"/>
                      <a:pt x="500743" y="0"/>
                    </a:cubicBezTo>
                  </a:path>
                </a:pathLst>
              </a:custGeom>
              <a:noFill/>
              <a:ln w="9525">
                <a:solidFill>
                  <a:schemeClr val="tx2"/>
                </a:solidFill>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914215">
                  <a:defRPr/>
                </a:pPr>
                <a:endParaRPr lang="en-US">
                  <a:solidFill>
                    <a:srgbClr val="FFFFFF"/>
                  </a:solidFill>
                  <a:latin typeface="Segoe UI Semilight"/>
                </a:endParaRPr>
              </a:p>
            </p:txBody>
          </p:sp>
        </p:grpSp>
      </p:grpSp>
      <p:grpSp>
        <p:nvGrpSpPr>
          <p:cNvPr id="94" name="Group 93">
            <a:extLst>
              <a:ext uri="{FF2B5EF4-FFF2-40B4-BE49-F238E27FC236}">
                <a16:creationId xmlns:a16="http://schemas.microsoft.com/office/drawing/2014/main" id="{9F455416-9373-4CB7-9E2D-DF36856CB049}"/>
              </a:ext>
            </a:extLst>
          </p:cNvPr>
          <p:cNvGrpSpPr/>
          <p:nvPr/>
        </p:nvGrpSpPr>
        <p:grpSpPr>
          <a:xfrm>
            <a:off x="1056481" y="1168754"/>
            <a:ext cx="1616753" cy="1123316"/>
            <a:chOff x="3947083" y="3519625"/>
            <a:chExt cx="1301154" cy="904037"/>
          </a:xfrm>
        </p:grpSpPr>
        <p:sp>
          <p:nvSpPr>
            <p:cNvPr id="95" name="Freeform: Shape 94">
              <a:extLst>
                <a:ext uri="{FF2B5EF4-FFF2-40B4-BE49-F238E27FC236}">
                  <a16:creationId xmlns:a16="http://schemas.microsoft.com/office/drawing/2014/main" id="{8E39E629-9A25-46D7-8E32-0AF3DB81F7E8}"/>
                </a:ext>
              </a:extLst>
            </p:cNvPr>
            <p:cNvSpPr/>
            <p:nvPr/>
          </p:nvSpPr>
          <p:spPr bwMode="auto">
            <a:xfrm>
              <a:off x="4549873" y="3519625"/>
              <a:ext cx="698364" cy="409552"/>
            </a:xfrm>
            <a:custGeom>
              <a:avLst/>
              <a:gdLst>
                <a:gd name="connsiteX0" fmla="*/ 294898 w 698364"/>
                <a:gd name="connsiteY0" fmla="*/ 0 h 409552"/>
                <a:gd name="connsiteX1" fmla="*/ 456576 w 698364"/>
                <a:gd name="connsiteY1" fmla="*/ 102024 h 409552"/>
                <a:gd name="connsiteX2" fmla="*/ 533773 w 698364"/>
                <a:gd name="connsiteY2" fmla="*/ 81619 h 409552"/>
                <a:gd name="connsiteX3" fmla="*/ 698364 w 698364"/>
                <a:gd name="connsiteY3" fmla="*/ 246314 h 409552"/>
                <a:gd name="connsiteX4" fmla="*/ 533773 w 698364"/>
                <a:gd name="connsiteY4" fmla="*/ 409552 h 409552"/>
                <a:gd name="connsiteX5" fmla="*/ 370789 w 698364"/>
                <a:gd name="connsiteY5" fmla="*/ 409552 h 409552"/>
                <a:gd name="connsiteX6" fmla="*/ 338233 w 698364"/>
                <a:gd name="connsiteY6" fmla="*/ 409552 h 409552"/>
                <a:gd name="connsiteX7" fmla="*/ 338233 w 698364"/>
                <a:gd name="connsiteY7" fmla="*/ 289840 h 409552"/>
                <a:gd name="connsiteX8" fmla="*/ 301578 w 698364"/>
                <a:gd name="connsiteY8" fmla="*/ 253185 h 409552"/>
                <a:gd name="connsiteX9" fmla="*/ 0 w 698364"/>
                <a:gd name="connsiteY9" fmla="*/ 253185 h 409552"/>
                <a:gd name="connsiteX10" fmla="*/ 19608 w 698364"/>
                <a:gd name="connsiteY10" fmla="*/ 244857 h 409552"/>
                <a:gd name="connsiteX11" fmla="*/ 117198 w 698364"/>
                <a:gd name="connsiteY11" fmla="*/ 169068 h 409552"/>
                <a:gd name="connsiteX12" fmla="*/ 294898 w 698364"/>
                <a:gd name="connsiteY12" fmla="*/ 0 h 40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8364" h="409552">
                  <a:moveTo>
                    <a:pt x="294898" y="0"/>
                  </a:moveTo>
                  <a:cubicBezTo>
                    <a:pt x="364812" y="0"/>
                    <a:pt x="427444" y="40810"/>
                    <a:pt x="456576" y="102024"/>
                  </a:cubicBezTo>
                  <a:cubicBezTo>
                    <a:pt x="479881" y="88906"/>
                    <a:pt x="506099" y="81619"/>
                    <a:pt x="533773" y="81619"/>
                  </a:cubicBezTo>
                  <a:cubicBezTo>
                    <a:pt x="624080" y="81619"/>
                    <a:pt x="698364" y="155951"/>
                    <a:pt x="698364" y="246314"/>
                  </a:cubicBezTo>
                  <a:cubicBezTo>
                    <a:pt x="698364" y="335221"/>
                    <a:pt x="624080" y="409552"/>
                    <a:pt x="533773" y="409552"/>
                  </a:cubicBezTo>
                  <a:cubicBezTo>
                    <a:pt x="472052" y="409552"/>
                    <a:pt x="418045" y="409552"/>
                    <a:pt x="370789" y="409552"/>
                  </a:cubicBezTo>
                  <a:lnTo>
                    <a:pt x="338233" y="409552"/>
                  </a:lnTo>
                  <a:lnTo>
                    <a:pt x="338233" y="289840"/>
                  </a:lnTo>
                  <a:cubicBezTo>
                    <a:pt x="338233" y="269596"/>
                    <a:pt x="321822" y="253185"/>
                    <a:pt x="301578" y="253185"/>
                  </a:cubicBezTo>
                  <a:lnTo>
                    <a:pt x="0" y="253185"/>
                  </a:lnTo>
                  <a:lnTo>
                    <a:pt x="19608" y="244857"/>
                  </a:lnTo>
                  <a:cubicBezTo>
                    <a:pt x="37087" y="204047"/>
                    <a:pt x="73501" y="174898"/>
                    <a:pt x="117198" y="169068"/>
                  </a:cubicBezTo>
                  <a:cubicBezTo>
                    <a:pt x="121567" y="75789"/>
                    <a:pt x="200221" y="0"/>
                    <a:pt x="294898" y="0"/>
                  </a:cubicBezTo>
                  <a:close/>
                </a:path>
              </a:pathLst>
            </a:custGeom>
            <a:noFill/>
            <a:ln w="952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3" tIns="146284" rIns="182853" bIns="146284" numCol="1" spcCol="0" rtlCol="0" fromWordArt="0" anchor="t" anchorCtr="0" forceAA="0" compatLnSpc="1">
              <a:prstTxWarp prst="textNoShape">
                <a:avLst/>
              </a:prstTxWarp>
              <a:noAutofit/>
            </a:bodyPr>
            <a:lstStyle/>
            <a:p>
              <a:pPr algn="ctr" defTabSz="932284" fontAlgn="base">
                <a:lnSpc>
                  <a:spcPct val="90000"/>
                </a:lnSpc>
                <a:spcBef>
                  <a:spcPct val="0"/>
                </a:spcBef>
                <a:spcAft>
                  <a:spcPct val="0"/>
                </a:spcAft>
                <a:defRPr/>
              </a:pPr>
              <a:endParaRPr lang="en-US" sz="240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6" name="Rectangle: Top Corners Rounded 95">
              <a:extLst>
                <a:ext uri="{FF2B5EF4-FFF2-40B4-BE49-F238E27FC236}">
                  <a16:creationId xmlns:a16="http://schemas.microsoft.com/office/drawing/2014/main" id="{F87A5981-C0A5-435B-BD50-8D0AB30698A4}"/>
                </a:ext>
              </a:extLst>
            </p:cNvPr>
            <p:cNvSpPr/>
            <p:nvPr/>
          </p:nvSpPr>
          <p:spPr bwMode="auto">
            <a:xfrm>
              <a:off x="4022807" y="3772811"/>
              <a:ext cx="865300" cy="570325"/>
            </a:xfrm>
            <a:prstGeom prst="round2SameRect">
              <a:avLst>
                <a:gd name="adj1" fmla="val 6427"/>
                <a:gd name="adj2" fmla="val 0"/>
              </a:avLst>
            </a:prstGeom>
            <a:noFill/>
            <a:ln w="952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3" tIns="146284" rIns="182853" bIns="146284" numCol="1" spcCol="0" rtlCol="0" fromWordArt="0" anchor="t" anchorCtr="0" forceAA="0" compatLnSpc="1">
              <a:prstTxWarp prst="textNoShape">
                <a:avLst/>
              </a:prstTxWarp>
              <a:noAutofit/>
            </a:bodyPr>
            <a:lstStyle/>
            <a:p>
              <a:pPr algn="ctr" defTabSz="932284" fontAlgn="base">
                <a:lnSpc>
                  <a:spcPct val="90000"/>
                </a:lnSpc>
                <a:spcBef>
                  <a:spcPct val="0"/>
                </a:spcBef>
                <a:spcAft>
                  <a:spcPct val="0"/>
                </a:spcAft>
                <a:defRPr/>
              </a:pPr>
              <a:endParaRPr lang="en-US" sz="240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97" name="Group 96">
              <a:extLst>
                <a:ext uri="{FF2B5EF4-FFF2-40B4-BE49-F238E27FC236}">
                  <a16:creationId xmlns:a16="http://schemas.microsoft.com/office/drawing/2014/main" id="{C1981C95-DE22-4741-B7CA-D489AC72A395}"/>
                </a:ext>
              </a:extLst>
            </p:cNvPr>
            <p:cNvGrpSpPr/>
            <p:nvPr/>
          </p:nvGrpSpPr>
          <p:grpSpPr>
            <a:xfrm>
              <a:off x="4079654" y="3838575"/>
              <a:ext cx="749633" cy="504561"/>
              <a:chOff x="4060561" y="3811545"/>
              <a:chExt cx="789792" cy="531591"/>
            </a:xfrm>
          </p:grpSpPr>
          <p:sp>
            <p:nvSpPr>
              <p:cNvPr id="99" name="Rectangle: Top Corners Rounded 98">
                <a:extLst>
                  <a:ext uri="{FF2B5EF4-FFF2-40B4-BE49-F238E27FC236}">
                    <a16:creationId xmlns:a16="http://schemas.microsoft.com/office/drawing/2014/main" id="{947BD55D-FDD8-447C-8FB5-7B5F1E32384D}"/>
                  </a:ext>
                </a:extLst>
              </p:cNvPr>
              <p:cNvSpPr/>
              <p:nvPr/>
            </p:nvSpPr>
            <p:spPr bwMode="auto">
              <a:xfrm>
                <a:off x="4060561" y="3811545"/>
                <a:ext cx="789792" cy="531591"/>
              </a:xfrm>
              <a:prstGeom prst="round2SameRect">
                <a:avLst>
                  <a:gd name="adj1" fmla="val 1220"/>
                  <a:gd name="adj2" fmla="val 0"/>
                </a:avLst>
              </a:prstGeom>
              <a:noFill/>
              <a:ln w="952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3" tIns="146284" rIns="182853" bIns="146284" numCol="1" spcCol="0" rtlCol="0" fromWordArt="0" anchor="t" anchorCtr="0" forceAA="0" compatLnSpc="1">
                <a:prstTxWarp prst="textNoShape">
                  <a:avLst/>
                </a:prstTxWarp>
                <a:noAutofit/>
              </a:bodyPr>
              <a:lstStyle/>
              <a:p>
                <a:pPr algn="ctr" defTabSz="932284" fontAlgn="base">
                  <a:lnSpc>
                    <a:spcPct val="90000"/>
                  </a:lnSpc>
                  <a:spcBef>
                    <a:spcPct val="0"/>
                  </a:spcBef>
                  <a:spcAft>
                    <a:spcPct val="0"/>
                  </a:spcAft>
                  <a:defRPr/>
                </a:pPr>
                <a:endParaRPr lang="en-US" sz="2400">
                  <a:gradFill>
                    <a:gsLst>
                      <a:gs pos="0">
                        <a:srgbClr val="FFFFFF"/>
                      </a:gs>
                      <a:gs pos="100000">
                        <a:srgbClr val="FFFFFF"/>
                      </a:gs>
                    </a:gsLst>
                    <a:lin ang="5400000" scaled="0"/>
                  </a:gradFill>
                  <a:latin typeface="Segoe UI Semilight"/>
                  <a:ea typeface="Segoe UI" pitchFamily="34" charset="0"/>
                  <a:cs typeface="Segoe UI" pitchFamily="34" charset="0"/>
                </a:endParaRPr>
              </a:p>
            </p:txBody>
          </p:sp>
          <p:cxnSp>
            <p:nvCxnSpPr>
              <p:cNvPr id="100" name="Straight Connector 99">
                <a:extLst>
                  <a:ext uri="{FF2B5EF4-FFF2-40B4-BE49-F238E27FC236}">
                    <a16:creationId xmlns:a16="http://schemas.microsoft.com/office/drawing/2014/main" id="{02C3CFD1-8216-4EC5-BA93-EB0A23856061}"/>
                  </a:ext>
                </a:extLst>
              </p:cNvPr>
              <p:cNvCxnSpPr>
                <a:cxnSpLocks/>
              </p:cNvCxnSpPr>
              <p:nvPr/>
            </p:nvCxnSpPr>
            <p:spPr>
              <a:xfrm>
                <a:off x="4060561" y="3904225"/>
                <a:ext cx="789792" cy="0"/>
              </a:xfrm>
              <a:prstGeom prst="line">
                <a:avLst/>
              </a:prstGeom>
              <a:ln w="9525">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01" name="Group 100">
                <a:extLst>
                  <a:ext uri="{FF2B5EF4-FFF2-40B4-BE49-F238E27FC236}">
                    <a16:creationId xmlns:a16="http://schemas.microsoft.com/office/drawing/2014/main" id="{A8A79271-ABB5-4C59-95CB-D8B3AC61AA8E}"/>
                  </a:ext>
                </a:extLst>
              </p:cNvPr>
              <p:cNvGrpSpPr/>
              <p:nvPr/>
            </p:nvGrpSpPr>
            <p:grpSpPr>
              <a:xfrm>
                <a:off x="4139946" y="3955596"/>
                <a:ext cx="637681" cy="335312"/>
                <a:chOff x="4611461" y="2205718"/>
                <a:chExt cx="733425" cy="385658"/>
              </a:xfrm>
            </p:grpSpPr>
            <p:sp>
              <p:nvSpPr>
                <p:cNvPr id="102" name="Rectangle: Rounded Corners 101">
                  <a:extLst>
                    <a:ext uri="{FF2B5EF4-FFF2-40B4-BE49-F238E27FC236}">
                      <a16:creationId xmlns:a16="http://schemas.microsoft.com/office/drawing/2014/main" id="{476E055F-DC3B-47F1-8F72-A8DE463EBFE6}"/>
                    </a:ext>
                  </a:extLst>
                </p:cNvPr>
                <p:cNvSpPr/>
                <p:nvPr/>
              </p:nvSpPr>
              <p:spPr bwMode="auto">
                <a:xfrm>
                  <a:off x="4611461" y="2205718"/>
                  <a:ext cx="425903" cy="251732"/>
                </a:xfrm>
                <a:prstGeom prst="roundRect">
                  <a:avLst>
                    <a:gd name="adj" fmla="val 3694"/>
                  </a:avLst>
                </a:prstGeom>
                <a:noFill/>
                <a:ln w="952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3" tIns="146284" rIns="182853" bIns="146284" numCol="1" spcCol="0" rtlCol="0" fromWordArt="0" anchor="t" anchorCtr="0" forceAA="0" compatLnSpc="1">
                  <a:prstTxWarp prst="textNoShape">
                    <a:avLst/>
                  </a:prstTxWarp>
                  <a:noAutofit/>
                </a:bodyPr>
                <a:lstStyle/>
                <a:p>
                  <a:pPr algn="ctr" defTabSz="932284" fontAlgn="base">
                    <a:lnSpc>
                      <a:spcPct val="90000"/>
                    </a:lnSpc>
                    <a:spcBef>
                      <a:spcPct val="0"/>
                    </a:spcBef>
                    <a:spcAft>
                      <a:spcPct val="0"/>
                    </a:spcAft>
                    <a:defRPr/>
                  </a:pPr>
                  <a:endParaRPr lang="en-US" sz="240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3" name="Rectangle: Rounded Corners 102">
                  <a:extLst>
                    <a:ext uri="{FF2B5EF4-FFF2-40B4-BE49-F238E27FC236}">
                      <a16:creationId xmlns:a16="http://schemas.microsoft.com/office/drawing/2014/main" id="{920ABF38-0D8A-40DD-B577-88AE41671C30}"/>
                    </a:ext>
                  </a:extLst>
                </p:cNvPr>
                <p:cNvSpPr/>
                <p:nvPr/>
              </p:nvSpPr>
              <p:spPr bwMode="auto">
                <a:xfrm>
                  <a:off x="5125267" y="2205718"/>
                  <a:ext cx="219619" cy="135231"/>
                </a:xfrm>
                <a:prstGeom prst="roundRect">
                  <a:avLst>
                    <a:gd name="adj" fmla="val 3694"/>
                  </a:avLst>
                </a:prstGeom>
                <a:noFill/>
                <a:ln w="952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3" tIns="146284" rIns="182853" bIns="146284" numCol="1" spcCol="0" rtlCol="0" fromWordArt="0" anchor="t" anchorCtr="0" forceAA="0" compatLnSpc="1">
                  <a:prstTxWarp prst="textNoShape">
                    <a:avLst/>
                  </a:prstTxWarp>
                  <a:noAutofit/>
                </a:bodyPr>
                <a:lstStyle/>
                <a:p>
                  <a:pPr algn="ctr" defTabSz="932284" fontAlgn="base">
                    <a:lnSpc>
                      <a:spcPct val="90000"/>
                    </a:lnSpc>
                    <a:spcBef>
                      <a:spcPct val="0"/>
                    </a:spcBef>
                    <a:spcAft>
                      <a:spcPct val="0"/>
                    </a:spcAft>
                    <a:defRPr/>
                  </a:pPr>
                  <a:endParaRPr lang="en-US" sz="240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4" name="Rectangle: Rounded Corners 103">
                  <a:extLst>
                    <a:ext uri="{FF2B5EF4-FFF2-40B4-BE49-F238E27FC236}">
                      <a16:creationId xmlns:a16="http://schemas.microsoft.com/office/drawing/2014/main" id="{CB5EADA0-F3A5-41F5-80BC-26B60374658A}"/>
                    </a:ext>
                  </a:extLst>
                </p:cNvPr>
                <p:cNvSpPr/>
                <p:nvPr/>
              </p:nvSpPr>
              <p:spPr bwMode="auto">
                <a:xfrm>
                  <a:off x="5125267" y="2407145"/>
                  <a:ext cx="219619" cy="135231"/>
                </a:xfrm>
                <a:prstGeom prst="roundRect">
                  <a:avLst>
                    <a:gd name="adj" fmla="val 3694"/>
                  </a:avLst>
                </a:prstGeom>
                <a:noFill/>
                <a:ln w="952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3" tIns="146284" rIns="182853" bIns="146284" numCol="1" spcCol="0" rtlCol="0" fromWordArt="0" anchor="t" anchorCtr="0" forceAA="0" compatLnSpc="1">
                  <a:prstTxWarp prst="textNoShape">
                    <a:avLst/>
                  </a:prstTxWarp>
                  <a:noAutofit/>
                </a:bodyPr>
                <a:lstStyle/>
                <a:p>
                  <a:pPr algn="ctr" defTabSz="932284" fontAlgn="base">
                    <a:lnSpc>
                      <a:spcPct val="90000"/>
                    </a:lnSpc>
                    <a:spcBef>
                      <a:spcPct val="0"/>
                    </a:spcBef>
                    <a:spcAft>
                      <a:spcPct val="0"/>
                    </a:spcAft>
                    <a:defRPr/>
                  </a:pPr>
                  <a:endParaRPr lang="en-US" sz="2400">
                    <a:gradFill>
                      <a:gsLst>
                        <a:gs pos="0">
                          <a:srgbClr val="FFFFFF"/>
                        </a:gs>
                        <a:gs pos="100000">
                          <a:srgbClr val="FFFFFF"/>
                        </a:gs>
                      </a:gsLst>
                      <a:lin ang="5400000" scaled="0"/>
                    </a:gradFill>
                    <a:latin typeface="Segoe UI Semilight"/>
                    <a:ea typeface="Segoe UI" pitchFamily="34" charset="0"/>
                    <a:cs typeface="Segoe UI" pitchFamily="34" charset="0"/>
                  </a:endParaRPr>
                </a:p>
              </p:txBody>
            </p:sp>
            <p:cxnSp>
              <p:nvCxnSpPr>
                <p:cNvPr id="105" name="Straight Connector 104">
                  <a:extLst>
                    <a:ext uri="{FF2B5EF4-FFF2-40B4-BE49-F238E27FC236}">
                      <a16:creationId xmlns:a16="http://schemas.microsoft.com/office/drawing/2014/main" id="{5FCB271D-9DEC-4805-B9D7-AACC8D419FED}"/>
                    </a:ext>
                  </a:extLst>
                </p:cNvPr>
                <p:cNvCxnSpPr/>
                <p:nvPr/>
              </p:nvCxnSpPr>
              <p:spPr>
                <a:xfrm>
                  <a:off x="4611461" y="2520619"/>
                  <a:ext cx="422051" cy="0"/>
                </a:xfrm>
                <a:prstGeom prst="line">
                  <a:avLst/>
                </a:prstGeom>
                <a:ln w="9525">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190E092-C573-45A4-B5FE-3D705466AB34}"/>
                    </a:ext>
                  </a:extLst>
                </p:cNvPr>
                <p:cNvCxnSpPr>
                  <a:cxnSpLocks/>
                </p:cNvCxnSpPr>
                <p:nvPr/>
              </p:nvCxnSpPr>
              <p:spPr>
                <a:xfrm>
                  <a:off x="4611461" y="2591376"/>
                  <a:ext cx="376407" cy="0"/>
                </a:xfrm>
                <a:prstGeom prst="line">
                  <a:avLst/>
                </a:prstGeom>
                <a:ln w="9525">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7" name="Isosceles Triangle 106">
                  <a:extLst>
                    <a:ext uri="{FF2B5EF4-FFF2-40B4-BE49-F238E27FC236}">
                      <a16:creationId xmlns:a16="http://schemas.microsoft.com/office/drawing/2014/main" id="{BE1C40F0-7594-42D9-AC91-A3BA913C6124}"/>
                    </a:ext>
                  </a:extLst>
                </p:cNvPr>
                <p:cNvSpPr/>
                <p:nvPr/>
              </p:nvSpPr>
              <p:spPr bwMode="auto">
                <a:xfrm rot="5400000">
                  <a:off x="4788841" y="2284600"/>
                  <a:ext cx="99440" cy="85724"/>
                </a:xfrm>
                <a:prstGeom prst="triangle">
                  <a:avLst/>
                </a:prstGeom>
                <a:noFill/>
                <a:ln w="952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3" tIns="146284" rIns="182853" bIns="146284" numCol="1" spcCol="0" rtlCol="0" fromWordArt="0" anchor="t" anchorCtr="0" forceAA="0" compatLnSpc="1">
                  <a:prstTxWarp prst="textNoShape">
                    <a:avLst/>
                  </a:prstTxWarp>
                  <a:noAutofit/>
                </a:bodyPr>
                <a:lstStyle/>
                <a:p>
                  <a:pPr algn="ctr" defTabSz="932284" fontAlgn="base">
                    <a:lnSpc>
                      <a:spcPct val="90000"/>
                    </a:lnSpc>
                    <a:spcBef>
                      <a:spcPct val="0"/>
                    </a:spcBef>
                    <a:spcAft>
                      <a:spcPct val="0"/>
                    </a:spcAft>
                    <a:defRPr/>
                  </a:pPr>
                  <a:endParaRPr lang="en-US" sz="240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sp>
          <p:nvSpPr>
            <p:cNvPr id="98" name="Rectangle: Top Corners Rounded 97">
              <a:extLst>
                <a:ext uri="{FF2B5EF4-FFF2-40B4-BE49-F238E27FC236}">
                  <a16:creationId xmlns:a16="http://schemas.microsoft.com/office/drawing/2014/main" id="{3BF20FC5-F7CF-4CB1-9087-2355B8CD2EED}"/>
                </a:ext>
              </a:extLst>
            </p:cNvPr>
            <p:cNvSpPr/>
            <p:nvPr/>
          </p:nvSpPr>
          <p:spPr bwMode="auto">
            <a:xfrm rot="10800000">
              <a:off x="3947083" y="4343561"/>
              <a:ext cx="1016750" cy="80101"/>
            </a:xfrm>
            <a:prstGeom prst="round2SameRect">
              <a:avLst>
                <a:gd name="adj1" fmla="val 46601"/>
                <a:gd name="adj2" fmla="val 0"/>
              </a:avLst>
            </a:prstGeom>
            <a:noFill/>
            <a:ln w="952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3" tIns="146284" rIns="182853" bIns="146284" numCol="1" spcCol="0" rtlCol="0" fromWordArt="0" anchor="t" anchorCtr="0" forceAA="0" compatLnSpc="1">
              <a:prstTxWarp prst="textNoShape">
                <a:avLst/>
              </a:prstTxWarp>
              <a:noAutofit/>
            </a:bodyPr>
            <a:lstStyle/>
            <a:p>
              <a:pPr algn="ctr" defTabSz="932284" fontAlgn="base">
                <a:lnSpc>
                  <a:spcPct val="90000"/>
                </a:lnSpc>
                <a:spcBef>
                  <a:spcPct val="0"/>
                </a:spcBef>
                <a:spcAft>
                  <a:spcPct val="0"/>
                </a:spcAft>
                <a:defRPr/>
              </a:pPr>
              <a:endParaRPr lang="en-US" sz="240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sp>
        <p:nvSpPr>
          <p:cNvPr id="48" name="Title 2">
            <a:extLst>
              <a:ext uri="{FF2B5EF4-FFF2-40B4-BE49-F238E27FC236}">
                <a16:creationId xmlns:a16="http://schemas.microsoft.com/office/drawing/2014/main" id="{BFEDD51C-DFF5-4834-BD99-9B60432555DA}"/>
              </a:ext>
            </a:extLst>
          </p:cNvPr>
          <p:cNvSpPr txBox="1">
            <a:spLocks/>
          </p:cNvSpPr>
          <p:nvPr/>
        </p:nvSpPr>
        <p:spPr>
          <a:xfrm>
            <a:off x="902437" y="3080626"/>
            <a:ext cx="11018520" cy="55399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32733">
              <a:defRPr/>
            </a:pPr>
            <a:r>
              <a:rPr lang="en-US" spc="-51" dirty="0">
                <a:gradFill>
                  <a:gsLst>
                    <a:gs pos="1250">
                      <a:srgbClr val="1A1A1A"/>
                    </a:gs>
                    <a:gs pos="100000">
                      <a:srgbClr val="1A1A1A"/>
                    </a:gs>
                  </a:gsLst>
                  <a:lin ang="5400000" scaled="0"/>
                </a:gradFill>
                <a:latin typeface="Segoe UI Semibold"/>
              </a:rPr>
              <a:t>Support</a:t>
            </a:r>
          </a:p>
        </p:txBody>
      </p:sp>
      <p:sp>
        <p:nvSpPr>
          <p:cNvPr id="49" name="TextBox 48">
            <a:hlinkClick r:id="rId3"/>
            <a:extLst>
              <a:ext uri="{FF2B5EF4-FFF2-40B4-BE49-F238E27FC236}">
                <a16:creationId xmlns:a16="http://schemas.microsoft.com/office/drawing/2014/main" id="{542CCCF3-0107-4FD0-95EB-3E56EEF7C2EA}"/>
              </a:ext>
            </a:extLst>
          </p:cNvPr>
          <p:cNvSpPr txBox="1"/>
          <p:nvPr/>
        </p:nvSpPr>
        <p:spPr>
          <a:xfrm>
            <a:off x="4098834" y="4119514"/>
            <a:ext cx="6026802" cy="1133949"/>
          </a:xfrm>
          <a:prstGeom prst="rect">
            <a:avLst/>
          </a:prstGeom>
          <a:noFill/>
        </p:spPr>
        <p:txBody>
          <a:bodyPr wrap="square" lIns="89631" tIns="143407" rIns="89631" bIns="143407" rtlCol="0" anchor="ctr">
            <a:spAutoFit/>
          </a:bodyPr>
          <a:lstStyle/>
          <a:p>
            <a:pPr defTabSz="896204">
              <a:lnSpc>
                <a:spcPts val="3353"/>
              </a:lnSpc>
              <a:defRPr/>
            </a:pPr>
            <a:r>
              <a:rPr lang="en-US" sz="2400" kern="0" spc="-40" dirty="0">
                <a:solidFill>
                  <a:srgbClr val="1A1A1A"/>
                </a:solidFill>
                <a:latin typeface="Segoe UI Semilight" panose="020B0402040204020203" pitchFamily="34" charset="0"/>
                <a:cs typeface="Segoe UI Semilight" panose="020B0402040204020203" pitchFamily="34" charset="0"/>
              </a:rPr>
              <a:t>Get help at:</a:t>
            </a:r>
            <a:endParaRPr lang="en-US" sz="2400" u="sng" kern="0" spc="-40" dirty="0">
              <a:solidFill>
                <a:srgbClr val="F37521"/>
              </a:solidFill>
              <a:latin typeface="Segoe UI Semilight" panose="020B0402040204020203" pitchFamily="34" charset="0"/>
              <a:cs typeface="Segoe UI Semilight" panose="020B0402040204020203" pitchFamily="34" charset="0"/>
            </a:endParaRPr>
          </a:p>
          <a:p>
            <a:pPr marL="0" marR="0" lvl="0" indent="0" algn="l" defTabSz="896214" rtl="0" eaLnBrk="1" fontAlgn="auto" latinLnBrk="0" hangingPunct="1">
              <a:lnSpc>
                <a:spcPts val="3353"/>
              </a:lnSpc>
              <a:spcBef>
                <a:spcPts val="0"/>
              </a:spcBef>
              <a:buClrTx/>
              <a:buSzTx/>
              <a:buFontTx/>
              <a:buNone/>
              <a:tabLst/>
              <a:defRPr/>
            </a:pPr>
            <a:r>
              <a:rPr kumimoji="0" lang="en-US" sz="2400" b="0" i="0" u="sng" strike="noStrike" kern="0" cap="none" spc="-40" normalizeH="0" baseline="0" noProof="0" dirty="0">
                <a:ln>
                  <a:noFill/>
                </a:ln>
                <a:solidFill>
                  <a:schemeClr val="accent4"/>
                </a:solidFill>
                <a:effectLst/>
                <a:uLnTx/>
                <a:uFillTx/>
                <a:latin typeface="Segoe UI Semilight" panose="020B0402040204020203" pitchFamily="34" charset="0"/>
                <a:cs typeface="Segoe UI Semilight" panose="020B0402040204020203" pitchFamily="34" charset="0"/>
                <a:hlinkClick r:id="rId5">
                  <a:extLst>
                    <a:ext uri="{A12FA001-AC4F-418D-AE19-62706E023703}">
                      <ahyp:hlinkClr xmlns:ahyp="http://schemas.microsoft.com/office/drawing/2018/hyperlinkcolor" val="tx"/>
                    </a:ext>
                  </a:extLst>
                </a:hlinkClick>
              </a:rPr>
              <a:t>aka.ms/</a:t>
            </a:r>
            <a:r>
              <a:rPr kumimoji="0" lang="en-US" sz="2400" b="0" i="0" u="sng" strike="noStrike" kern="0" cap="none" spc="-40" normalizeH="0" baseline="0" noProof="0" dirty="0" err="1">
                <a:ln>
                  <a:noFill/>
                </a:ln>
                <a:solidFill>
                  <a:schemeClr val="accent4"/>
                </a:solidFill>
                <a:effectLst/>
                <a:uLnTx/>
                <a:uFillTx/>
                <a:latin typeface="Segoe UI Semilight" panose="020B0402040204020203" pitchFamily="34" charset="0"/>
                <a:cs typeface="Segoe UI Semilight" panose="020B0402040204020203" pitchFamily="34" charset="0"/>
                <a:hlinkClick r:id="rId5">
                  <a:extLst>
                    <a:ext uri="{A12FA001-AC4F-418D-AE19-62706E023703}">
                      <ahyp:hlinkClr xmlns:ahyp="http://schemas.microsoft.com/office/drawing/2018/hyperlinkcolor" val="tx"/>
                    </a:ext>
                  </a:extLst>
                </a:hlinkClick>
              </a:rPr>
              <a:t>identityplatformsupport</a:t>
            </a:r>
            <a:endParaRPr kumimoji="0" lang="en-US" sz="2400" b="0" i="0" u="sng" strike="noStrike" kern="0" cap="none" spc="-40" normalizeH="0" baseline="0" noProof="0" dirty="0">
              <a:ln>
                <a:noFill/>
              </a:ln>
              <a:solidFill>
                <a:schemeClr val="accent4"/>
              </a:solidFill>
              <a:effectLst/>
              <a:uLnTx/>
              <a:uFillTx/>
              <a:latin typeface="Segoe UI Semilight" panose="020B0402040204020203" pitchFamily="34" charset="0"/>
              <a:cs typeface="Segoe UI Semilight" panose="020B0402040204020203" pitchFamily="34" charset="0"/>
            </a:endParaRPr>
          </a:p>
        </p:txBody>
      </p:sp>
      <p:sp>
        <p:nvSpPr>
          <p:cNvPr id="39" name="TextBox 38">
            <a:hlinkClick r:id="rId3"/>
            <a:extLst>
              <a:ext uri="{FF2B5EF4-FFF2-40B4-BE49-F238E27FC236}">
                <a16:creationId xmlns:a16="http://schemas.microsoft.com/office/drawing/2014/main" id="{9156FA79-FC3B-4A99-AB02-EB1C643258D6}"/>
              </a:ext>
            </a:extLst>
          </p:cNvPr>
          <p:cNvSpPr txBox="1"/>
          <p:nvPr/>
        </p:nvSpPr>
        <p:spPr>
          <a:xfrm>
            <a:off x="4098833" y="378332"/>
            <a:ext cx="7095843" cy="1122343"/>
          </a:xfrm>
          <a:prstGeom prst="rect">
            <a:avLst/>
          </a:prstGeom>
          <a:noFill/>
        </p:spPr>
        <p:txBody>
          <a:bodyPr wrap="square" lIns="89631" tIns="143407" rIns="89631" bIns="143407" rtlCol="0" anchor="ctr">
            <a:spAutoFit/>
          </a:bodyPr>
          <a:lstStyle/>
          <a:p>
            <a:pPr defTabSz="896204">
              <a:lnSpc>
                <a:spcPts val="3353"/>
              </a:lnSpc>
              <a:defRPr/>
            </a:pPr>
            <a:r>
              <a:rPr lang="en-US" sz="2400" kern="0" spc="-40" dirty="0">
                <a:solidFill>
                  <a:srgbClr val="1A1A1A"/>
                </a:solidFill>
                <a:latin typeface="Segoe UI Semilight" panose="020B0402040204020203" pitchFamily="34" charset="0"/>
                <a:cs typeface="Segoe UI Semilight" panose="020B0402040204020203" pitchFamily="34" charset="0"/>
              </a:rPr>
              <a:t>Get started at: </a:t>
            </a:r>
            <a:endParaRPr lang="en-US" sz="2400" u="sng" kern="0" spc="-40" dirty="0">
              <a:solidFill>
                <a:srgbClr val="F37521"/>
              </a:solidFill>
              <a:latin typeface="Segoe UI Semilight" panose="020B0402040204020203" pitchFamily="34" charset="0"/>
              <a:cs typeface="Segoe UI Semilight" panose="020B0402040204020203" pitchFamily="34" charset="0"/>
            </a:endParaRPr>
          </a:p>
          <a:p>
            <a:pPr defTabSz="896204">
              <a:lnSpc>
                <a:spcPts val="3353"/>
              </a:lnSpc>
              <a:defRPr/>
            </a:pPr>
            <a:r>
              <a:rPr lang="en-US" sz="2400" u="sng" kern="0" spc="-40" dirty="0">
                <a:solidFill>
                  <a:schemeClr val="accent4"/>
                </a:solidFill>
                <a:latin typeface="Segoe UI Semilight" panose="020B0402040204020203" pitchFamily="34" charset="0"/>
                <a:cs typeface="Segoe UI Semilight" panose="020B0402040204020203" pitchFamily="34" charset="0"/>
                <a:hlinkClick r:id="rId6">
                  <a:extLst>
                    <a:ext uri="{A12FA001-AC4F-418D-AE19-62706E023703}">
                      <ahyp:hlinkClr xmlns:ahyp="http://schemas.microsoft.com/office/drawing/2018/hyperlinkcolor" val="tx"/>
                    </a:ext>
                  </a:extLst>
                </a:hlinkClick>
              </a:rPr>
              <a:t>aka.ms/</a:t>
            </a:r>
            <a:r>
              <a:rPr lang="en-US" sz="2400" u="sng" kern="0" spc="-40" dirty="0" err="1">
                <a:solidFill>
                  <a:schemeClr val="accent4"/>
                </a:solidFill>
                <a:latin typeface="Segoe UI Semilight" panose="020B0402040204020203" pitchFamily="34" charset="0"/>
                <a:cs typeface="Segoe UI Semilight" panose="020B0402040204020203" pitchFamily="34" charset="0"/>
                <a:hlinkClick r:id="rId6">
                  <a:extLst>
                    <a:ext uri="{A12FA001-AC4F-418D-AE19-62706E023703}">
                      <ahyp:hlinkClr xmlns:ahyp="http://schemas.microsoft.com/office/drawing/2018/hyperlinkcolor" val="tx"/>
                    </a:ext>
                  </a:extLst>
                </a:hlinkClick>
              </a:rPr>
              <a:t>identityplatform</a:t>
            </a:r>
            <a:endParaRPr lang="en-US" sz="2400" u="sng" kern="0" spc="-40" dirty="0">
              <a:solidFill>
                <a:schemeClr val="accent4"/>
              </a:solidFill>
              <a:latin typeface="Segoe UI Semilight" panose="020B0402040204020203" pitchFamily="34" charset="0"/>
              <a:cs typeface="Segoe UI Semilight" panose="020B0402040204020203" pitchFamily="34" charset="0"/>
            </a:endParaRPr>
          </a:p>
        </p:txBody>
      </p:sp>
      <p:sp>
        <p:nvSpPr>
          <p:cNvPr id="40" name="TextBox 39">
            <a:hlinkClick r:id="rId3"/>
            <a:extLst>
              <a:ext uri="{FF2B5EF4-FFF2-40B4-BE49-F238E27FC236}">
                <a16:creationId xmlns:a16="http://schemas.microsoft.com/office/drawing/2014/main" id="{6775600E-68DE-4857-BF65-8A7A1A7726FB}"/>
              </a:ext>
            </a:extLst>
          </p:cNvPr>
          <p:cNvSpPr txBox="1"/>
          <p:nvPr/>
        </p:nvSpPr>
        <p:spPr>
          <a:xfrm>
            <a:off x="4098834" y="1513178"/>
            <a:ext cx="5225014" cy="1122343"/>
          </a:xfrm>
          <a:prstGeom prst="rect">
            <a:avLst/>
          </a:prstGeom>
          <a:noFill/>
        </p:spPr>
        <p:txBody>
          <a:bodyPr wrap="square" lIns="89631" tIns="143407" rIns="89631" bIns="143407" rtlCol="0" anchor="ctr">
            <a:spAutoFit/>
          </a:bodyPr>
          <a:lstStyle/>
          <a:p>
            <a:pPr defTabSz="896204">
              <a:lnSpc>
                <a:spcPts val="3353"/>
              </a:lnSpc>
              <a:defRPr/>
            </a:pPr>
            <a:r>
              <a:rPr lang="en-US" sz="2400" kern="0" spc="-40" dirty="0">
                <a:solidFill>
                  <a:srgbClr val="1A1A1A"/>
                </a:solidFill>
                <a:latin typeface="Segoe UI Semilight" panose="020B0402040204020203" pitchFamily="34" charset="0"/>
                <a:cs typeface="Segoe UI Semilight" panose="020B0402040204020203" pitchFamily="34" charset="0"/>
              </a:rPr>
              <a:t>Make a pull request and win a shirt!</a:t>
            </a:r>
            <a:endParaRPr lang="en-US" sz="2400" u="sng" kern="0" spc="-40" dirty="0">
              <a:solidFill>
                <a:srgbClr val="F37521"/>
              </a:solidFill>
              <a:latin typeface="Segoe UI Semilight" panose="020B0402040204020203" pitchFamily="34" charset="0"/>
              <a:cs typeface="Segoe UI Semilight" panose="020B0402040204020203" pitchFamily="34" charset="0"/>
            </a:endParaRPr>
          </a:p>
          <a:p>
            <a:pPr lvl="0" defTabSz="896214">
              <a:lnSpc>
                <a:spcPts val="3353"/>
              </a:lnSpc>
              <a:defRPr/>
            </a:pPr>
            <a:r>
              <a:rPr lang="en-US" sz="2400" u="sng" kern="0" spc="-40" dirty="0">
                <a:solidFill>
                  <a:schemeClr val="accent4"/>
                </a:solidFill>
                <a:latin typeface="Segoe UI Semilight" panose="020B0402040204020203" pitchFamily="34" charset="0"/>
                <a:cs typeface="Segoe UI Semilight" panose="020B0402040204020203" pitchFamily="34" charset="0"/>
                <a:hlinkClick r:id="rId7">
                  <a:extLst>
                    <a:ext uri="{A12FA001-AC4F-418D-AE19-62706E023703}">
                      <ahyp:hlinkClr xmlns:ahyp="http://schemas.microsoft.com/office/drawing/2018/hyperlinkcolor" val="tx"/>
                    </a:ext>
                  </a:extLst>
                </a:hlinkClick>
              </a:rPr>
              <a:t>aka.ms/</a:t>
            </a:r>
            <a:r>
              <a:rPr lang="en-US" sz="2400" u="sng" kern="0" spc="-40" dirty="0" err="1">
                <a:solidFill>
                  <a:schemeClr val="accent4"/>
                </a:solidFill>
                <a:latin typeface="Segoe UI Semilight" panose="020B0402040204020203" pitchFamily="34" charset="0"/>
                <a:cs typeface="Segoe UI Semilight" panose="020B0402040204020203" pitchFamily="34" charset="0"/>
                <a:hlinkClick r:id="rId7">
                  <a:extLst>
                    <a:ext uri="{A12FA001-AC4F-418D-AE19-62706E023703}">
                      <ahyp:hlinkClr xmlns:ahyp="http://schemas.microsoft.com/office/drawing/2018/hyperlinkcolor" val="tx"/>
                    </a:ext>
                  </a:extLst>
                </a:hlinkClick>
              </a:rPr>
              <a:t>msidhacktoberfest</a:t>
            </a:r>
            <a:endParaRPr lang="en-US" sz="2400" u="sng" kern="0" spc="-40" dirty="0">
              <a:solidFill>
                <a:schemeClr val="accent4"/>
              </a:solidFill>
              <a:latin typeface="Segoe UI Semilight" panose="020B0402040204020203" pitchFamily="34" charset="0"/>
              <a:cs typeface="Segoe UI Semilight" panose="020B0402040204020203" pitchFamily="34" charset="0"/>
            </a:endParaRPr>
          </a:p>
        </p:txBody>
      </p:sp>
      <p:sp>
        <p:nvSpPr>
          <p:cNvPr id="41" name="TextBox 40">
            <a:hlinkClick r:id="rId3"/>
            <a:extLst>
              <a:ext uri="{FF2B5EF4-FFF2-40B4-BE49-F238E27FC236}">
                <a16:creationId xmlns:a16="http://schemas.microsoft.com/office/drawing/2014/main" id="{63C656F8-7268-4050-999D-25CEAC42E9F0}"/>
              </a:ext>
            </a:extLst>
          </p:cNvPr>
          <p:cNvSpPr txBox="1"/>
          <p:nvPr/>
        </p:nvSpPr>
        <p:spPr>
          <a:xfrm>
            <a:off x="4098833" y="5229911"/>
            <a:ext cx="6564686" cy="1133949"/>
          </a:xfrm>
          <a:prstGeom prst="rect">
            <a:avLst/>
          </a:prstGeom>
          <a:noFill/>
        </p:spPr>
        <p:txBody>
          <a:bodyPr wrap="square" lIns="89631" tIns="143407" rIns="89631" bIns="143407" rtlCol="0" anchor="ctr">
            <a:spAutoFit/>
          </a:bodyPr>
          <a:lstStyle/>
          <a:p>
            <a:pPr defTabSz="896204">
              <a:lnSpc>
                <a:spcPts val="3353"/>
              </a:lnSpc>
              <a:defRPr/>
            </a:pPr>
            <a:r>
              <a:rPr lang="en-US" sz="2400" kern="0" spc="-40" dirty="0">
                <a:solidFill>
                  <a:srgbClr val="1A1A1A"/>
                </a:solidFill>
                <a:latin typeface="Segoe UI Semilight" panose="020B0402040204020203" pitchFamily="34" charset="0"/>
                <a:cs typeface="Segoe UI Semilight" panose="020B0402040204020203" pitchFamily="34" charset="0"/>
              </a:rPr>
              <a:t>Take our survey and give us feedback:</a:t>
            </a:r>
            <a:endParaRPr lang="en-US" sz="2400" u="sng" kern="0" spc="-40" dirty="0">
              <a:solidFill>
                <a:srgbClr val="F37521"/>
              </a:solidFill>
              <a:latin typeface="Segoe UI Semilight" panose="020B0402040204020203" pitchFamily="34" charset="0"/>
              <a:cs typeface="Segoe UI Semilight" panose="020B0402040204020203" pitchFamily="34" charset="0"/>
            </a:endParaRPr>
          </a:p>
          <a:p>
            <a:pPr lvl="0" defTabSz="896214">
              <a:lnSpc>
                <a:spcPts val="3353"/>
              </a:lnSpc>
              <a:defRPr/>
            </a:pPr>
            <a:r>
              <a:rPr lang="en-US" sz="2400" u="sng" kern="0" spc="-40" dirty="0">
                <a:solidFill>
                  <a:schemeClr val="accent4"/>
                </a:solidFill>
                <a:latin typeface="Segoe UI Semilight" panose="020B0402040204020203" pitchFamily="34" charset="0"/>
                <a:cs typeface="Segoe UI Semilight" panose="020B0402040204020203" pitchFamily="34" charset="0"/>
                <a:hlinkClick r:id="rId8">
                  <a:extLst>
                    <a:ext uri="{A12FA001-AC4F-418D-AE19-62706E023703}">
                      <ahyp:hlinkClr xmlns:ahyp="http://schemas.microsoft.com/office/drawing/2018/hyperlinkcolor" val="tx"/>
                    </a:ext>
                  </a:extLst>
                </a:hlinkClick>
              </a:rPr>
              <a:t>http://aka.ms/msalsurvey </a:t>
            </a:r>
            <a:endParaRPr lang="en-US" sz="2400" u="sng" kern="0" spc="-40" dirty="0">
              <a:solidFill>
                <a:schemeClr val="accent4"/>
              </a:solidFill>
              <a:latin typeface="Segoe UI Semilight" panose="020B0402040204020203" pitchFamily="34" charset="0"/>
              <a:cs typeface="Segoe UI Semilight" panose="020B0402040204020203" pitchFamily="34" charset="0"/>
            </a:endParaRPr>
          </a:p>
        </p:txBody>
      </p:sp>
      <p:sp>
        <p:nvSpPr>
          <p:cNvPr id="44" name="Trapezoid 43">
            <a:extLst>
              <a:ext uri="{FF2B5EF4-FFF2-40B4-BE49-F238E27FC236}">
                <a16:creationId xmlns:a16="http://schemas.microsoft.com/office/drawing/2014/main" id="{AF764C8C-631C-495D-9BCA-50C4CD4C3C4F}"/>
              </a:ext>
            </a:extLst>
          </p:cNvPr>
          <p:cNvSpPr/>
          <p:nvPr/>
        </p:nvSpPr>
        <p:spPr bwMode="auto">
          <a:xfrm rot="2700000">
            <a:off x="7730181" y="-521797"/>
            <a:ext cx="6618789" cy="3337316"/>
          </a:xfrm>
          <a:prstGeom prst="trapezoid">
            <a:avLst>
              <a:gd name="adj" fmla="val 97075"/>
            </a:avLst>
          </a:prstGeom>
          <a:solidFill>
            <a:schemeClr val="tx2">
              <a:alpha val="88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5" name="Oval 44">
            <a:extLst>
              <a:ext uri="{FF2B5EF4-FFF2-40B4-BE49-F238E27FC236}">
                <a16:creationId xmlns:a16="http://schemas.microsoft.com/office/drawing/2014/main" id="{126AB776-0817-4369-A1C6-677E02CE80C1}"/>
              </a:ext>
            </a:extLst>
          </p:cNvPr>
          <p:cNvSpPr/>
          <p:nvPr/>
        </p:nvSpPr>
        <p:spPr bwMode="auto">
          <a:xfrm>
            <a:off x="9979441" y="365306"/>
            <a:ext cx="1828541" cy="1828541"/>
          </a:xfrm>
          <a:prstGeom prst="ellipse">
            <a:avLst/>
          </a:prstGeom>
          <a:solidFill>
            <a:schemeClr val="bg1"/>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nvGrpSpPr>
          <p:cNvPr id="46" name="Group 155">
            <a:extLst>
              <a:ext uri="{FF2B5EF4-FFF2-40B4-BE49-F238E27FC236}">
                <a16:creationId xmlns:a16="http://schemas.microsoft.com/office/drawing/2014/main" id="{F74CF161-8DDD-47BF-BFD8-07BDE9FD4FC7}"/>
              </a:ext>
            </a:extLst>
          </p:cNvPr>
          <p:cNvGrpSpPr>
            <a:grpSpLocks noChangeAspect="1"/>
          </p:cNvGrpSpPr>
          <p:nvPr/>
        </p:nvGrpSpPr>
        <p:grpSpPr bwMode="auto">
          <a:xfrm>
            <a:off x="10223499" y="608553"/>
            <a:ext cx="1340427" cy="1342046"/>
            <a:chOff x="5006" y="757"/>
            <a:chExt cx="828" cy="829"/>
          </a:xfrm>
          <a:solidFill>
            <a:schemeClr val="tx2"/>
          </a:solidFill>
        </p:grpSpPr>
        <p:sp>
          <p:nvSpPr>
            <p:cNvPr id="47" name="Freeform 156">
              <a:extLst>
                <a:ext uri="{FF2B5EF4-FFF2-40B4-BE49-F238E27FC236}">
                  <a16:creationId xmlns:a16="http://schemas.microsoft.com/office/drawing/2014/main" id="{4CF11B25-B5F4-45B9-B045-6B41BFF8693A}"/>
                </a:ext>
              </a:extLst>
            </p:cNvPr>
            <p:cNvSpPr>
              <a:spLocks noEditPoints="1"/>
            </p:cNvSpPr>
            <p:nvPr/>
          </p:nvSpPr>
          <p:spPr bwMode="auto">
            <a:xfrm>
              <a:off x="5006" y="757"/>
              <a:ext cx="828" cy="829"/>
            </a:xfrm>
            <a:custGeom>
              <a:avLst/>
              <a:gdLst>
                <a:gd name="T0" fmla="*/ 1567 w 3135"/>
                <a:gd name="T1" fmla="*/ 25 h 3135"/>
                <a:gd name="T2" fmla="*/ 1567 w 3135"/>
                <a:gd name="T3" fmla="*/ 25 h 3135"/>
                <a:gd name="T4" fmla="*/ 26 w 3135"/>
                <a:gd name="T5" fmla="*/ 1567 h 3135"/>
                <a:gd name="T6" fmla="*/ 1567 w 3135"/>
                <a:gd name="T7" fmla="*/ 3108 h 3135"/>
                <a:gd name="T8" fmla="*/ 3109 w 3135"/>
                <a:gd name="T9" fmla="*/ 1567 h 3135"/>
                <a:gd name="T10" fmla="*/ 1567 w 3135"/>
                <a:gd name="T11" fmla="*/ 25 h 3135"/>
                <a:gd name="T12" fmla="*/ 1567 w 3135"/>
                <a:gd name="T13" fmla="*/ 3135 h 3135"/>
                <a:gd name="T14" fmla="*/ 1567 w 3135"/>
                <a:gd name="T15" fmla="*/ 3135 h 3135"/>
                <a:gd name="T16" fmla="*/ 0 w 3135"/>
                <a:gd name="T17" fmla="*/ 1567 h 3135"/>
                <a:gd name="T18" fmla="*/ 1567 w 3135"/>
                <a:gd name="T19" fmla="*/ 0 h 3135"/>
                <a:gd name="T20" fmla="*/ 3135 w 3135"/>
                <a:gd name="T21" fmla="*/ 1567 h 3135"/>
                <a:gd name="T22" fmla="*/ 1567 w 3135"/>
                <a:gd name="T23" fmla="*/ 3135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35" h="3135">
                  <a:moveTo>
                    <a:pt x="1567" y="25"/>
                  </a:moveTo>
                  <a:lnTo>
                    <a:pt x="1567" y="25"/>
                  </a:lnTo>
                  <a:cubicBezTo>
                    <a:pt x="718" y="25"/>
                    <a:pt x="26" y="717"/>
                    <a:pt x="26" y="1567"/>
                  </a:cubicBezTo>
                  <a:cubicBezTo>
                    <a:pt x="26" y="2416"/>
                    <a:pt x="718" y="3108"/>
                    <a:pt x="1567" y="3108"/>
                  </a:cubicBezTo>
                  <a:cubicBezTo>
                    <a:pt x="2417" y="3108"/>
                    <a:pt x="3109" y="2416"/>
                    <a:pt x="3109" y="1567"/>
                  </a:cubicBezTo>
                  <a:cubicBezTo>
                    <a:pt x="3109" y="717"/>
                    <a:pt x="2417" y="25"/>
                    <a:pt x="1567" y="25"/>
                  </a:cubicBezTo>
                  <a:close/>
                  <a:moveTo>
                    <a:pt x="1567" y="3135"/>
                  </a:moveTo>
                  <a:lnTo>
                    <a:pt x="1567" y="3135"/>
                  </a:lnTo>
                  <a:cubicBezTo>
                    <a:pt x="703" y="3135"/>
                    <a:pt x="0" y="2431"/>
                    <a:pt x="0" y="1567"/>
                  </a:cubicBezTo>
                  <a:cubicBezTo>
                    <a:pt x="0" y="702"/>
                    <a:pt x="703" y="0"/>
                    <a:pt x="1567" y="0"/>
                  </a:cubicBezTo>
                  <a:cubicBezTo>
                    <a:pt x="2432" y="0"/>
                    <a:pt x="3135" y="702"/>
                    <a:pt x="3135" y="1567"/>
                  </a:cubicBezTo>
                  <a:cubicBezTo>
                    <a:pt x="3135" y="2431"/>
                    <a:pt x="2432" y="3135"/>
                    <a:pt x="1567" y="3135"/>
                  </a:cubicBezTo>
                  <a:close/>
                </a:path>
              </a:pathLst>
            </a:custGeom>
            <a:grpFill/>
            <a:ln w="0">
              <a:solidFill>
                <a:schemeClr val="tx2"/>
              </a:solidFill>
              <a:prstDash val="solid"/>
              <a:round/>
              <a:headEnd/>
              <a:tailEnd/>
            </a:ln>
          </p:spPr>
          <p:txBody>
            <a:bodyPr vert="horz" wrap="square" lIns="93247" tIns="46623" rIns="93247" bIns="46623" numCol="1" anchor="t" anchorCtr="0" compatLnSpc="1">
              <a:prstTxWarp prst="textNoShape">
                <a:avLst/>
              </a:prstTxWarp>
            </a:bodyPr>
            <a:lstStyle/>
            <a:p>
              <a:endParaRPr lang="en-US" sz="1836"/>
            </a:p>
          </p:txBody>
        </p:sp>
        <p:sp>
          <p:nvSpPr>
            <p:cNvPr id="50" name="Freeform 157">
              <a:extLst>
                <a:ext uri="{FF2B5EF4-FFF2-40B4-BE49-F238E27FC236}">
                  <a16:creationId xmlns:a16="http://schemas.microsoft.com/office/drawing/2014/main" id="{01108844-82D3-4F7A-9059-532C40AC4078}"/>
                </a:ext>
              </a:extLst>
            </p:cNvPr>
            <p:cNvSpPr>
              <a:spLocks/>
            </p:cNvSpPr>
            <p:nvPr/>
          </p:nvSpPr>
          <p:spPr bwMode="auto">
            <a:xfrm>
              <a:off x="5235" y="934"/>
              <a:ext cx="381" cy="479"/>
            </a:xfrm>
            <a:custGeom>
              <a:avLst/>
              <a:gdLst>
                <a:gd name="T0" fmla="*/ 1357 w 1440"/>
                <a:gd name="T1" fmla="*/ 1813 h 1813"/>
                <a:gd name="T2" fmla="*/ 1357 w 1440"/>
                <a:gd name="T3" fmla="*/ 1813 h 1813"/>
                <a:gd name="T4" fmla="*/ 79 w 1440"/>
                <a:gd name="T5" fmla="*/ 1813 h 1813"/>
                <a:gd name="T6" fmla="*/ 0 w 1440"/>
                <a:gd name="T7" fmla="*/ 1730 h 1813"/>
                <a:gd name="T8" fmla="*/ 0 w 1440"/>
                <a:gd name="T9" fmla="*/ 81 h 1813"/>
                <a:gd name="T10" fmla="*/ 79 w 1440"/>
                <a:gd name="T11" fmla="*/ 0 h 1813"/>
                <a:gd name="T12" fmla="*/ 573 w 1440"/>
                <a:gd name="T13" fmla="*/ 0 h 1813"/>
                <a:gd name="T14" fmla="*/ 573 w 1440"/>
                <a:gd name="T15" fmla="*/ 27 h 1813"/>
                <a:gd name="T16" fmla="*/ 79 w 1440"/>
                <a:gd name="T17" fmla="*/ 27 h 1813"/>
                <a:gd name="T18" fmla="*/ 27 w 1440"/>
                <a:gd name="T19" fmla="*/ 81 h 1813"/>
                <a:gd name="T20" fmla="*/ 27 w 1440"/>
                <a:gd name="T21" fmla="*/ 1730 h 1813"/>
                <a:gd name="T22" fmla="*/ 79 w 1440"/>
                <a:gd name="T23" fmla="*/ 1787 h 1813"/>
                <a:gd name="T24" fmla="*/ 1357 w 1440"/>
                <a:gd name="T25" fmla="*/ 1787 h 1813"/>
                <a:gd name="T26" fmla="*/ 1413 w 1440"/>
                <a:gd name="T27" fmla="*/ 1730 h 1813"/>
                <a:gd name="T28" fmla="*/ 1413 w 1440"/>
                <a:gd name="T29" fmla="*/ 81 h 1813"/>
                <a:gd name="T30" fmla="*/ 1357 w 1440"/>
                <a:gd name="T31" fmla="*/ 27 h 1813"/>
                <a:gd name="T32" fmla="*/ 853 w 1440"/>
                <a:gd name="T33" fmla="*/ 27 h 1813"/>
                <a:gd name="T34" fmla="*/ 853 w 1440"/>
                <a:gd name="T35" fmla="*/ 0 h 1813"/>
                <a:gd name="T36" fmla="*/ 1357 w 1440"/>
                <a:gd name="T37" fmla="*/ 0 h 1813"/>
                <a:gd name="T38" fmla="*/ 1440 w 1440"/>
                <a:gd name="T39" fmla="*/ 81 h 1813"/>
                <a:gd name="T40" fmla="*/ 1440 w 1440"/>
                <a:gd name="T41" fmla="*/ 1730 h 1813"/>
                <a:gd name="T42" fmla="*/ 1357 w 1440"/>
                <a:gd name="T43" fmla="*/ 1813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0" h="1813">
                  <a:moveTo>
                    <a:pt x="1357" y="1813"/>
                  </a:moveTo>
                  <a:lnTo>
                    <a:pt x="1357" y="1813"/>
                  </a:lnTo>
                  <a:lnTo>
                    <a:pt x="79" y="1813"/>
                  </a:lnTo>
                  <a:cubicBezTo>
                    <a:pt x="37" y="1813"/>
                    <a:pt x="0" y="1774"/>
                    <a:pt x="0" y="1730"/>
                  </a:cubicBezTo>
                  <a:lnTo>
                    <a:pt x="0" y="81"/>
                  </a:lnTo>
                  <a:cubicBezTo>
                    <a:pt x="0" y="38"/>
                    <a:pt x="37" y="0"/>
                    <a:pt x="79" y="0"/>
                  </a:cubicBezTo>
                  <a:lnTo>
                    <a:pt x="573" y="0"/>
                  </a:lnTo>
                  <a:lnTo>
                    <a:pt x="573" y="27"/>
                  </a:lnTo>
                  <a:lnTo>
                    <a:pt x="79" y="27"/>
                  </a:lnTo>
                  <a:cubicBezTo>
                    <a:pt x="52" y="27"/>
                    <a:pt x="27" y="53"/>
                    <a:pt x="27" y="81"/>
                  </a:cubicBezTo>
                  <a:lnTo>
                    <a:pt x="27" y="1730"/>
                  </a:lnTo>
                  <a:cubicBezTo>
                    <a:pt x="27" y="1758"/>
                    <a:pt x="52" y="1787"/>
                    <a:pt x="79" y="1787"/>
                  </a:cubicBezTo>
                  <a:lnTo>
                    <a:pt x="1357" y="1787"/>
                  </a:lnTo>
                  <a:cubicBezTo>
                    <a:pt x="1385" y="1787"/>
                    <a:pt x="1413" y="1757"/>
                    <a:pt x="1413" y="1730"/>
                  </a:cubicBezTo>
                  <a:lnTo>
                    <a:pt x="1413" y="81"/>
                  </a:lnTo>
                  <a:cubicBezTo>
                    <a:pt x="1413" y="54"/>
                    <a:pt x="1385" y="27"/>
                    <a:pt x="1357" y="27"/>
                  </a:cubicBezTo>
                  <a:lnTo>
                    <a:pt x="853" y="27"/>
                  </a:lnTo>
                  <a:lnTo>
                    <a:pt x="853" y="0"/>
                  </a:lnTo>
                  <a:lnTo>
                    <a:pt x="1357" y="0"/>
                  </a:lnTo>
                  <a:cubicBezTo>
                    <a:pt x="1400" y="0"/>
                    <a:pt x="1440" y="39"/>
                    <a:pt x="1440" y="81"/>
                  </a:cubicBezTo>
                  <a:lnTo>
                    <a:pt x="1440" y="1730"/>
                  </a:lnTo>
                  <a:cubicBezTo>
                    <a:pt x="1440" y="1773"/>
                    <a:pt x="1400" y="1813"/>
                    <a:pt x="1357" y="1813"/>
                  </a:cubicBezTo>
                  <a:close/>
                </a:path>
              </a:pathLst>
            </a:custGeom>
            <a:grpFill/>
            <a:ln w="0">
              <a:solidFill>
                <a:schemeClr val="tx2"/>
              </a:solidFill>
              <a:prstDash val="solid"/>
              <a:round/>
              <a:headEnd/>
              <a:tailEnd/>
            </a:ln>
          </p:spPr>
          <p:txBody>
            <a:bodyPr vert="horz" wrap="square" lIns="93247" tIns="46623" rIns="93247" bIns="46623" numCol="1" anchor="t" anchorCtr="0" compatLnSpc="1">
              <a:prstTxWarp prst="textNoShape">
                <a:avLst/>
              </a:prstTxWarp>
            </a:bodyPr>
            <a:lstStyle/>
            <a:p>
              <a:endParaRPr lang="en-US" sz="1836"/>
            </a:p>
          </p:txBody>
        </p:sp>
        <p:sp>
          <p:nvSpPr>
            <p:cNvPr id="51" name="Freeform 158">
              <a:extLst>
                <a:ext uri="{FF2B5EF4-FFF2-40B4-BE49-F238E27FC236}">
                  <a16:creationId xmlns:a16="http://schemas.microsoft.com/office/drawing/2014/main" id="{050D7A8C-37F1-4C03-8A8F-2B4701BDD097}"/>
                </a:ext>
              </a:extLst>
            </p:cNvPr>
            <p:cNvSpPr>
              <a:spLocks/>
            </p:cNvSpPr>
            <p:nvPr/>
          </p:nvSpPr>
          <p:spPr bwMode="auto">
            <a:xfrm>
              <a:off x="5267" y="980"/>
              <a:ext cx="314" cy="401"/>
            </a:xfrm>
            <a:custGeom>
              <a:avLst/>
              <a:gdLst>
                <a:gd name="T0" fmla="*/ 1173 w 1187"/>
                <a:gd name="T1" fmla="*/ 1520 h 1520"/>
                <a:gd name="T2" fmla="*/ 1173 w 1187"/>
                <a:gd name="T3" fmla="*/ 1520 h 1520"/>
                <a:gd name="T4" fmla="*/ 13 w 1187"/>
                <a:gd name="T5" fmla="*/ 1520 h 1520"/>
                <a:gd name="T6" fmla="*/ 0 w 1187"/>
                <a:gd name="T7" fmla="*/ 1507 h 1520"/>
                <a:gd name="T8" fmla="*/ 0 w 1187"/>
                <a:gd name="T9" fmla="*/ 14 h 1520"/>
                <a:gd name="T10" fmla="*/ 13 w 1187"/>
                <a:gd name="T11" fmla="*/ 0 h 1520"/>
                <a:gd name="T12" fmla="*/ 133 w 1187"/>
                <a:gd name="T13" fmla="*/ 0 h 1520"/>
                <a:gd name="T14" fmla="*/ 133 w 1187"/>
                <a:gd name="T15" fmla="*/ 27 h 1520"/>
                <a:gd name="T16" fmla="*/ 27 w 1187"/>
                <a:gd name="T17" fmla="*/ 27 h 1520"/>
                <a:gd name="T18" fmla="*/ 27 w 1187"/>
                <a:gd name="T19" fmla="*/ 1494 h 1520"/>
                <a:gd name="T20" fmla="*/ 1160 w 1187"/>
                <a:gd name="T21" fmla="*/ 1494 h 1520"/>
                <a:gd name="T22" fmla="*/ 1160 w 1187"/>
                <a:gd name="T23" fmla="*/ 27 h 1520"/>
                <a:gd name="T24" fmla="*/ 1053 w 1187"/>
                <a:gd name="T25" fmla="*/ 27 h 1520"/>
                <a:gd name="T26" fmla="*/ 1053 w 1187"/>
                <a:gd name="T27" fmla="*/ 0 h 1520"/>
                <a:gd name="T28" fmla="*/ 1173 w 1187"/>
                <a:gd name="T29" fmla="*/ 0 h 1520"/>
                <a:gd name="T30" fmla="*/ 1187 w 1187"/>
                <a:gd name="T31" fmla="*/ 14 h 1520"/>
                <a:gd name="T32" fmla="*/ 1187 w 1187"/>
                <a:gd name="T33" fmla="*/ 1507 h 1520"/>
                <a:gd name="T34" fmla="*/ 1173 w 1187"/>
                <a:gd name="T35" fmla="*/ 152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7" h="1520">
                  <a:moveTo>
                    <a:pt x="1173" y="1520"/>
                  </a:moveTo>
                  <a:lnTo>
                    <a:pt x="1173" y="1520"/>
                  </a:lnTo>
                  <a:lnTo>
                    <a:pt x="13" y="1520"/>
                  </a:lnTo>
                  <a:cubicBezTo>
                    <a:pt x="6" y="1520"/>
                    <a:pt x="0" y="1514"/>
                    <a:pt x="0" y="1507"/>
                  </a:cubicBezTo>
                  <a:lnTo>
                    <a:pt x="0" y="14"/>
                  </a:lnTo>
                  <a:cubicBezTo>
                    <a:pt x="0" y="6"/>
                    <a:pt x="6" y="0"/>
                    <a:pt x="13" y="0"/>
                  </a:cubicBezTo>
                  <a:lnTo>
                    <a:pt x="133" y="0"/>
                  </a:lnTo>
                  <a:lnTo>
                    <a:pt x="133" y="27"/>
                  </a:lnTo>
                  <a:lnTo>
                    <a:pt x="27" y="27"/>
                  </a:lnTo>
                  <a:lnTo>
                    <a:pt x="27" y="1494"/>
                  </a:lnTo>
                  <a:lnTo>
                    <a:pt x="1160" y="1494"/>
                  </a:lnTo>
                  <a:lnTo>
                    <a:pt x="1160" y="27"/>
                  </a:lnTo>
                  <a:lnTo>
                    <a:pt x="1053" y="27"/>
                  </a:lnTo>
                  <a:lnTo>
                    <a:pt x="1053" y="0"/>
                  </a:lnTo>
                  <a:lnTo>
                    <a:pt x="1173" y="0"/>
                  </a:lnTo>
                  <a:cubicBezTo>
                    <a:pt x="1181" y="0"/>
                    <a:pt x="1187" y="6"/>
                    <a:pt x="1187" y="14"/>
                  </a:cubicBezTo>
                  <a:lnTo>
                    <a:pt x="1187" y="1507"/>
                  </a:lnTo>
                  <a:cubicBezTo>
                    <a:pt x="1187" y="1514"/>
                    <a:pt x="1181" y="1520"/>
                    <a:pt x="1173" y="1520"/>
                  </a:cubicBezTo>
                  <a:close/>
                </a:path>
              </a:pathLst>
            </a:custGeom>
            <a:grpFill/>
            <a:ln w="0">
              <a:solidFill>
                <a:schemeClr val="tx2"/>
              </a:solidFill>
              <a:prstDash val="solid"/>
              <a:round/>
              <a:headEnd/>
              <a:tailEnd/>
            </a:ln>
          </p:spPr>
          <p:txBody>
            <a:bodyPr vert="horz" wrap="square" lIns="93247" tIns="46623" rIns="93247" bIns="46623" numCol="1" anchor="t" anchorCtr="0" compatLnSpc="1">
              <a:prstTxWarp prst="textNoShape">
                <a:avLst/>
              </a:prstTxWarp>
            </a:bodyPr>
            <a:lstStyle/>
            <a:p>
              <a:endParaRPr lang="en-US" sz="1836"/>
            </a:p>
          </p:txBody>
        </p:sp>
        <p:sp>
          <p:nvSpPr>
            <p:cNvPr id="52" name="Freeform 159">
              <a:extLst>
                <a:ext uri="{FF2B5EF4-FFF2-40B4-BE49-F238E27FC236}">
                  <a16:creationId xmlns:a16="http://schemas.microsoft.com/office/drawing/2014/main" id="{BDFD296D-04D5-4707-B8C2-34B026092473}"/>
                </a:ext>
              </a:extLst>
            </p:cNvPr>
            <p:cNvSpPr>
              <a:spLocks noEditPoints="1"/>
            </p:cNvSpPr>
            <p:nvPr/>
          </p:nvSpPr>
          <p:spPr bwMode="auto">
            <a:xfrm>
              <a:off x="5299" y="917"/>
              <a:ext cx="250" cy="91"/>
            </a:xfrm>
            <a:custGeom>
              <a:avLst/>
              <a:gdLst>
                <a:gd name="T0" fmla="*/ 478 w 947"/>
                <a:gd name="T1" fmla="*/ 122 h 344"/>
                <a:gd name="T2" fmla="*/ 478 w 947"/>
                <a:gd name="T3" fmla="*/ 122 h 344"/>
                <a:gd name="T4" fmla="*/ 442 w 947"/>
                <a:gd name="T5" fmla="*/ 158 h 344"/>
                <a:gd name="T6" fmla="*/ 478 w 947"/>
                <a:gd name="T7" fmla="*/ 194 h 344"/>
                <a:gd name="T8" fmla="*/ 514 w 947"/>
                <a:gd name="T9" fmla="*/ 158 h 344"/>
                <a:gd name="T10" fmla="*/ 478 w 947"/>
                <a:gd name="T11" fmla="*/ 122 h 344"/>
                <a:gd name="T12" fmla="*/ 478 w 947"/>
                <a:gd name="T13" fmla="*/ 220 h 344"/>
                <a:gd name="T14" fmla="*/ 478 w 947"/>
                <a:gd name="T15" fmla="*/ 220 h 344"/>
                <a:gd name="T16" fmla="*/ 416 w 947"/>
                <a:gd name="T17" fmla="*/ 158 h 344"/>
                <a:gd name="T18" fmla="*/ 478 w 947"/>
                <a:gd name="T19" fmla="*/ 95 h 344"/>
                <a:gd name="T20" fmla="*/ 541 w 947"/>
                <a:gd name="T21" fmla="*/ 158 h 344"/>
                <a:gd name="T22" fmla="*/ 478 w 947"/>
                <a:gd name="T23" fmla="*/ 220 h 344"/>
                <a:gd name="T24" fmla="*/ 27 w 947"/>
                <a:gd name="T25" fmla="*/ 317 h 344"/>
                <a:gd name="T26" fmla="*/ 27 w 947"/>
                <a:gd name="T27" fmla="*/ 317 h 344"/>
                <a:gd name="T28" fmla="*/ 920 w 947"/>
                <a:gd name="T29" fmla="*/ 317 h 344"/>
                <a:gd name="T30" fmla="*/ 920 w 947"/>
                <a:gd name="T31" fmla="*/ 227 h 344"/>
                <a:gd name="T32" fmla="*/ 868 w 947"/>
                <a:gd name="T33" fmla="*/ 184 h 344"/>
                <a:gd name="T34" fmla="*/ 624 w 947"/>
                <a:gd name="T35" fmla="*/ 184 h 344"/>
                <a:gd name="T36" fmla="*/ 610 w 947"/>
                <a:gd name="T37" fmla="*/ 171 h 344"/>
                <a:gd name="T38" fmla="*/ 611 w 947"/>
                <a:gd name="T39" fmla="*/ 169 h 344"/>
                <a:gd name="T40" fmla="*/ 611 w 947"/>
                <a:gd name="T41" fmla="*/ 161 h 344"/>
                <a:gd name="T42" fmla="*/ 478 w 947"/>
                <a:gd name="T43" fmla="*/ 27 h 344"/>
                <a:gd name="T44" fmla="*/ 345 w 947"/>
                <a:gd name="T45" fmla="*/ 161 h 344"/>
                <a:gd name="T46" fmla="*/ 346 w 947"/>
                <a:gd name="T47" fmla="*/ 170 h 344"/>
                <a:gd name="T48" fmla="*/ 342 w 947"/>
                <a:gd name="T49" fmla="*/ 180 h 344"/>
                <a:gd name="T50" fmla="*/ 332 w 947"/>
                <a:gd name="T51" fmla="*/ 184 h 344"/>
                <a:gd name="T52" fmla="*/ 89 w 947"/>
                <a:gd name="T53" fmla="*/ 184 h 344"/>
                <a:gd name="T54" fmla="*/ 27 w 947"/>
                <a:gd name="T55" fmla="*/ 227 h 344"/>
                <a:gd name="T56" fmla="*/ 27 w 947"/>
                <a:gd name="T57" fmla="*/ 317 h 344"/>
                <a:gd name="T58" fmla="*/ 933 w 947"/>
                <a:gd name="T59" fmla="*/ 344 h 344"/>
                <a:gd name="T60" fmla="*/ 933 w 947"/>
                <a:gd name="T61" fmla="*/ 344 h 344"/>
                <a:gd name="T62" fmla="*/ 13 w 947"/>
                <a:gd name="T63" fmla="*/ 344 h 344"/>
                <a:gd name="T64" fmla="*/ 0 w 947"/>
                <a:gd name="T65" fmla="*/ 331 h 344"/>
                <a:gd name="T66" fmla="*/ 0 w 947"/>
                <a:gd name="T67" fmla="*/ 227 h 344"/>
                <a:gd name="T68" fmla="*/ 89 w 947"/>
                <a:gd name="T69" fmla="*/ 157 h 344"/>
                <a:gd name="T70" fmla="*/ 319 w 947"/>
                <a:gd name="T71" fmla="*/ 157 h 344"/>
                <a:gd name="T72" fmla="*/ 478 w 947"/>
                <a:gd name="T73" fmla="*/ 0 h 344"/>
                <a:gd name="T74" fmla="*/ 637 w 947"/>
                <a:gd name="T75" fmla="*/ 157 h 344"/>
                <a:gd name="T76" fmla="*/ 868 w 947"/>
                <a:gd name="T77" fmla="*/ 157 h 344"/>
                <a:gd name="T78" fmla="*/ 947 w 947"/>
                <a:gd name="T79" fmla="*/ 227 h 344"/>
                <a:gd name="T80" fmla="*/ 947 w 947"/>
                <a:gd name="T81" fmla="*/ 331 h 344"/>
                <a:gd name="T82" fmla="*/ 933 w 947"/>
                <a:gd name="T8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7" h="344">
                  <a:moveTo>
                    <a:pt x="478" y="122"/>
                  </a:moveTo>
                  <a:lnTo>
                    <a:pt x="478" y="122"/>
                  </a:lnTo>
                  <a:cubicBezTo>
                    <a:pt x="458" y="122"/>
                    <a:pt x="442" y="138"/>
                    <a:pt x="442" y="158"/>
                  </a:cubicBezTo>
                  <a:cubicBezTo>
                    <a:pt x="442" y="178"/>
                    <a:pt x="458" y="194"/>
                    <a:pt x="478" y="194"/>
                  </a:cubicBezTo>
                  <a:cubicBezTo>
                    <a:pt x="498" y="194"/>
                    <a:pt x="514" y="178"/>
                    <a:pt x="514" y="158"/>
                  </a:cubicBezTo>
                  <a:cubicBezTo>
                    <a:pt x="514" y="138"/>
                    <a:pt x="498" y="122"/>
                    <a:pt x="478" y="122"/>
                  </a:cubicBezTo>
                  <a:close/>
                  <a:moveTo>
                    <a:pt x="478" y="220"/>
                  </a:moveTo>
                  <a:lnTo>
                    <a:pt x="478" y="220"/>
                  </a:lnTo>
                  <a:cubicBezTo>
                    <a:pt x="444" y="220"/>
                    <a:pt x="416" y="192"/>
                    <a:pt x="416" y="158"/>
                  </a:cubicBezTo>
                  <a:cubicBezTo>
                    <a:pt x="416" y="123"/>
                    <a:pt x="444" y="95"/>
                    <a:pt x="478" y="95"/>
                  </a:cubicBezTo>
                  <a:cubicBezTo>
                    <a:pt x="513" y="95"/>
                    <a:pt x="541" y="123"/>
                    <a:pt x="541" y="158"/>
                  </a:cubicBezTo>
                  <a:cubicBezTo>
                    <a:pt x="541" y="192"/>
                    <a:pt x="513" y="220"/>
                    <a:pt x="478" y="220"/>
                  </a:cubicBezTo>
                  <a:close/>
                  <a:moveTo>
                    <a:pt x="27" y="317"/>
                  </a:moveTo>
                  <a:lnTo>
                    <a:pt x="27" y="317"/>
                  </a:lnTo>
                  <a:lnTo>
                    <a:pt x="920" y="317"/>
                  </a:lnTo>
                  <a:lnTo>
                    <a:pt x="920" y="227"/>
                  </a:lnTo>
                  <a:cubicBezTo>
                    <a:pt x="920" y="199"/>
                    <a:pt x="893" y="184"/>
                    <a:pt x="868" y="184"/>
                  </a:cubicBezTo>
                  <a:lnTo>
                    <a:pt x="624" y="184"/>
                  </a:lnTo>
                  <a:cubicBezTo>
                    <a:pt x="616" y="184"/>
                    <a:pt x="610" y="178"/>
                    <a:pt x="610" y="171"/>
                  </a:cubicBezTo>
                  <a:cubicBezTo>
                    <a:pt x="610" y="170"/>
                    <a:pt x="611" y="169"/>
                    <a:pt x="611" y="169"/>
                  </a:cubicBezTo>
                  <a:cubicBezTo>
                    <a:pt x="611" y="167"/>
                    <a:pt x="611" y="162"/>
                    <a:pt x="611" y="161"/>
                  </a:cubicBezTo>
                  <a:cubicBezTo>
                    <a:pt x="611" y="87"/>
                    <a:pt x="551" y="27"/>
                    <a:pt x="478" y="27"/>
                  </a:cubicBezTo>
                  <a:cubicBezTo>
                    <a:pt x="405" y="27"/>
                    <a:pt x="345" y="87"/>
                    <a:pt x="345" y="161"/>
                  </a:cubicBezTo>
                  <a:cubicBezTo>
                    <a:pt x="345" y="164"/>
                    <a:pt x="346" y="170"/>
                    <a:pt x="346" y="170"/>
                  </a:cubicBezTo>
                  <a:cubicBezTo>
                    <a:pt x="346" y="174"/>
                    <a:pt x="344" y="177"/>
                    <a:pt x="342" y="180"/>
                  </a:cubicBezTo>
                  <a:cubicBezTo>
                    <a:pt x="339" y="182"/>
                    <a:pt x="336" y="184"/>
                    <a:pt x="332" y="184"/>
                  </a:cubicBezTo>
                  <a:lnTo>
                    <a:pt x="89" y="184"/>
                  </a:lnTo>
                  <a:cubicBezTo>
                    <a:pt x="59" y="184"/>
                    <a:pt x="27" y="202"/>
                    <a:pt x="27" y="227"/>
                  </a:cubicBezTo>
                  <a:lnTo>
                    <a:pt x="27" y="317"/>
                  </a:lnTo>
                  <a:close/>
                  <a:moveTo>
                    <a:pt x="933" y="344"/>
                  </a:moveTo>
                  <a:lnTo>
                    <a:pt x="933" y="344"/>
                  </a:lnTo>
                  <a:lnTo>
                    <a:pt x="13" y="344"/>
                  </a:lnTo>
                  <a:cubicBezTo>
                    <a:pt x="6" y="344"/>
                    <a:pt x="0" y="338"/>
                    <a:pt x="0" y="331"/>
                  </a:cubicBezTo>
                  <a:lnTo>
                    <a:pt x="0" y="227"/>
                  </a:lnTo>
                  <a:cubicBezTo>
                    <a:pt x="0" y="185"/>
                    <a:pt x="46" y="157"/>
                    <a:pt x="89" y="157"/>
                  </a:cubicBezTo>
                  <a:lnTo>
                    <a:pt x="319" y="157"/>
                  </a:lnTo>
                  <a:cubicBezTo>
                    <a:pt x="321" y="70"/>
                    <a:pt x="392" y="0"/>
                    <a:pt x="478" y="0"/>
                  </a:cubicBezTo>
                  <a:cubicBezTo>
                    <a:pt x="565" y="0"/>
                    <a:pt x="636" y="70"/>
                    <a:pt x="637" y="157"/>
                  </a:cubicBezTo>
                  <a:lnTo>
                    <a:pt x="868" y="157"/>
                  </a:lnTo>
                  <a:cubicBezTo>
                    <a:pt x="913" y="157"/>
                    <a:pt x="947" y="187"/>
                    <a:pt x="947" y="227"/>
                  </a:cubicBezTo>
                  <a:lnTo>
                    <a:pt x="947" y="331"/>
                  </a:lnTo>
                  <a:cubicBezTo>
                    <a:pt x="947" y="338"/>
                    <a:pt x="941" y="344"/>
                    <a:pt x="933" y="344"/>
                  </a:cubicBezTo>
                  <a:close/>
                </a:path>
              </a:pathLst>
            </a:custGeom>
            <a:grpFill/>
            <a:ln w="0">
              <a:solidFill>
                <a:schemeClr val="tx2"/>
              </a:solidFill>
              <a:prstDash val="solid"/>
              <a:round/>
              <a:headEnd/>
              <a:tailEnd/>
            </a:ln>
          </p:spPr>
          <p:txBody>
            <a:bodyPr vert="horz" wrap="square" lIns="93247" tIns="46623" rIns="93247" bIns="46623" numCol="1" anchor="t" anchorCtr="0" compatLnSpc="1">
              <a:prstTxWarp prst="textNoShape">
                <a:avLst/>
              </a:prstTxWarp>
            </a:bodyPr>
            <a:lstStyle/>
            <a:p>
              <a:endParaRPr lang="en-US" sz="1836"/>
            </a:p>
          </p:txBody>
        </p:sp>
        <p:sp>
          <p:nvSpPr>
            <p:cNvPr id="53" name="Freeform 160">
              <a:extLst>
                <a:ext uri="{FF2B5EF4-FFF2-40B4-BE49-F238E27FC236}">
                  <a16:creationId xmlns:a16="http://schemas.microsoft.com/office/drawing/2014/main" id="{FC6C465E-D0E8-4BE0-BC52-D56885DEA59E}"/>
                </a:ext>
              </a:extLst>
            </p:cNvPr>
            <p:cNvSpPr>
              <a:spLocks noEditPoints="1"/>
            </p:cNvSpPr>
            <p:nvPr/>
          </p:nvSpPr>
          <p:spPr bwMode="auto">
            <a:xfrm>
              <a:off x="5366" y="1055"/>
              <a:ext cx="118" cy="119"/>
            </a:xfrm>
            <a:custGeom>
              <a:avLst/>
              <a:gdLst>
                <a:gd name="T0" fmla="*/ 225 w 450"/>
                <a:gd name="T1" fmla="*/ 27 h 450"/>
                <a:gd name="T2" fmla="*/ 225 w 450"/>
                <a:gd name="T3" fmla="*/ 27 h 450"/>
                <a:gd name="T4" fmla="*/ 27 w 450"/>
                <a:gd name="T5" fmla="*/ 225 h 450"/>
                <a:gd name="T6" fmla="*/ 225 w 450"/>
                <a:gd name="T7" fmla="*/ 423 h 450"/>
                <a:gd name="T8" fmla="*/ 423 w 450"/>
                <a:gd name="T9" fmla="*/ 225 h 450"/>
                <a:gd name="T10" fmla="*/ 225 w 450"/>
                <a:gd name="T11" fmla="*/ 27 h 450"/>
                <a:gd name="T12" fmla="*/ 225 w 450"/>
                <a:gd name="T13" fmla="*/ 450 h 450"/>
                <a:gd name="T14" fmla="*/ 225 w 450"/>
                <a:gd name="T15" fmla="*/ 450 h 450"/>
                <a:gd name="T16" fmla="*/ 0 w 450"/>
                <a:gd name="T17" fmla="*/ 225 h 450"/>
                <a:gd name="T18" fmla="*/ 225 w 450"/>
                <a:gd name="T19" fmla="*/ 0 h 450"/>
                <a:gd name="T20" fmla="*/ 450 w 450"/>
                <a:gd name="T21" fmla="*/ 225 h 450"/>
                <a:gd name="T22" fmla="*/ 225 w 450"/>
                <a:gd name="T23"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0" h="450">
                  <a:moveTo>
                    <a:pt x="225" y="27"/>
                  </a:moveTo>
                  <a:lnTo>
                    <a:pt x="225" y="27"/>
                  </a:lnTo>
                  <a:cubicBezTo>
                    <a:pt x="116" y="27"/>
                    <a:pt x="27" y="116"/>
                    <a:pt x="27" y="225"/>
                  </a:cubicBezTo>
                  <a:cubicBezTo>
                    <a:pt x="27" y="334"/>
                    <a:pt x="116" y="423"/>
                    <a:pt x="225" y="423"/>
                  </a:cubicBezTo>
                  <a:cubicBezTo>
                    <a:pt x="334" y="423"/>
                    <a:pt x="423" y="334"/>
                    <a:pt x="423" y="225"/>
                  </a:cubicBezTo>
                  <a:cubicBezTo>
                    <a:pt x="423" y="116"/>
                    <a:pt x="334" y="27"/>
                    <a:pt x="225" y="27"/>
                  </a:cubicBezTo>
                  <a:close/>
                  <a:moveTo>
                    <a:pt x="225" y="450"/>
                  </a:moveTo>
                  <a:lnTo>
                    <a:pt x="225" y="450"/>
                  </a:lnTo>
                  <a:cubicBezTo>
                    <a:pt x="101" y="450"/>
                    <a:pt x="0" y="349"/>
                    <a:pt x="0" y="225"/>
                  </a:cubicBezTo>
                  <a:cubicBezTo>
                    <a:pt x="0" y="101"/>
                    <a:pt x="101" y="0"/>
                    <a:pt x="225" y="0"/>
                  </a:cubicBezTo>
                  <a:cubicBezTo>
                    <a:pt x="349" y="0"/>
                    <a:pt x="450" y="101"/>
                    <a:pt x="450" y="225"/>
                  </a:cubicBezTo>
                  <a:cubicBezTo>
                    <a:pt x="450" y="349"/>
                    <a:pt x="349" y="450"/>
                    <a:pt x="225" y="450"/>
                  </a:cubicBezTo>
                  <a:close/>
                </a:path>
              </a:pathLst>
            </a:custGeom>
            <a:grpFill/>
            <a:ln w="0">
              <a:solidFill>
                <a:schemeClr val="tx2"/>
              </a:solidFill>
              <a:prstDash val="solid"/>
              <a:round/>
              <a:headEnd/>
              <a:tailEnd/>
            </a:ln>
          </p:spPr>
          <p:txBody>
            <a:bodyPr vert="horz" wrap="square" lIns="93247" tIns="46623" rIns="93247" bIns="46623" numCol="1" anchor="t" anchorCtr="0" compatLnSpc="1">
              <a:prstTxWarp prst="textNoShape">
                <a:avLst/>
              </a:prstTxWarp>
            </a:bodyPr>
            <a:lstStyle/>
            <a:p>
              <a:endParaRPr lang="en-US" sz="1836"/>
            </a:p>
          </p:txBody>
        </p:sp>
        <p:sp>
          <p:nvSpPr>
            <p:cNvPr id="54" name="Freeform 161">
              <a:extLst>
                <a:ext uri="{FF2B5EF4-FFF2-40B4-BE49-F238E27FC236}">
                  <a16:creationId xmlns:a16="http://schemas.microsoft.com/office/drawing/2014/main" id="{CF8FC16E-DAAE-45D1-8827-7EF779F90EE4}"/>
                </a:ext>
              </a:extLst>
            </p:cNvPr>
            <p:cNvSpPr>
              <a:spLocks/>
            </p:cNvSpPr>
            <p:nvPr/>
          </p:nvSpPr>
          <p:spPr bwMode="auto">
            <a:xfrm>
              <a:off x="5396" y="1089"/>
              <a:ext cx="60" cy="49"/>
            </a:xfrm>
            <a:custGeom>
              <a:avLst/>
              <a:gdLst>
                <a:gd name="T0" fmla="*/ 58 w 229"/>
                <a:gd name="T1" fmla="*/ 185 h 185"/>
                <a:gd name="T2" fmla="*/ 58 w 229"/>
                <a:gd name="T3" fmla="*/ 185 h 185"/>
                <a:gd name="T4" fmla="*/ 48 w 229"/>
                <a:gd name="T5" fmla="*/ 181 h 185"/>
                <a:gd name="T6" fmla="*/ 0 w 229"/>
                <a:gd name="T7" fmla="*/ 133 h 185"/>
                <a:gd name="T8" fmla="*/ 19 w 229"/>
                <a:gd name="T9" fmla="*/ 114 h 185"/>
                <a:gd name="T10" fmla="*/ 58 w 229"/>
                <a:gd name="T11" fmla="*/ 153 h 185"/>
                <a:gd name="T12" fmla="*/ 210 w 229"/>
                <a:gd name="T13" fmla="*/ 0 h 185"/>
                <a:gd name="T14" fmla="*/ 229 w 229"/>
                <a:gd name="T15" fmla="*/ 19 h 185"/>
                <a:gd name="T16" fmla="*/ 67 w 229"/>
                <a:gd name="T17" fmla="*/ 181 h 185"/>
                <a:gd name="T18" fmla="*/ 58 w 229"/>
                <a:gd name="T19"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85">
                  <a:moveTo>
                    <a:pt x="58" y="185"/>
                  </a:moveTo>
                  <a:lnTo>
                    <a:pt x="58" y="185"/>
                  </a:lnTo>
                  <a:cubicBezTo>
                    <a:pt x="54" y="185"/>
                    <a:pt x="51" y="184"/>
                    <a:pt x="48" y="181"/>
                  </a:cubicBezTo>
                  <a:lnTo>
                    <a:pt x="0" y="133"/>
                  </a:lnTo>
                  <a:lnTo>
                    <a:pt x="19" y="114"/>
                  </a:lnTo>
                  <a:lnTo>
                    <a:pt x="58" y="153"/>
                  </a:lnTo>
                  <a:lnTo>
                    <a:pt x="210" y="0"/>
                  </a:lnTo>
                  <a:lnTo>
                    <a:pt x="229" y="19"/>
                  </a:lnTo>
                  <a:lnTo>
                    <a:pt x="67" y="181"/>
                  </a:lnTo>
                  <a:cubicBezTo>
                    <a:pt x="64" y="184"/>
                    <a:pt x="61" y="185"/>
                    <a:pt x="58" y="185"/>
                  </a:cubicBezTo>
                  <a:close/>
                </a:path>
              </a:pathLst>
            </a:custGeom>
            <a:grpFill/>
            <a:ln w="0">
              <a:solidFill>
                <a:schemeClr val="tx2"/>
              </a:solidFill>
              <a:prstDash val="solid"/>
              <a:round/>
              <a:headEnd/>
              <a:tailEnd/>
            </a:ln>
          </p:spPr>
          <p:txBody>
            <a:bodyPr vert="horz" wrap="square" lIns="93247" tIns="46623" rIns="93247" bIns="46623" numCol="1" anchor="t" anchorCtr="0" compatLnSpc="1">
              <a:prstTxWarp prst="textNoShape">
                <a:avLst/>
              </a:prstTxWarp>
            </a:bodyPr>
            <a:lstStyle/>
            <a:p>
              <a:endParaRPr lang="en-US" sz="1836"/>
            </a:p>
          </p:txBody>
        </p:sp>
        <p:sp>
          <p:nvSpPr>
            <p:cNvPr id="55" name="Freeform 162">
              <a:extLst>
                <a:ext uri="{FF2B5EF4-FFF2-40B4-BE49-F238E27FC236}">
                  <a16:creationId xmlns:a16="http://schemas.microsoft.com/office/drawing/2014/main" id="{0A4AA888-F8A5-43EE-9A69-E5B19B080DE3}"/>
                </a:ext>
              </a:extLst>
            </p:cNvPr>
            <p:cNvSpPr>
              <a:spLocks/>
            </p:cNvSpPr>
            <p:nvPr/>
          </p:nvSpPr>
          <p:spPr bwMode="auto">
            <a:xfrm>
              <a:off x="5355" y="1209"/>
              <a:ext cx="144" cy="7"/>
            </a:xfrm>
            <a:custGeom>
              <a:avLst/>
              <a:gdLst>
                <a:gd name="T0" fmla="*/ 534 w 547"/>
                <a:gd name="T1" fmla="*/ 27 h 27"/>
                <a:gd name="T2" fmla="*/ 534 w 547"/>
                <a:gd name="T3" fmla="*/ 27 h 27"/>
                <a:gd name="T4" fmla="*/ 14 w 547"/>
                <a:gd name="T5" fmla="*/ 27 h 27"/>
                <a:gd name="T6" fmla="*/ 0 w 547"/>
                <a:gd name="T7" fmla="*/ 13 h 27"/>
                <a:gd name="T8" fmla="*/ 14 w 547"/>
                <a:gd name="T9" fmla="*/ 0 h 27"/>
                <a:gd name="T10" fmla="*/ 534 w 547"/>
                <a:gd name="T11" fmla="*/ 0 h 27"/>
                <a:gd name="T12" fmla="*/ 547 w 547"/>
                <a:gd name="T13" fmla="*/ 13 h 27"/>
                <a:gd name="T14" fmla="*/ 534 w 547"/>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7" h="27">
                  <a:moveTo>
                    <a:pt x="534" y="27"/>
                  </a:moveTo>
                  <a:lnTo>
                    <a:pt x="534" y="27"/>
                  </a:lnTo>
                  <a:lnTo>
                    <a:pt x="14" y="27"/>
                  </a:lnTo>
                  <a:cubicBezTo>
                    <a:pt x="6" y="27"/>
                    <a:pt x="0" y="21"/>
                    <a:pt x="0" y="13"/>
                  </a:cubicBezTo>
                  <a:cubicBezTo>
                    <a:pt x="0" y="6"/>
                    <a:pt x="6" y="0"/>
                    <a:pt x="14" y="0"/>
                  </a:cubicBezTo>
                  <a:lnTo>
                    <a:pt x="534" y="0"/>
                  </a:lnTo>
                  <a:cubicBezTo>
                    <a:pt x="541" y="0"/>
                    <a:pt x="547" y="6"/>
                    <a:pt x="547" y="13"/>
                  </a:cubicBezTo>
                  <a:cubicBezTo>
                    <a:pt x="547" y="21"/>
                    <a:pt x="541" y="27"/>
                    <a:pt x="534" y="27"/>
                  </a:cubicBezTo>
                  <a:close/>
                </a:path>
              </a:pathLst>
            </a:custGeom>
            <a:grpFill/>
            <a:ln w="0">
              <a:solidFill>
                <a:schemeClr val="tx2"/>
              </a:solidFill>
              <a:prstDash val="solid"/>
              <a:round/>
              <a:headEnd/>
              <a:tailEnd/>
            </a:ln>
          </p:spPr>
          <p:txBody>
            <a:bodyPr vert="horz" wrap="square" lIns="93247" tIns="46623" rIns="93247" bIns="46623" numCol="1" anchor="t" anchorCtr="0" compatLnSpc="1">
              <a:prstTxWarp prst="textNoShape">
                <a:avLst/>
              </a:prstTxWarp>
            </a:bodyPr>
            <a:lstStyle/>
            <a:p>
              <a:endParaRPr lang="en-US" sz="1836"/>
            </a:p>
          </p:txBody>
        </p:sp>
        <p:sp>
          <p:nvSpPr>
            <p:cNvPr id="56" name="Freeform 163">
              <a:extLst>
                <a:ext uri="{FF2B5EF4-FFF2-40B4-BE49-F238E27FC236}">
                  <a16:creationId xmlns:a16="http://schemas.microsoft.com/office/drawing/2014/main" id="{35DCB239-950B-49AB-9ECE-6766C21807A9}"/>
                </a:ext>
              </a:extLst>
            </p:cNvPr>
            <p:cNvSpPr>
              <a:spLocks/>
            </p:cNvSpPr>
            <p:nvPr/>
          </p:nvSpPr>
          <p:spPr bwMode="auto">
            <a:xfrm>
              <a:off x="5334" y="1261"/>
              <a:ext cx="183" cy="8"/>
            </a:xfrm>
            <a:custGeom>
              <a:avLst/>
              <a:gdLst>
                <a:gd name="T0" fmla="*/ 680 w 694"/>
                <a:gd name="T1" fmla="*/ 27 h 27"/>
                <a:gd name="T2" fmla="*/ 680 w 694"/>
                <a:gd name="T3" fmla="*/ 27 h 27"/>
                <a:gd name="T4" fmla="*/ 14 w 694"/>
                <a:gd name="T5" fmla="*/ 27 h 27"/>
                <a:gd name="T6" fmla="*/ 0 w 694"/>
                <a:gd name="T7" fmla="*/ 13 h 27"/>
                <a:gd name="T8" fmla="*/ 14 w 694"/>
                <a:gd name="T9" fmla="*/ 0 h 27"/>
                <a:gd name="T10" fmla="*/ 680 w 694"/>
                <a:gd name="T11" fmla="*/ 0 h 27"/>
                <a:gd name="T12" fmla="*/ 694 w 694"/>
                <a:gd name="T13" fmla="*/ 13 h 27"/>
                <a:gd name="T14" fmla="*/ 680 w 694"/>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4" h="27">
                  <a:moveTo>
                    <a:pt x="680" y="27"/>
                  </a:moveTo>
                  <a:lnTo>
                    <a:pt x="680" y="27"/>
                  </a:lnTo>
                  <a:lnTo>
                    <a:pt x="14" y="27"/>
                  </a:lnTo>
                  <a:cubicBezTo>
                    <a:pt x="6" y="27"/>
                    <a:pt x="0" y="21"/>
                    <a:pt x="0" y="13"/>
                  </a:cubicBezTo>
                  <a:cubicBezTo>
                    <a:pt x="0" y="6"/>
                    <a:pt x="6" y="0"/>
                    <a:pt x="14" y="0"/>
                  </a:cubicBezTo>
                  <a:lnTo>
                    <a:pt x="680" y="0"/>
                  </a:lnTo>
                  <a:cubicBezTo>
                    <a:pt x="688" y="0"/>
                    <a:pt x="694" y="6"/>
                    <a:pt x="694" y="13"/>
                  </a:cubicBezTo>
                  <a:cubicBezTo>
                    <a:pt x="694" y="21"/>
                    <a:pt x="688" y="27"/>
                    <a:pt x="680" y="27"/>
                  </a:cubicBezTo>
                  <a:close/>
                </a:path>
              </a:pathLst>
            </a:custGeom>
            <a:grpFill/>
            <a:ln w="0">
              <a:solidFill>
                <a:schemeClr val="tx2"/>
              </a:solidFill>
              <a:prstDash val="solid"/>
              <a:round/>
              <a:headEnd/>
              <a:tailEnd/>
            </a:ln>
          </p:spPr>
          <p:txBody>
            <a:bodyPr vert="horz" wrap="square" lIns="93247" tIns="46623" rIns="93247" bIns="46623" numCol="1" anchor="t" anchorCtr="0" compatLnSpc="1">
              <a:prstTxWarp prst="textNoShape">
                <a:avLst/>
              </a:prstTxWarp>
            </a:bodyPr>
            <a:lstStyle/>
            <a:p>
              <a:endParaRPr lang="en-US" sz="1836"/>
            </a:p>
          </p:txBody>
        </p:sp>
        <p:sp>
          <p:nvSpPr>
            <p:cNvPr id="57" name="Freeform 164">
              <a:extLst>
                <a:ext uri="{FF2B5EF4-FFF2-40B4-BE49-F238E27FC236}">
                  <a16:creationId xmlns:a16="http://schemas.microsoft.com/office/drawing/2014/main" id="{BEBE87D5-5DE6-43D5-9C8C-EA1FC567FA03}"/>
                </a:ext>
              </a:extLst>
            </p:cNvPr>
            <p:cNvSpPr>
              <a:spLocks/>
            </p:cNvSpPr>
            <p:nvPr/>
          </p:nvSpPr>
          <p:spPr bwMode="auto">
            <a:xfrm>
              <a:off x="5359" y="1307"/>
              <a:ext cx="130" cy="7"/>
            </a:xfrm>
            <a:custGeom>
              <a:avLst/>
              <a:gdLst>
                <a:gd name="T0" fmla="*/ 480 w 493"/>
                <a:gd name="T1" fmla="*/ 27 h 27"/>
                <a:gd name="T2" fmla="*/ 480 w 493"/>
                <a:gd name="T3" fmla="*/ 27 h 27"/>
                <a:gd name="T4" fmla="*/ 13 w 493"/>
                <a:gd name="T5" fmla="*/ 27 h 27"/>
                <a:gd name="T6" fmla="*/ 0 w 493"/>
                <a:gd name="T7" fmla="*/ 14 h 27"/>
                <a:gd name="T8" fmla="*/ 13 w 493"/>
                <a:gd name="T9" fmla="*/ 0 h 27"/>
                <a:gd name="T10" fmla="*/ 480 w 493"/>
                <a:gd name="T11" fmla="*/ 0 h 27"/>
                <a:gd name="T12" fmla="*/ 493 w 493"/>
                <a:gd name="T13" fmla="*/ 14 h 27"/>
                <a:gd name="T14" fmla="*/ 480 w 493"/>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27">
                  <a:moveTo>
                    <a:pt x="480" y="27"/>
                  </a:moveTo>
                  <a:lnTo>
                    <a:pt x="480" y="27"/>
                  </a:lnTo>
                  <a:lnTo>
                    <a:pt x="13" y="27"/>
                  </a:lnTo>
                  <a:cubicBezTo>
                    <a:pt x="5" y="27"/>
                    <a:pt x="0" y="21"/>
                    <a:pt x="0" y="14"/>
                  </a:cubicBezTo>
                  <a:cubicBezTo>
                    <a:pt x="0" y="6"/>
                    <a:pt x="5" y="0"/>
                    <a:pt x="13" y="0"/>
                  </a:cubicBezTo>
                  <a:lnTo>
                    <a:pt x="480" y="0"/>
                  </a:lnTo>
                  <a:cubicBezTo>
                    <a:pt x="487" y="0"/>
                    <a:pt x="493" y="6"/>
                    <a:pt x="493" y="14"/>
                  </a:cubicBezTo>
                  <a:cubicBezTo>
                    <a:pt x="493" y="21"/>
                    <a:pt x="487" y="27"/>
                    <a:pt x="480" y="27"/>
                  </a:cubicBezTo>
                  <a:close/>
                </a:path>
              </a:pathLst>
            </a:custGeom>
            <a:grpFill/>
            <a:ln w="0">
              <a:solidFill>
                <a:schemeClr val="tx2"/>
              </a:solidFill>
              <a:prstDash val="solid"/>
              <a:round/>
              <a:headEnd/>
              <a:tailEnd/>
            </a:ln>
          </p:spPr>
          <p:txBody>
            <a:bodyPr vert="horz" wrap="square" lIns="93247" tIns="46623" rIns="93247" bIns="46623" numCol="1" anchor="t" anchorCtr="0" compatLnSpc="1">
              <a:prstTxWarp prst="textNoShape">
                <a:avLst/>
              </a:prstTxWarp>
            </a:bodyPr>
            <a:lstStyle/>
            <a:p>
              <a:endParaRPr lang="en-US" sz="1836"/>
            </a:p>
          </p:txBody>
        </p:sp>
      </p:grpSp>
    </p:spTree>
    <p:extLst>
      <p:ext uri="{BB962C8B-B14F-4D97-AF65-F5344CB8AC3E}">
        <p14:creationId xmlns:p14="http://schemas.microsoft.com/office/powerpoint/2010/main" val="153915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250"/>
                                        <p:tgtEl>
                                          <p:spTgt spid="94"/>
                                        </p:tgtEl>
                                      </p:cBhvr>
                                    </p:animEffect>
                                  </p:childTnLst>
                                </p:cTn>
                              </p:par>
                              <p:par>
                                <p:cTn id="12" presetID="35" presetClass="path" presetSubtype="0" decel="100000" fill="hold" nodeType="withEffect">
                                  <p:stCondLst>
                                    <p:cond delay="0"/>
                                  </p:stCondLst>
                                  <p:childTnLst>
                                    <p:animMotion origin="layout" path="M -8.33333E-7 4.58333E-6 L -0.19213 4.58333E-6 " pathEditMode="relative" rAng="0" ptsTypes="AA">
                                      <p:cBhvr>
                                        <p:cTn id="13" dur="1250" spd="-100000" fill="hold"/>
                                        <p:tgtEl>
                                          <p:spTgt spid="94"/>
                                        </p:tgtEl>
                                        <p:attrNameLst>
                                          <p:attrName>ppt_x</p:attrName>
                                          <p:attrName>ppt_y</p:attrName>
                                        </p:attrNameLst>
                                      </p:cBhvr>
                                      <p:rCtr x="-9606" y="0"/>
                                    </p:animMotion>
                                  </p:childTnLst>
                                </p:cTn>
                              </p:par>
                            </p:childTnLst>
                          </p:cTn>
                        </p:par>
                        <p:par>
                          <p:cTn id="14" fill="hold">
                            <p:stCondLst>
                              <p:cond delay="1750"/>
                            </p:stCondLst>
                            <p:childTnLst>
                              <p:par>
                                <p:cTn id="15" presetID="10"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childTnLst>
                          </p:cTn>
                        </p:par>
                        <p:par>
                          <p:cTn id="18" fill="hold">
                            <p:stCondLst>
                              <p:cond delay="2250"/>
                            </p:stCondLst>
                            <p:childTnLst>
                              <p:par>
                                <p:cTn id="19" presetID="10" presetClass="entr" presetSubtype="0" fill="hold" nodeType="afterEffect">
                                  <p:stCondLst>
                                    <p:cond delay="500"/>
                                  </p:stCondLst>
                                  <p:childTnLst>
                                    <p:set>
                                      <p:cBhvr>
                                        <p:cTn id="20" dur="1" fill="hold">
                                          <p:stCondLst>
                                            <p:cond delay="0"/>
                                          </p:stCondLst>
                                        </p:cTn>
                                        <p:tgtEl>
                                          <p:spTgt spid="78"/>
                                        </p:tgtEl>
                                        <p:attrNameLst>
                                          <p:attrName>style.visibility</p:attrName>
                                        </p:attrNameLst>
                                      </p:cBhvr>
                                      <p:to>
                                        <p:strVal val="visible"/>
                                      </p:to>
                                    </p:set>
                                    <p:animEffect transition="in" filter="fade">
                                      <p:cBhvr>
                                        <p:cTn id="21" dur="250"/>
                                        <p:tgtEl>
                                          <p:spTgt spid="78"/>
                                        </p:tgtEl>
                                      </p:cBhvr>
                                    </p:animEffect>
                                  </p:childTnLst>
                                </p:cTn>
                              </p:par>
                              <p:par>
                                <p:cTn id="22" presetID="35" presetClass="path" presetSubtype="0" decel="100000" fill="hold" nodeType="withEffect">
                                  <p:stCondLst>
                                    <p:cond delay="0"/>
                                  </p:stCondLst>
                                  <p:childTnLst>
                                    <p:animMotion origin="layout" path="M 2.32321E-7 -1.63867E-6 L -0.19198 -1.63867E-6 " pathEditMode="relative" rAng="0" ptsTypes="AA">
                                      <p:cBhvr>
                                        <p:cTn id="23" dur="1250" spd="-100000" fill="hold"/>
                                        <p:tgtEl>
                                          <p:spTgt spid="78"/>
                                        </p:tgtEl>
                                        <p:attrNameLst>
                                          <p:attrName>ppt_x</p:attrName>
                                          <p:attrName>ppt_y</p:attrName>
                                        </p:attrNameLst>
                                      </p:cBhvr>
                                      <p:rCtr x="-9599" y="0"/>
                                    </p:animMotion>
                                  </p:childTnLst>
                                </p:cTn>
                              </p:par>
                              <p:par>
                                <p:cTn id="24" presetID="1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 grpId="0"/>
      <p:bldP spid="48" grpId="0"/>
      <p:bldP spid="49" grpId="0"/>
      <p:bldP spid="39" grpId="0"/>
      <p:bldP spid="40" grpId="0"/>
      <p:bldP spid="41" grpId="0"/>
    </p:bldLst>
  </p:timing>
</p:sld>
</file>

<file path=ppt/slides/slide35.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0C823DF-EC34-41F2-A2D0-BBC3CA4A3E9A}"/>
              </a:ext>
            </a:extLst>
          </p:cNvPr>
          <p:cNvSpPr>
            <a:spLocks noGrp="1"/>
          </p:cNvSpPr>
          <p:nvPr>
            <p:ph type="title"/>
          </p:nvPr>
        </p:nvSpPr>
        <p:spPr>
          <a:xfrm>
            <a:off x="5129268" y="291068"/>
            <a:ext cx="6769045" cy="861774"/>
          </a:xfrm>
        </p:spPr>
        <p:txBody>
          <a:bodyPr/>
          <a:lstStyle/>
          <a:p>
            <a:r>
              <a:rPr lang="en-US" dirty="0"/>
              <a:t>Please evaluate this session</a:t>
            </a:r>
            <a:br>
              <a:rPr lang="en-US" dirty="0"/>
            </a:br>
            <a:r>
              <a:rPr lang="en-US" sz="2000" spc="0" dirty="0">
                <a:latin typeface="+mn-lt"/>
              </a:rPr>
              <a:t>Your feedback is important to us!</a:t>
            </a:r>
            <a:endParaRPr lang="en-US" spc="0" dirty="0">
              <a:latin typeface="+mn-lt"/>
            </a:endParaRPr>
          </a:p>
        </p:txBody>
      </p:sp>
      <p:sp>
        <p:nvSpPr>
          <p:cNvPr id="5" name="Text Placeholder 4">
            <a:extLst>
              <a:ext uri="{FF2B5EF4-FFF2-40B4-BE49-F238E27FC236}">
                <a16:creationId xmlns:a16="http://schemas.microsoft.com/office/drawing/2014/main" id="{D2E5DC89-AD72-4374-B620-726EF1494D6A}"/>
              </a:ext>
            </a:extLst>
          </p:cNvPr>
          <p:cNvSpPr>
            <a:spLocks noGrp="1"/>
          </p:cNvSpPr>
          <p:nvPr>
            <p:ph type="body" sz="quarter" idx="10"/>
          </p:nvPr>
        </p:nvSpPr>
        <p:spPr>
          <a:xfrm>
            <a:off x="5129267" y="1635896"/>
            <a:ext cx="6769045" cy="1793104"/>
          </a:xfrm>
        </p:spPr>
        <p:txBody>
          <a:bodyPr/>
          <a:lstStyle/>
          <a:p>
            <a:r>
              <a:rPr lang="en-US" sz="2800" dirty="0"/>
              <a:t>Please evaluate this session through </a:t>
            </a:r>
            <a:r>
              <a:rPr lang="en-US" sz="2800" dirty="0" err="1"/>
              <a:t>MyEvaluations</a:t>
            </a:r>
            <a:r>
              <a:rPr lang="en-US" sz="2800" dirty="0"/>
              <a:t> on the mobile app</a:t>
            </a:r>
            <a:br>
              <a:rPr lang="en-US" sz="2800" dirty="0"/>
            </a:br>
            <a:r>
              <a:rPr lang="en-US" sz="2800" dirty="0"/>
              <a:t>or website.</a:t>
            </a:r>
          </a:p>
          <a:p>
            <a:r>
              <a:rPr lang="en-US" sz="2400" dirty="0">
                <a:latin typeface="+mj-lt"/>
              </a:rPr>
              <a:t>Download the app:</a:t>
            </a:r>
            <a:br>
              <a:rPr lang="en-US" sz="2400" dirty="0">
                <a:latin typeface="+mj-lt"/>
              </a:rPr>
            </a:br>
            <a:r>
              <a:rPr lang="en-US" dirty="0">
                <a:hlinkClick r:id="rId3"/>
              </a:rPr>
              <a:t>https://aka.ms/ignite.mobileApp</a:t>
            </a:r>
            <a:endParaRPr lang="en-US" dirty="0"/>
          </a:p>
          <a:p>
            <a:r>
              <a:rPr lang="en-US" sz="2400" dirty="0">
                <a:latin typeface="+mj-lt"/>
              </a:rPr>
              <a:t>Go to the website: </a:t>
            </a:r>
            <a:r>
              <a:rPr lang="en-US" dirty="0">
                <a:hlinkClick r:id="rId4"/>
              </a:rPr>
              <a:t>https://myignite.techcommunity.microsoft.com/evaluations</a:t>
            </a:r>
            <a:r>
              <a:rPr lang="en-US" dirty="0"/>
              <a:t> </a:t>
            </a:r>
            <a:endParaRPr lang="en-US" sz="2400" dirty="0">
              <a:latin typeface="+mj-lt"/>
            </a:endParaRPr>
          </a:p>
        </p:txBody>
      </p:sp>
    </p:spTree>
    <p:extLst>
      <p:ext uri="{BB962C8B-B14F-4D97-AF65-F5344CB8AC3E}">
        <p14:creationId xmlns:p14="http://schemas.microsoft.com/office/powerpoint/2010/main" val="252607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36.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880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4.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3B12AA5B-227A-4BEC-94AC-A36008289197}"/>
              </a:ext>
            </a:extLst>
          </p:cNvPr>
          <p:cNvGrpSpPr/>
          <p:nvPr/>
        </p:nvGrpSpPr>
        <p:grpSpPr>
          <a:xfrm>
            <a:off x="86401" y="-2901067"/>
            <a:ext cx="13749722" cy="14243280"/>
            <a:chOff x="2027237" y="5020400"/>
            <a:chExt cx="1905008" cy="1973390"/>
          </a:xfrm>
          <a:solidFill>
            <a:schemeClr val="tx1">
              <a:alpha val="23000"/>
            </a:schemeClr>
          </a:solidFill>
        </p:grpSpPr>
        <p:grpSp>
          <p:nvGrpSpPr>
            <p:cNvPr id="45" name="Group 44">
              <a:extLst>
                <a:ext uri="{FF2B5EF4-FFF2-40B4-BE49-F238E27FC236}">
                  <a16:creationId xmlns:a16="http://schemas.microsoft.com/office/drawing/2014/main" id="{AA5F1D88-D7C6-4761-83B7-478E434C912B}"/>
                </a:ext>
              </a:extLst>
            </p:cNvPr>
            <p:cNvGrpSpPr/>
            <p:nvPr/>
          </p:nvGrpSpPr>
          <p:grpSpPr>
            <a:xfrm rot="1428439">
              <a:off x="2082076" y="5112061"/>
              <a:ext cx="1663026" cy="1881729"/>
              <a:chOff x="6257101" y="757799"/>
              <a:chExt cx="5346483" cy="6049596"/>
            </a:xfrm>
            <a:grpFill/>
          </p:grpSpPr>
          <p:sp>
            <p:nvSpPr>
              <p:cNvPr id="109" name="Oval 108">
                <a:extLst>
                  <a:ext uri="{FF2B5EF4-FFF2-40B4-BE49-F238E27FC236}">
                    <a16:creationId xmlns:a16="http://schemas.microsoft.com/office/drawing/2014/main" id="{46A9BFD4-0FCE-4394-8088-62E55D60B5D9}"/>
                  </a:ext>
                </a:extLst>
              </p:cNvPr>
              <p:cNvSpPr/>
              <p:nvPr/>
            </p:nvSpPr>
            <p:spPr bwMode="auto">
              <a:xfrm>
                <a:off x="8337328" y="1138701"/>
                <a:ext cx="304800" cy="304801"/>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0" name="Oval 109">
                <a:extLst>
                  <a:ext uri="{FF2B5EF4-FFF2-40B4-BE49-F238E27FC236}">
                    <a16:creationId xmlns:a16="http://schemas.microsoft.com/office/drawing/2014/main" id="{DE510F8F-A5F4-4E19-816B-64D6FE47ED94}"/>
                  </a:ext>
                </a:extLst>
              </p:cNvPr>
              <p:cNvSpPr/>
              <p:nvPr/>
            </p:nvSpPr>
            <p:spPr bwMode="auto">
              <a:xfrm rot="21207814">
                <a:off x="10210869" y="1875805"/>
                <a:ext cx="228600" cy="2286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1" name="Oval 110">
                <a:extLst>
                  <a:ext uri="{FF2B5EF4-FFF2-40B4-BE49-F238E27FC236}">
                    <a16:creationId xmlns:a16="http://schemas.microsoft.com/office/drawing/2014/main" id="{4624A448-059B-462F-825A-ACE9CA1D4E70}"/>
                  </a:ext>
                </a:extLst>
              </p:cNvPr>
              <p:cNvSpPr/>
              <p:nvPr/>
            </p:nvSpPr>
            <p:spPr bwMode="auto">
              <a:xfrm>
                <a:off x="6691224" y="2230010"/>
                <a:ext cx="381000" cy="3810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2" name="Oval 111">
                <a:extLst>
                  <a:ext uri="{FF2B5EF4-FFF2-40B4-BE49-F238E27FC236}">
                    <a16:creationId xmlns:a16="http://schemas.microsoft.com/office/drawing/2014/main" id="{52BF1C0B-57A0-4753-AB45-C363E42F7A9C}"/>
                  </a:ext>
                </a:extLst>
              </p:cNvPr>
              <p:cNvSpPr/>
              <p:nvPr/>
            </p:nvSpPr>
            <p:spPr bwMode="auto">
              <a:xfrm>
                <a:off x="11040216" y="2889401"/>
                <a:ext cx="152400" cy="1524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3" name="Oval 112">
                <a:extLst>
                  <a:ext uri="{FF2B5EF4-FFF2-40B4-BE49-F238E27FC236}">
                    <a16:creationId xmlns:a16="http://schemas.microsoft.com/office/drawing/2014/main" id="{4E0F84F1-76F1-4939-AE16-2CDC320DF6E9}"/>
                  </a:ext>
                </a:extLst>
              </p:cNvPr>
              <p:cNvSpPr/>
              <p:nvPr/>
            </p:nvSpPr>
            <p:spPr bwMode="auto">
              <a:xfrm>
                <a:off x="6446837" y="3421062"/>
                <a:ext cx="152400" cy="1524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4" name="Oval 113">
                <a:extLst>
                  <a:ext uri="{FF2B5EF4-FFF2-40B4-BE49-F238E27FC236}">
                    <a16:creationId xmlns:a16="http://schemas.microsoft.com/office/drawing/2014/main" id="{608D10F1-6A25-4523-A55C-8B965FA751C1}"/>
                  </a:ext>
                </a:extLst>
              </p:cNvPr>
              <p:cNvSpPr/>
              <p:nvPr/>
            </p:nvSpPr>
            <p:spPr bwMode="auto">
              <a:xfrm rot="392934">
                <a:off x="6938624" y="5084694"/>
                <a:ext cx="228600" cy="2286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5" name="Oval 114">
                <a:extLst>
                  <a:ext uri="{FF2B5EF4-FFF2-40B4-BE49-F238E27FC236}">
                    <a16:creationId xmlns:a16="http://schemas.microsoft.com/office/drawing/2014/main" id="{CC08ECFF-7A13-418F-A67C-8DCB238EB6DB}"/>
                  </a:ext>
                </a:extLst>
              </p:cNvPr>
              <p:cNvSpPr/>
              <p:nvPr/>
            </p:nvSpPr>
            <p:spPr bwMode="auto">
              <a:xfrm rot="21079572">
                <a:off x="8043609" y="5958630"/>
                <a:ext cx="228600" cy="2286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6" name="Oval 115">
                <a:extLst>
                  <a:ext uri="{FF2B5EF4-FFF2-40B4-BE49-F238E27FC236}">
                    <a16:creationId xmlns:a16="http://schemas.microsoft.com/office/drawing/2014/main" id="{2AD5F536-CBA4-4994-983C-24DED1A7E02E}"/>
                  </a:ext>
                </a:extLst>
              </p:cNvPr>
              <p:cNvSpPr/>
              <p:nvPr/>
            </p:nvSpPr>
            <p:spPr bwMode="auto">
              <a:xfrm>
                <a:off x="10557269" y="4886811"/>
                <a:ext cx="304800" cy="304799"/>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7" name="Oval 116">
                <a:extLst>
                  <a:ext uri="{FF2B5EF4-FFF2-40B4-BE49-F238E27FC236}">
                    <a16:creationId xmlns:a16="http://schemas.microsoft.com/office/drawing/2014/main" id="{68011BD4-683D-4578-BF60-58FB60DDA7C5}"/>
                  </a:ext>
                </a:extLst>
              </p:cNvPr>
              <p:cNvSpPr/>
              <p:nvPr/>
            </p:nvSpPr>
            <p:spPr bwMode="auto">
              <a:xfrm rot="20947770">
                <a:off x="11018837" y="4106862"/>
                <a:ext cx="228600" cy="2286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cxnSp>
            <p:nvCxnSpPr>
              <p:cNvPr id="118" name="Straight Connector 117">
                <a:extLst>
                  <a:ext uri="{FF2B5EF4-FFF2-40B4-BE49-F238E27FC236}">
                    <a16:creationId xmlns:a16="http://schemas.microsoft.com/office/drawing/2014/main" id="{5F23ECC7-F06C-4D3F-A7F8-212F41CB591A}"/>
                  </a:ext>
                </a:extLst>
              </p:cNvPr>
              <p:cNvCxnSpPr>
                <a:endCxn id="110" idx="1"/>
              </p:cNvCxnSpPr>
              <p:nvPr/>
            </p:nvCxnSpPr>
            <p:spPr>
              <a:xfrm rot="1231959">
                <a:off x="9488582" y="1115265"/>
                <a:ext cx="892667" cy="668427"/>
              </a:xfrm>
              <a:prstGeom prst="line">
                <a:avLst/>
              </a:prstGeom>
              <a:grpFill/>
              <a:ln w="6350" cap="flat" cmpd="sng" algn="ctr">
                <a:solidFill>
                  <a:schemeClr val="bg1">
                    <a:alpha val="23000"/>
                  </a:schemeClr>
                </a:solidFill>
                <a:prstDash val="solid"/>
                <a:headEnd type="none"/>
                <a:tailEnd type="none"/>
              </a:ln>
              <a:effectLst/>
            </p:spPr>
          </p:cxnSp>
          <p:cxnSp>
            <p:nvCxnSpPr>
              <p:cNvPr id="119" name="Straight Connector 118">
                <a:extLst>
                  <a:ext uri="{FF2B5EF4-FFF2-40B4-BE49-F238E27FC236}">
                    <a16:creationId xmlns:a16="http://schemas.microsoft.com/office/drawing/2014/main" id="{8F693B88-D13E-403C-B78A-39373EA1A8A7}"/>
                  </a:ext>
                </a:extLst>
              </p:cNvPr>
              <p:cNvCxnSpPr>
                <a:stCxn id="110" idx="5"/>
                <a:endCxn id="112" idx="1"/>
              </p:cNvCxnSpPr>
              <p:nvPr/>
            </p:nvCxnSpPr>
            <p:spPr>
              <a:xfrm rot="1231959">
                <a:off x="10286089" y="2201834"/>
                <a:ext cx="905022" cy="569253"/>
              </a:xfrm>
              <a:prstGeom prst="line">
                <a:avLst/>
              </a:prstGeom>
              <a:grpFill/>
              <a:ln w="6350" cap="flat" cmpd="sng" algn="ctr">
                <a:solidFill>
                  <a:schemeClr val="bg1">
                    <a:alpha val="23000"/>
                  </a:schemeClr>
                </a:solidFill>
                <a:prstDash val="solid"/>
                <a:headEnd type="none"/>
                <a:tailEnd type="none"/>
              </a:ln>
              <a:effectLst/>
            </p:spPr>
          </p:cxnSp>
          <p:cxnSp>
            <p:nvCxnSpPr>
              <p:cNvPr id="120" name="Straight Connector 119">
                <a:extLst>
                  <a:ext uri="{FF2B5EF4-FFF2-40B4-BE49-F238E27FC236}">
                    <a16:creationId xmlns:a16="http://schemas.microsoft.com/office/drawing/2014/main" id="{065614C9-38ED-48F7-83AE-7B20CBECE68A}"/>
                  </a:ext>
                </a:extLst>
              </p:cNvPr>
              <p:cNvCxnSpPr>
                <a:stCxn id="112" idx="4"/>
                <a:endCxn id="117" idx="0"/>
              </p:cNvCxnSpPr>
              <p:nvPr/>
            </p:nvCxnSpPr>
            <p:spPr>
              <a:xfrm rot="1231959">
                <a:off x="10929123" y="3074848"/>
                <a:ext cx="369752" cy="1001017"/>
              </a:xfrm>
              <a:prstGeom prst="line">
                <a:avLst/>
              </a:prstGeom>
              <a:grpFill/>
              <a:ln w="6350" cap="flat" cmpd="sng" algn="ctr">
                <a:solidFill>
                  <a:schemeClr val="bg1">
                    <a:alpha val="23000"/>
                  </a:schemeClr>
                </a:solidFill>
                <a:prstDash val="solid"/>
                <a:headEnd type="none"/>
                <a:tailEnd type="none"/>
              </a:ln>
              <a:effectLst/>
            </p:spPr>
          </p:cxnSp>
          <p:cxnSp>
            <p:nvCxnSpPr>
              <p:cNvPr id="121" name="Straight Connector 120">
                <a:extLst>
                  <a:ext uri="{FF2B5EF4-FFF2-40B4-BE49-F238E27FC236}">
                    <a16:creationId xmlns:a16="http://schemas.microsoft.com/office/drawing/2014/main" id="{B092064A-6956-480A-BDE5-0D0635A5D3C6}"/>
                  </a:ext>
                </a:extLst>
              </p:cNvPr>
              <p:cNvCxnSpPr>
                <a:stCxn id="117" idx="3"/>
                <a:endCxn id="116" idx="7"/>
              </p:cNvCxnSpPr>
              <p:nvPr/>
            </p:nvCxnSpPr>
            <p:spPr>
              <a:xfrm rot="1231959" flipH="1">
                <a:off x="10933395" y="4291212"/>
                <a:ext cx="19652" cy="664798"/>
              </a:xfrm>
              <a:prstGeom prst="line">
                <a:avLst/>
              </a:prstGeom>
              <a:grpFill/>
              <a:ln w="6350" cap="flat" cmpd="sng" algn="ctr">
                <a:solidFill>
                  <a:schemeClr val="bg1">
                    <a:alpha val="23000"/>
                  </a:schemeClr>
                </a:solidFill>
                <a:prstDash val="solid"/>
                <a:headEnd type="none"/>
                <a:tailEnd type="none"/>
              </a:ln>
              <a:effectLst/>
            </p:spPr>
          </p:cxnSp>
          <p:cxnSp>
            <p:nvCxnSpPr>
              <p:cNvPr id="122" name="Straight Connector 121">
                <a:extLst>
                  <a:ext uri="{FF2B5EF4-FFF2-40B4-BE49-F238E27FC236}">
                    <a16:creationId xmlns:a16="http://schemas.microsoft.com/office/drawing/2014/main" id="{8A3BF22B-BFBD-4C29-9415-EBCD7D30AE31}"/>
                  </a:ext>
                </a:extLst>
              </p:cNvPr>
              <p:cNvCxnSpPr>
                <a:stCxn id="116" idx="3"/>
                <a:endCxn id="115" idx="6"/>
              </p:cNvCxnSpPr>
              <p:nvPr/>
            </p:nvCxnSpPr>
            <p:spPr>
              <a:xfrm rot="1231959" flipH="1">
                <a:off x="8504305" y="4767049"/>
                <a:ext cx="1864196" cy="1668569"/>
              </a:xfrm>
              <a:prstGeom prst="line">
                <a:avLst/>
              </a:prstGeom>
              <a:grpFill/>
              <a:ln w="6350" cap="flat" cmpd="sng" algn="ctr">
                <a:solidFill>
                  <a:schemeClr val="bg1">
                    <a:alpha val="23000"/>
                  </a:schemeClr>
                </a:solidFill>
                <a:prstDash val="solid"/>
                <a:headEnd type="none"/>
                <a:tailEnd type="none"/>
              </a:ln>
              <a:effectLst/>
            </p:spPr>
          </p:cxnSp>
          <p:cxnSp>
            <p:nvCxnSpPr>
              <p:cNvPr id="123" name="Straight Connector 122">
                <a:extLst>
                  <a:ext uri="{FF2B5EF4-FFF2-40B4-BE49-F238E27FC236}">
                    <a16:creationId xmlns:a16="http://schemas.microsoft.com/office/drawing/2014/main" id="{0D262DFD-A739-4463-B468-6CFF101E63A5}"/>
                  </a:ext>
                </a:extLst>
              </p:cNvPr>
              <p:cNvCxnSpPr>
                <a:stCxn id="115" idx="1"/>
                <a:endCxn id="114" idx="5"/>
              </p:cNvCxnSpPr>
              <p:nvPr/>
            </p:nvCxnSpPr>
            <p:spPr>
              <a:xfrm rot="1231959" flipH="1" flipV="1">
                <a:off x="7028225" y="5476440"/>
                <a:ext cx="1133372" cy="340847"/>
              </a:xfrm>
              <a:prstGeom prst="line">
                <a:avLst/>
              </a:prstGeom>
              <a:grpFill/>
              <a:ln w="6350" cap="flat" cmpd="sng" algn="ctr">
                <a:solidFill>
                  <a:schemeClr val="bg1">
                    <a:alpha val="23000"/>
                  </a:schemeClr>
                </a:solidFill>
                <a:prstDash val="solid"/>
                <a:headEnd type="none"/>
                <a:tailEnd type="none"/>
              </a:ln>
              <a:effectLst/>
            </p:spPr>
          </p:cxnSp>
          <p:cxnSp>
            <p:nvCxnSpPr>
              <p:cNvPr id="124" name="Straight Connector 123">
                <a:extLst>
                  <a:ext uri="{FF2B5EF4-FFF2-40B4-BE49-F238E27FC236}">
                    <a16:creationId xmlns:a16="http://schemas.microsoft.com/office/drawing/2014/main" id="{C5B28BD1-86B8-4343-9E3A-8412C3C6C841}"/>
                  </a:ext>
                </a:extLst>
              </p:cNvPr>
              <p:cNvCxnSpPr>
                <a:stCxn id="114" idx="1"/>
                <a:endCxn id="113" idx="4"/>
              </p:cNvCxnSpPr>
              <p:nvPr/>
            </p:nvCxnSpPr>
            <p:spPr>
              <a:xfrm rot="1231959" flipH="1" flipV="1">
                <a:off x="6268238" y="3702714"/>
                <a:ext cx="968408" cy="1277515"/>
              </a:xfrm>
              <a:prstGeom prst="line">
                <a:avLst/>
              </a:prstGeom>
              <a:grpFill/>
              <a:ln w="6350" cap="flat" cmpd="sng" algn="ctr">
                <a:solidFill>
                  <a:schemeClr val="bg1">
                    <a:alpha val="23000"/>
                  </a:schemeClr>
                </a:solidFill>
                <a:prstDash val="solid"/>
                <a:headEnd type="none"/>
                <a:tailEnd type="none"/>
              </a:ln>
              <a:effectLst/>
            </p:spPr>
          </p:cxnSp>
          <p:cxnSp>
            <p:nvCxnSpPr>
              <p:cNvPr id="125" name="Straight Connector 124">
                <a:extLst>
                  <a:ext uri="{FF2B5EF4-FFF2-40B4-BE49-F238E27FC236}">
                    <a16:creationId xmlns:a16="http://schemas.microsoft.com/office/drawing/2014/main" id="{594614D6-0791-474E-9106-295E8103814E}"/>
                  </a:ext>
                </a:extLst>
              </p:cNvPr>
              <p:cNvCxnSpPr>
                <a:stCxn id="113" idx="0"/>
                <a:endCxn id="111" idx="3"/>
              </p:cNvCxnSpPr>
              <p:nvPr/>
            </p:nvCxnSpPr>
            <p:spPr>
              <a:xfrm rot="1231959" flipH="1" flipV="1">
                <a:off x="6588062" y="2543436"/>
                <a:ext cx="93935" cy="889403"/>
              </a:xfrm>
              <a:prstGeom prst="line">
                <a:avLst/>
              </a:prstGeom>
              <a:grpFill/>
              <a:ln w="6350" cap="flat" cmpd="sng" algn="ctr">
                <a:solidFill>
                  <a:schemeClr val="bg1">
                    <a:alpha val="23000"/>
                  </a:schemeClr>
                </a:solidFill>
                <a:prstDash val="solid"/>
                <a:headEnd type="none"/>
                <a:tailEnd type="none"/>
              </a:ln>
              <a:effectLst/>
            </p:spPr>
          </p:cxnSp>
          <p:cxnSp>
            <p:nvCxnSpPr>
              <p:cNvPr id="126" name="Straight Connector 125">
                <a:extLst>
                  <a:ext uri="{FF2B5EF4-FFF2-40B4-BE49-F238E27FC236}">
                    <a16:creationId xmlns:a16="http://schemas.microsoft.com/office/drawing/2014/main" id="{3EB9A0ED-51EE-4346-A0AB-C9CEC36E6D05}"/>
                  </a:ext>
                </a:extLst>
              </p:cNvPr>
              <p:cNvCxnSpPr>
                <a:stCxn id="111" idx="7"/>
                <a:endCxn id="109" idx="2"/>
              </p:cNvCxnSpPr>
              <p:nvPr/>
            </p:nvCxnSpPr>
            <p:spPr>
              <a:xfrm rot="1231959" flipV="1">
                <a:off x="7232826" y="1091050"/>
                <a:ext cx="888103" cy="1394808"/>
              </a:xfrm>
              <a:prstGeom prst="line">
                <a:avLst/>
              </a:prstGeom>
              <a:grpFill/>
              <a:ln w="6350" cap="flat" cmpd="sng" algn="ctr">
                <a:solidFill>
                  <a:schemeClr val="bg1">
                    <a:alpha val="23000"/>
                  </a:schemeClr>
                </a:solidFill>
                <a:prstDash val="solid"/>
                <a:headEnd type="none"/>
                <a:tailEnd type="none"/>
              </a:ln>
              <a:effectLst/>
            </p:spPr>
          </p:cxnSp>
          <p:sp>
            <p:nvSpPr>
              <p:cNvPr id="127" name="Oval 126">
                <a:extLst>
                  <a:ext uri="{FF2B5EF4-FFF2-40B4-BE49-F238E27FC236}">
                    <a16:creationId xmlns:a16="http://schemas.microsoft.com/office/drawing/2014/main" id="{81560CE4-392C-47DB-93AD-B1AED1638284}"/>
                  </a:ext>
                </a:extLst>
              </p:cNvPr>
              <p:cNvSpPr/>
              <p:nvPr/>
            </p:nvSpPr>
            <p:spPr bwMode="auto">
              <a:xfrm>
                <a:off x="8822133" y="2204117"/>
                <a:ext cx="304800" cy="304799"/>
              </a:xfrm>
              <a:prstGeom prst="ellipse">
                <a:avLst/>
              </a:prstGeom>
              <a:solidFill>
                <a:srgbClr val="D0D0D0"/>
              </a:solid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9" name="Oval 128">
                <a:extLst>
                  <a:ext uri="{FF2B5EF4-FFF2-40B4-BE49-F238E27FC236}">
                    <a16:creationId xmlns:a16="http://schemas.microsoft.com/office/drawing/2014/main" id="{F25E03F0-5D44-4944-9F12-2181FC02820C}"/>
                  </a:ext>
                </a:extLst>
              </p:cNvPr>
              <p:cNvSpPr/>
              <p:nvPr/>
            </p:nvSpPr>
            <p:spPr bwMode="auto">
              <a:xfrm>
                <a:off x="7989541" y="3483190"/>
                <a:ext cx="304800" cy="304799"/>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0" name="Oval 129">
                <a:extLst>
                  <a:ext uri="{FF2B5EF4-FFF2-40B4-BE49-F238E27FC236}">
                    <a16:creationId xmlns:a16="http://schemas.microsoft.com/office/drawing/2014/main" id="{84E6630D-D970-4029-B2A1-6E4B335E7D61}"/>
                  </a:ext>
                </a:extLst>
              </p:cNvPr>
              <p:cNvSpPr/>
              <p:nvPr/>
            </p:nvSpPr>
            <p:spPr bwMode="auto">
              <a:xfrm>
                <a:off x="9142622" y="4180210"/>
                <a:ext cx="304800" cy="304799"/>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3" name="Oval 132">
                <a:extLst>
                  <a:ext uri="{FF2B5EF4-FFF2-40B4-BE49-F238E27FC236}">
                    <a16:creationId xmlns:a16="http://schemas.microsoft.com/office/drawing/2014/main" id="{FC9722D2-19D7-4D71-9E14-188845F59165}"/>
                  </a:ext>
                </a:extLst>
              </p:cNvPr>
              <p:cNvSpPr/>
              <p:nvPr/>
            </p:nvSpPr>
            <p:spPr bwMode="auto">
              <a:xfrm>
                <a:off x="7766670" y="4078248"/>
                <a:ext cx="228600" cy="2286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5" name="Oval 134">
                <a:extLst>
                  <a:ext uri="{FF2B5EF4-FFF2-40B4-BE49-F238E27FC236}">
                    <a16:creationId xmlns:a16="http://schemas.microsoft.com/office/drawing/2014/main" id="{7953B0E6-D5C6-47B3-919E-44D384E8C46D}"/>
                  </a:ext>
                </a:extLst>
              </p:cNvPr>
              <p:cNvSpPr/>
              <p:nvPr/>
            </p:nvSpPr>
            <p:spPr bwMode="auto">
              <a:xfrm>
                <a:off x="9287489" y="3085479"/>
                <a:ext cx="304801" cy="304799"/>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6" name="Oval 135">
                <a:extLst>
                  <a:ext uri="{FF2B5EF4-FFF2-40B4-BE49-F238E27FC236}">
                    <a16:creationId xmlns:a16="http://schemas.microsoft.com/office/drawing/2014/main" id="{7C8D96D4-F312-4E39-9ED3-6C21CA34740A}"/>
                  </a:ext>
                </a:extLst>
              </p:cNvPr>
              <p:cNvSpPr/>
              <p:nvPr/>
            </p:nvSpPr>
            <p:spPr bwMode="auto">
              <a:xfrm>
                <a:off x="8199437" y="4945062"/>
                <a:ext cx="381000" cy="3810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cxnSp>
            <p:nvCxnSpPr>
              <p:cNvPr id="137" name="Straight Connector 136">
                <a:extLst>
                  <a:ext uri="{FF2B5EF4-FFF2-40B4-BE49-F238E27FC236}">
                    <a16:creationId xmlns:a16="http://schemas.microsoft.com/office/drawing/2014/main" id="{78AB9FA1-BDE5-4EBA-AD29-4B030FE04C52}"/>
                  </a:ext>
                </a:extLst>
              </p:cNvPr>
              <p:cNvCxnSpPr>
                <a:stCxn id="129" idx="1"/>
                <a:endCxn id="111" idx="5"/>
              </p:cNvCxnSpPr>
              <p:nvPr/>
            </p:nvCxnSpPr>
            <p:spPr>
              <a:xfrm rot="1231959" flipH="1" flipV="1">
                <a:off x="6878188" y="2764590"/>
                <a:ext cx="1294230" cy="553859"/>
              </a:xfrm>
              <a:prstGeom prst="line">
                <a:avLst/>
              </a:prstGeom>
              <a:grpFill/>
              <a:ln w="6350" cap="flat" cmpd="sng" algn="ctr">
                <a:solidFill>
                  <a:schemeClr val="bg1">
                    <a:alpha val="23000"/>
                  </a:schemeClr>
                </a:solidFill>
                <a:prstDash val="solid"/>
                <a:headEnd type="none"/>
                <a:tailEnd type="none"/>
              </a:ln>
              <a:effectLst/>
            </p:spPr>
          </p:cxnSp>
          <p:cxnSp>
            <p:nvCxnSpPr>
              <p:cNvPr id="138" name="Straight Connector 137">
                <a:extLst>
                  <a:ext uri="{FF2B5EF4-FFF2-40B4-BE49-F238E27FC236}">
                    <a16:creationId xmlns:a16="http://schemas.microsoft.com/office/drawing/2014/main" id="{38D36AF3-5E14-46C3-BC80-21AB84935C56}"/>
                  </a:ext>
                </a:extLst>
              </p:cNvPr>
              <p:cNvCxnSpPr>
                <a:stCxn id="127" idx="2"/>
                <a:endCxn id="111" idx="6"/>
              </p:cNvCxnSpPr>
              <p:nvPr/>
            </p:nvCxnSpPr>
            <p:spPr>
              <a:xfrm rot="1231959" flipH="1">
                <a:off x="7139029" y="2051668"/>
                <a:ext cx="1616296" cy="673693"/>
              </a:xfrm>
              <a:prstGeom prst="line">
                <a:avLst/>
              </a:prstGeom>
              <a:grpFill/>
              <a:ln w="6350" cap="flat" cmpd="sng" algn="ctr">
                <a:solidFill>
                  <a:schemeClr val="bg1">
                    <a:alpha val="23000"/>
                  </a:schemeClr>
                </a:solidFill>
                <a:prstDash val="solid"/>
                <a:headEnd type="none"/>
                <a:tailEnd type="none"/>
              </a:ln>
              <a:effectLst/>
            </p:spPr>
          </p:cxnSp>
          <p:cxnSp>
            <p:nvCxnSpPr>
              <p:cNvPr id="139" name="Straight Connector 138">
                <a:extLst>
                  <a:ext uri="{FF2B5EF4-FFF2-40B4-BE49-F238E27FC236}">
                    <a16:creationId xmlns:a16="http://schemas.microsoft.com/office/drawing/2014/main" id="{D8DEE6DB-41C2-4357-A6A2-7B05CFD170A9}"/>
                  </a:ext>
                </a:extLst>
              </p:cNvPr>
              <p:cNvCxnSpPr>
                <a:stCxn id="133" idx="1"/>
                <a:endCxn id="111" idx="4"/>
              </p:cNvCxnSpPr>
              <p:nvPr/>
            </p:nvCxnSpPr>
            <p:spPr>
              <a:xfrm rot="1231959" flipH="1" flipV="1">
                <a:off x="6647715" y="2819743"/>
                <a:ext cx="1386442" cy="1083250"/>
              </a:xfrm>
              <a:prstGeom prst="line">
                <a:avLst/>
              </a:prstGeom>
              <a:grpFill/>
              <a:ln w="6350" cap="flat" cmpd="sng" algn="ctr">
                <a:solidFill>
                  <a:schemeClr val="bg1">
                    <a:alpha val="23000"/>
                  </a:schemeClr>
                </a:solidFill>
                <a:prstDash val="solid"/>
                <a:headEnd type="none"/>
                <a:tailEnd type="none"/>
              </a:ln>
              <a:effectLst/>
            </p:spPr>
          </p:cxnSp>
          <p:cxnSp>
            <p:nvCxnSpPr>
              <p:cNvPr id="140" name="Straight Connector 139">
                <a:extLst>
                  <a:ext uri="{FF2B5EF4-FFF2-40B4-BE49-F238E27FC236}">
                    <a16:creationId xmlns:a16="http://schemas.microsoft.com/office/drawing/2014/main" id="{1F61811C-6934-4811-8571-6FA340F8AF2B}"/>
                  </a:ext>
                </a:extLst>
              </p:cNvPr>
              <p:cNvCxnSpPr>
                <a:stCxn id="135" idx="1"/>
                <a:endCxn id="111" idx="6"/>
              </p:cNvCxnSpPr>
              <p:nvPr/>
            </p:nvCxnSpPr>
            <p:spPr>
              <a:xfrm rot="1231959" flipH="1">
                <a:off x="7019563" y="2711255"/>
                <a:ext cx="2365223" cy="128115"/>
              </a:xfrm>
              <a:prstGeom prst="line">
                <a:avLst/>
              </a:prstGeom>
              <a:grpFill/>
              <a:ln w="6350" cap="flat" cmpd="sng" algn="ctr">
                <a:solidFill>
                  <a:schemeClr val="bg1">
                    <a:alpha val="23000"/>
                  </a:schemeClr>
                </a:solidFill>
                <a:prstDash val="solid"/>
                <a:headEnd type="none"/>
                <a:tailEnd type="none"/>
              </a:ln>
              <a:effectLst/>
            </p:spPr>
          </p:cxnSp>
          <p:cxnSp>
            <p:nvCxnSpPr>
              <p:cNvPr id="141" name="Straight Connector 140">
                <a:extLst>
                  <a:ext uri="{FF2B5EF4-FFF2-40B4-BE49-F238E27FC236}">
                    <a16:creationId xmlns:a16="http://schemas.microsoft.com/office/drawing/2014/main" id="{866046BB-5290-41A3-A783-3F95870E4FCD}"/>
                  </a:ext>
                </a:extLst>
              </p:cNvPr>
              <p:cNvCxnSpPr>
                <a:stCxn id="127" idx="1"/>
                <a:endCxn id="109" idx="4"/>
              </p:cNvCxnSpPr>
              <p:nvPr/>
            </p:nvCxnSpPr>
            <p:spPr>
              <a:xfrm rot="1231959" flipH="1" flipV="1">
                <a:off x="8360487" y="1535202"/>
                <a:ext cx="635522" cy="621852"/>
              </a:xfrm>
              <a:prstGeom prst="line">
                <a:avLst/>
              </a:prstGeom>
              <a:grpFill/>
              <a:ln w="6350" cap="flat" cmpd="sng" algn="ctr">
                <a:solidFill>
                  <a:schemeClr val="bg1">
                    <a:alpha val="23000"/>
                  </a:schemeClr>
                </a:solidFill>
                <a:prstDash val="solid"/>
                <a:headEnd type="none"/>
                <a:tailEnd type="none"/>
              </a:ln>
              <a:effectLst/>
            </p:spPr>
          </p:cxnSp>
          <p:cxnSp>
            <p:nvCxnSpPr>
              <p:cNvPr id="142" name="Straight Connector 141">
                <a:extLst>
                  <a:ext uri="{FF2B5EF4-FFF2-40B4-BE49-F238E27FC236}">
                    <a16:creationId xmlns:a16="http://schemas.microsoft.com/office/drawing/2014/main" id="{51483EF3-EB03-434C-BA1E-23088624415E}"/>
                  </a:ext>
                </a:extLst>
              </p:cNvPr>
              <p:cNvCxnSpPr>
                <a:stCxn id="130" idx="1"/>
                <a:endCxn id="109" idx="4"/>
              </p:cNvCxnSpPr>
              <p:nvPr/>
            </p:nvCxnSpPr>
            <p:spPr>
              <a:xfrm rot="1231959" flipH="1" flipV="1">
                <a:off x="8024119" y="1654174"/>
                <a:ext cx="1628749" cy="2360000"/>
              </a:xfrm>
              <a:prstGeom prst="line">
                <a:avLst/>
              </a:prstGeom>
              <a:grpFill/>
              <a:ln w="6350" cap="flat" cmpd="sng" algn="ctr">
                <a:solidFill>
                  <a:schemeClr val="bg1">
                    <a:alpha val="23000"/>
                  </a:schemeClr>
                </a:solidFill>
                <a:prstDash val="solid"/>
                <a:headEnd type="none"/>
                <a:tailEnd type="none"/>
              </a:ln>
              <a:effectLst/>
            </p:spPr>
          </p:cxnSp>
          <p:cxnSp>
            <p:nvCxnSpPr>
              <p:cNvPr id="143" name="Straight Connector 142">
                <a:extLst>
                  <a:ext uri="{FF2B5EF4-FFF2-40B4-BE49-F238E27FC236}">
                    <a16:creationId xmlns:a16="http://schemas.microsoft.com/office/drawing/2014/main" id="{5A2E8DE8-D745-411A-8EB4-3FC9D59AA471}"/>
                  </a:ext>
                </a:extLst>
              </p:cNvPr>
              <p:cNvCxnSpPr>
                <a:stCxn id="133" idx="0"/>
                <a:endCxn id="109" idx="3"/>
              </p:cNvCxnSpPr>
              <p:nvPr/>
            </p:nvCxnSpPr>
            <p:spPr>
              <a:xfrm rot="1231959" flipH="1" flipV="1">
                <a:off x="7896166" y="1396113"/>
                <a:ext cx="470602" cy="2684888"/>
              </a:xfrm>
              <a:prstGeom prst="line">
                <a:avLst/>
              </a:prstGeom>
              <a:grpFill/>
              <a:ln w="6350" cap="flat" cmpd="sng" algn="ctr">
                <a:solidFill>
                  <a:schemeClr val="bg1">
                    <a:alpha val="23000"/>
                  </a:schemeClr>
                </a:solidFill>
                <a:prstDash val="solid"/>
                <a:headEnd type="none"/>
                <a:tailEnd type="none"/>
              </a:ln>
              <a:effectLst/>
            </p:spPr>
          </p:cxnSp>
          <p:cxnSp>
            <p:nvCxnSpPr>
              <p:cNvPr id="144" name="Straight Connector 143">
                <a:extLst>
                  <a:ext uri="{FF2B5EF4-FFF2-40B4-BE49-F238E27FC236}">
                    <a16:creationId xmlns:a16="http://schemas.microsoft.com/office/drawing/2014/main" id="{CF17C27C-4FCB-41D7-893C-BF506D53BB44}"/>
                  </a:ext>
                </a:extLst>
              </p:cNvPr>
              <p:cNvCxnSpPr>
                <a:stCxn id="136" idx="0"/>
                <a:endCxn id="109" idx="3"/>
              </p:cNvCxnSpPr>
              <p:nvPr/>
            </p:nvCxnSpPr>
            <p:spPr>
              <a:xfrm rot="1231959" flipH="1" flipV="1">
                <a:off x="7760320" y="1512904"/>
                <a:ext cx="1251262" cy="3318119"/>
              </a:xfrm>
              <a:prstGeom prst="line">
                <a:avLst/>
              </a:prstGeom>
              <a:grpFill/>
              <a:ln w="6350" cap="flat" cmpd="sng" algn="ctr">
                <a:solidFill>
                  <a:schemeClr val="bg1">
                    <a:alpha val="23000"/>
                  </a:schemeClr>
                </a:solidFill>
                <a:prstDash val="solid"/>
                <a:headEnd type="none"/>
                <a:tailEnd type="none"/>
              </a:ln>
              <a:effectLst/>
            </p:spPr>
          </p:cxnSp>
          <p:cxnSp>
            <p:nvCxnSpPr>
              <p:cNvPr id="146" name="Straight Connector 145">
                <a:extLst>
                  <a:ext uri="{FF2B5EF4-FFF2-40B4-BE49-F238E27FC236}">
                    <a16:creationId xmlns:a16="http://schemas.microsoft.com/office/drawing/2014/main" id="{E870305C-EE0D-4EE0-B633-6239C153AF98}"/>
                  </a:ext>
                </a:extLst>
              </p:cNvPr>
              <p:cNvCxnSpPr>
                <a:cxnSpLocks/>
                <a:stCxn id="133" idx="2"/>
                <a:endCxn id="113" idx="5"/>
              </p:cNvCxnSpPr>
              <p:nvPr/>
            </p:nvCxnSpPr>
            <p:spPr>
              <a:xfrm rot="20171561" flipH="1" flipV="1">
                <a:off x="6756992" y="3338303"/>
                <a:ext cx="829603" cy="1067085"/>
              </a:xfrm>
              <a:prstGeom prst="line">
                <a:avLst/>
              </a:prstGeom>
              <a:grpFill/>
              <a:ln w="6350" cap="flat" cmpd="sng" algn="ctr">
                <a:solidFill>
                  <a:schemeClr val="bg1">
                    <a:alpha val="23000"/>
                  </a:schemeClr>
                </a:solidFill>
                <a:prstDash val="solid"/>
                <a:headEnd type="none"/>
                <a:tailEnd type="none"/>
              </a:ln>
              <a:effectLst/>
            </p:spPr>
          </p:cxnSp>
          <p:cxnSp>
            <p:nvCxnSpPr>
              <p:cNvPr id="147" name="Straight Connector 146">
                <a:extLst>
                  <a:ext uri="{FF2B5EF4-FFF2-40B4-BE49-F238E27FC236}">
                    <a16:creationId xmlns:a16="http://schemas.microsoft.com/office/drawing/2014/main" id="{E1A419AD-E076-439D-9FA0-74D7B2C3E058}"/>
                  </a:ext>
                </a:extLst>
              </p:cNvPr>
              <p:cNvCxnSpPr>
                <a:stCxn id="135" idx="2"/>
                <a:endCxn id="113" idx="6"/>
              </p:cNvCxnSpPr>
              <p:nvPr/>
            </p:nvCxnSpPr>
            <p:spPr>
              <a:xfrm rot="1231959" flipH="1">
                <a:off x="6730115" y="2774678"/>
                <a:ext cx="2426496" cy="1185786"/>
              </a:xfrm>
              <a:prstGeom prst="line">
                <a:avLst/>
              </a:prstGeom>
              <a:grpFill/>
              <a:ln w="6350" cap="flat" cmpd="sng" algn="ctr">
                <a:solidFill>
                  <a:schemeClr val="bg1">
                    <a:alpha val="23000"/>
                  </a:schemeClr>
                </a:solidFill>
                <a:prstDash val="solid"/>
                <a:headEnd type="none"/>
                <a:tailEnd type="none"/>
              </a:ln>
              <a:effectLst/>
            </p:spPr>
          </p:cxnSp>
          <p:cxnSp>
            <p:nvCxnSpPr>
              <p:cNvPr id="148" name="Straight Connector 147">
                <a:extLst>
                  <a:ext uri="{FF2B5EF4-FFF2-40B4-BE49-F238E27FC236}">
                    <a16:creationId xmlns:a16="http://schemas.microsoft.com/office/drawing/2014/main" id="{80FE4BCC-F219-4A74-943A-5D314EF1627C}"/>
                  </a:ext>
                </a:extLst>
              </p:cNvPr>
              <p:cNvCxnSpPr>
                <a:stCxn id="133" idx="3"/>
                <a:endCxn id="114" idx="0"/>
              </p:cNvCxnSpPr>
              <p:nvPr/>
            </p:nvCxnSpPr>
            <p:spPr>
              <a:xfrm rot="1231959" flipH="1">
                <a:off x="7231694" y="4170410"/>
                <a:ext cx="402720" cy="1017990"/>
              </a:xfrm>
              <a:prstGeom prst="line">
                <a:avLst/>
              </a:prstGeom>
              <a:grpFill/>
              <a:ln w="6350" cap="flat" cmpd="sng" algn="ctr">
                <a:solidFill>
                  <a:schemeClr val="bg1">
                    <a:alpha val="23000"/>
                  </a:schemeClr>
                </a:solidFill>
                <a:prstDash val="solid"/>
                <a:headEnd type="none"/>
                <a:tailEnd type="none"/>
              </a:ln>
              <a:effectLst/>
            </p:spPr>
          </p:cxnSp>
          <p:cxnSp>
            <p:nvCxnSpPr>
              <p:cNvPr id="149" name="Straight Connector 148">
                <a:extLst>
                  <a:ext uri="{FF2B5EF4-FFF2-40B4-BE49-F238E27FC236}">
                    <a16:creationId xmlns:a16="http://schemas.microsoft.com/office/drawing/2014/main" id="{642573B5-41AD-4416-9F91-08BCCAAEA541}"/>
                  </a:ext>
                </a:extLst>
              </p:cNvPr>
              <p:cNvCxnSpPr>
                <a:stCxn id="136" idx="2"/>
                <a:endCxn id="114" idx="6"/>
              </p:cNvCxnSpPr>
              <p:nvPr/>
            </p:nvCxnSpPr>
            <p:spPr>
              <a:xfrm rot="1231959" flipH="1">
                <a:off x="7212699" y="4956840"/>
                <a:ext cx="940517" cy="433913"/>
              </a:xfrm>
              <a:prstGeom prst="line">
                <a:avLst/>
              </a:prstGeom>
              <a:grpFill/>
              <a:ln w="6350" cap="flat" cmpd="sng" algn="ctr">
                <a:solidFill>
                  <a:schemeClr val="bg1">
                    <a:alpha val="23000"/>
                  </a:schemeClr>
                </a:solidFill>
                <a:prstDash val="solid"/>
                <a:headEnd type="none"/>
                <a:tailEnd type="none"/>
              </a:ln>
              <a:effectLst/>
            </p:spPr>
          </p:cxnSp>
          <p:cxnSp>
            <p:nvCxnSpPr>
              <p:cNvPr id="150" name="Straight Connector 149">
                <a:extLst>
                  <a:ext uri="{FF2B5EF4-FFF2-40B4-BE49-F238E27FC236}">
                    <a16:creationId xmlns:a16="http://schemas.microsoft.com/office/drawing/2014/main" id="{06CD07FB-1DE6-4D6A-8DA6-26D7120A8829}"/>
                  </a:ext>
                </a:extLst>
              </p:cNvPr>
              <p:cNvCxnSpPr>
                <a:stCxn id="130" idx="2"/>
                <a:endCxn id="114" idx="7"/>
              </p:cNvCxnSpPr>
              <p:nvPr/>
            </p:nvCxnSpPr>
            <p:spPr>
              <a:xfrm rot="1231959" flipH="1">
                <a:off x="7345444" y="4007099"/>
                <a:ext cx="1594170" cy="1446330"/>
              </a:xfrm>
              <a:prstGeom prst="line">
                <a:avLst/>
              </a:prstGeom>
              <a:grpFill/>
              <a:ln w="6350" cap="flat" cmpd="sng" algn="ctr">
                <a:solidFill>
                  <a:schemeClr val="bg1">
                    <a:alpha val="23000"/>
                  </a:schemeClr>
                </a:solidFill>
                <a:prstDash val="solid"/>
                <a:headEnd type="none"/>
                <a:tailEnd type="none"/>
              </a:ln>
              <a:effectLst/>
            </p:spPr>
          </p:cxnSp>
          <p:cxnSp>
            <p:nvCxnSpPr>
              <p:cNvPr id="151" name="Straight Connector 150">
                <a:extLst>
                  <a:ext uri="{FF2B5EF4-FFF2-40B4-BE49-F238E27FC236}">
                    <a16:creationId xmlns:a16="http://schemas.microsoft.com/office/drawing/2014/main" id="{4422B25F-830C-4713-AAD8-562FB3B79555}"/>
                  </a:ext>
                </a:extLst>
              </p:cNvPr>
              <p:cNvCxnSpPr>
                <a:stCxn id="136" idx="1"/>
                <a:endCxn id="113" idx="5"/>
              </p:cNvCxnSpPr>
              <p:nvPr/>
            </p:nvCxnSpPr>
            <p:spPr>
              <a:xfrm flipH="1" flipV="1">
                <a:off x="6576919" y="3551144"/>
                <a:ext cx="1678314" cy="1449714"/>
              </a:xfrm>
              <a:prstGeom prst="line">
                <a:avLst/>
              </a:prstGeom>
              <a:grpFill/>
              <a:ln w="6350" cap="flat" cmpd="sng" algn="ctr">
                <a:solidFill>
                  <a:schemeClr val="bg1">
                    <a:alpha val="23000"/>
                  </a:schemeClr>
                </a:solidFill>
                <a:prstDash val="solid"/>
                <a:headEnd type="none"/>
                <a:tailEnd type="none"/>
              </a:ln>
              <a:effectLst/>
            </p:spPr>
          </p:cxnSp>
          <p:cxnSp>
            <p:nvCxnSpPr>
              <p:cNvPr id="152" name="Straight Connector 151">
                <a:extLst>
                  <a:ext uri="{FF2B5EF4-FFF2-40B4-BE49-F238E27FC236}">
                    <a16:creationId xmlns:a16="http://schemas.microsoft.com/office/drawing/2014/main" id="{7364F700-B14D-4012-9AA3-69061A6B414C}"/>
                  </a:ext>
                </a:extLst>
              </p:cNvPr>
              <p:cNvCxnSpPr>
                <a:stCxn id="115" idx="0"/>
              </p:cNvCxnSpPr>
              <p:nvPr/>
            </p:nvCxnSpPr>
            <p:spPr>
              <a:xfrm rot="1231959" flipV="1">
                <a:off x="8241042" y="5405785"/>
                <a:ext cx="6996" cy="573600"/>
              </a:xfrm>
              <a:prstGeom prst="line">
                <a:avLst/>
              </a:prstGeom>
              <a:grpFill/>
              <a:ln w="6350" cap="flat" cmpd="sng" algn="ctr">
                <a:solidFill>
                  <a:schemeClr val="bg1">
                    <a:alpha val="23000"/>
                  </a:schemeClr>
                </a:solidFill>
                <a:prstDash val="solid"/>
                <a:headEnd type="none"/>
                <a:tailEnd type="none"/>
              </a:ln>
              <a:effectLst/>
            </p:spPr>
          </p:cxnSp>
          <p:cxnSp>
            <p:nvCxnSpPr>
              <p:cNvPr id="153" name="Straight Connector 152">
                <a:extLst>
                  <a:ext uri="{FF2B5EF4-FFF2-40B4-BE49-F238E27FC236}">
                    <a16:creationId xmlns:a16="http://schemas.microsoft.com/office/drawing/2014/main" id="{B482236A-253D-49A4-B5A7-6F221997A0C2}"/>
                  </a:ext>
                </a:extLst>
              </p:cNvPr>
              <p:cNvCxnSpPr>
                <a:stCxn id="115" idx="7"/>
                <a:endCxn id="130" idx="3"/>
              </p:cNvCxnSpPr>
              <p:nvPr/>
            </p:nvCxnSpPr>
            <p:spPr>
              <a:xfrm rot="1231959" flipV="1">
                <a:off x="8526317" y="4320660"/>
                <a:ext cx="360243" cy="1779896"/>
              </a:xfrm>
              <a:prstGeom prst="line">
                <a:avLst/>
              </a:prstGeom>
              <a:grpFill/>
              <a:ln w="6350" cap="flat" cmpd="sng" algn="ctr">
                <a:solidFill>
                  <a:schemeClr val="bg1">
                    <a:alpha val="23000"/>
                  </a:schemeClr>
                </a:solidFill>
                <a:prstDash val="solid"/>
                <a:headEnd type="none"/>
                <a:tailEnd type="none"/>
              </a:ln>
              <a:effectLst/>
            </p:spPr>
          </p:cxnSp>
          <p:cxnSp>
            <p:nvCxnSpPr>
              <p:cNvPr id="154" name="Straight Connector 153">
                <a:extLst>
                  <a:ext uri="{FF2B5EF4-FFF2-40B4-BE49-F238E27FC236}">
                    <a16:creationId xmlns:a16="http://schemas.microsoft.com/office/drawing/2014/main" id="{1958A8DE-57B2-4917-BC3E-F9A9C81FF531}"/>
                  </a:ext>
                </a:extLst>
              </p:cNvPr>
              <p:cNvCxnSpPr>
                <a:cxnSpLocks/>
                <a:endCxn id="133" idx="4"/>
              </p:cNvCxnSpPr>
              <p:nvPr/>
            </p:nvCxnSpPr>
            <p:spPr>
              <a:xfrm rot="20171561" flipV="1">
                <a:off x="7805551" y="4322747"/>
                <a:ext cx="424543" cy="1640289"/>
              </a:xfrm>
              <a:prstGeom prst="line">
                <a:avLst/>
              </a:prstGeom>
              <a:grpFill/>
              <a:ln w="6350" cap="flat" cmpd="sng" algn="ctr">
                <a:solidFill>
                  <a:schemeClr val="bg1">
                    <a:alpha val="23000"/>
                  </a:schemeClr>
                </a:solidFill>
                <a:prstDash val="solid"/>
                <a:headEnd type="none"/>
                <a:tailEnd type="none"/>
              </a:ln>
              <a:effectLst/>
            </p:spPr>
          </p:cxnSp>
          <p:cxnSp>
            <p:nvCxnSpPr>
              <p:cNvPr id="155" name="Straight Connector 154">
                <a:extLst>
                  <a:ext uri="{FF2B5EF4-FFF2-40B4-BE49-F238E27FC236}">
                    <a16:creationId xmlns:a16="http://schemas.microsoft.com/office/drawing/2014/main" id="{B94A6453-0BFA-4827-AAB8-23CF581D0BC2}"/>
                  </a:ext>
                </a:extLst>
              </p:cNvPr>
              <p:cNvCxnSpPr>
                <a:stCxn id="116" idx="1"/>
              </p:cNvCxnSpPr>
              <p:nvPr/>
            </p:nvCxnSpPr>
            <p:spPr>
              <a:xfrm flipH="1" flipV="1">
                <a:off x="10023869" y="3972411"/>
                <a:ext cx="578037" cy="959037"/>
              </a:xfrm>
              <a:prstGeom prst="line">
                <a:avLst/>
              </a:prstGeom>
              <a:grpFill/>
              <a:ln w="6350" cap="flat" cmpd="sng" algn="ctr">
                <a:solidFill>
                  <a:schemeClr val="bg1">
                    <a:alpha val="23000"/>
                  </a:schemeClr>
                </a:solidFill>
                <a:prstDash val="solid"/>
                <a:headEnd type="none"/>
                <a:tailEnd type="none"/>
              </a:ln>
              <a:effectLst/>
            </p:spPr>
          </p:cxnSp>
          <p:cxnSp>
            <p:nvCxnSpPr>
              <p:cNvPr id="156" name="Straight Connector 155">
                <a:extLst>
                  <a:ext uri="{FF2B5EF4-FFF2-40B4-BE49-F238E27FC236}">
                    <a16:creationId xmlns:a16="http://schemas.microsoft.com/office/drawing/2014/main" id="{0AD2B11F-F687-4320-8776-2528951759AB}"/>
                  </a:ext>
                </a:extLst>
              </p:cNvPr>
              <p:cNvCxnSpPr>
                <a:stCxn id="116" idx="0"/>
                <a:endCxn id="135" idx="4"/>
              </p:cNvCxnSpPr>
              <p:nvPr/>
            </p:nvCxnSpPr>
            <p:spPr>
              <a:xfrm rot="1231959" flipH="1" flipV="1">
                <a:off x="9217775" y="3660496"/>
                <a:ext cx="1714008" cy="956098"/>
              </a:xfrm>
              <a:prstGeom prst="line">
                <a:avLst/>
              </a:prstGeom>
              <a:grpFill/>
              <a:ln w="6350" cap="flat" cmpd="sng" algn="ctr">
                <a:solidFill>
                  <a:schemeClr val="bg1">
                    <a:alpha val="23000"/>
                  </a:schemeClr>
                </a:solidFill>
                <a:prstDash val="solid"/>
                <a:headEnd type="none"/>
                <a:tailEnd type="none"/>
              </a:ln>
              <a:effectLst/>
            </p:spPr>
          </p:cxnSp>
          <p:cxnSp>
            <p:nvCxnSpPr>
              <p:cNvPr id="157" name="Straight Connector 156">
                <a:extLst>
                  <a:ext uri="{FF2B5EF4-FFF2-40B4-BE49-F238E27FC236}">
                    <a16:creationId xmlns:a16="http://schemas.microsoft.com/office/drawing/2014/main" id="{0A9C28AB-CB3F-4B77-B748-DF0AFAD4A541}"/>
                  </a:ext>
                </a:extLst>
              </p:cNvPr>
              <p:cNvCxnSpPr>
                <a:stCxn id="116" idx="1"/>
                <a:endCxn id="127" idx="5"/>
              </p:cNvCxnSpPr>
              <p:nvPr/>
            </p:nvCxnSpPr>
            <p:spPr>
              <a:xfrm rot="1231959" flipH="1" flipV="1">
                <a:off x="8697897" y="2809141"/>
                <a:ext cx="2288409" cy="1777445"/>
              </a:xfrm>
              <a:prstGeom prst="line">
                <a:avLst/>
              </a:prstGeom>
              <a:grpFill/>
              <a:ln w="6350" cap="flat" cmpd="sng" algn="ctr">
                <a:solidFill>
                  <a:schemeClr val="bg1">
                    <a:alpha val="23000"/>
                  </a:schemeClr>
                </a:solidFill>
                <a:prstDash val="solid"/>
                <a:headEnd type="none"/>
                <a:tailEnd type="none"/>
              </a:ln>
              <a:effectLst/>
            </p:spPr>
          </p:cxnSp>
          <p:cxnSp>
            <p:nvCxnSpPr>
              <p:cNvPr id="158" name="Straight Connector 157">
                <a:extLst>
                  <a:ext uri="{FF2B5EF4-FFF2-40B4-BE49-F238E27FC236}">
                    <a16:creationId xmlns:a16="http://schemas.microsoft.com/office/drawing/2014/main" id="{54C7344B-1CE9-45FD-AED7-5C541B4FB60F}"/>
                  </a:ext>
                </a:extLst>
              </p:cNvPr>
              <p:cNvCxnSpPr>
                <a:stCxn id="116" idx="1"/>
                <a:endCxn id="133" idx="5"/>
              </p:cNvCxnSpPr>
              <p:nvPr/>
            </p:nvCxnSpPr>
            <p:spPr>
              <a:xfrm rot="1231959" flipH="1">
                <a:off x="7930245" y="4447547"/>
                <a:ext cx="2703208" cy="309724"/>
              </a:xfrm>
              <a:prstGeom prst="line">
                <a:avLst/>
              </a:prstGeom>
              <a:grpFill/>
              <a:ln w="6350" cap="flat" cmpd="sng" algn="ctr">
                <a:solidFill>
                  <a:schemeClr val="bg1">
                    <a:alpha val="23000"/>
                  </a:schemeClr>
                </a:solidFill>
                <a:prstDash val="solid"/>
                <a:headEnd type="none"/>
                <a:tailEnd type="none"/>
              </a:ln>
              <a:effectLst/>
            </p:spPr>
          </p:cxnSp>
          <p:cxnSp>
            <p:nvCxnSpPr>
              <p:cNvPr id="159" name="Straight Connector 158">
                <a:extLst>
                  <a:ext uri="{FF2B5EF4-FFF2-40B4-BE49-F238E27FC236}">
                    <a16:creationId xmlns:a16="http://schemas.microsoft.com/office/drawing/2014/main" id="{B37F7010-5CFC-435C-B66C-6DD907DFCDFC}"/>
                  </a:ext>
                </a:extLst>
              </p:cNvPr>
              <p:cNvCxnSpPr>
                <a:stCxn id="117" idx="2"/>
                <a:endCxn id="136" idx="6"/>
              </p:cNvCxnSpPr>
              <p:nvPr/>
            </p:nvCxnSpPr>
            <p:spPr>
              <a:xfrm flipH="1">
                <a:off x="8580437" y="4242718"/>
                <a:ext cx="2440451" cy="892844"/>
              </a:xfrm>
              <a:prstGeom prst="line">
                <a:avLst/>
              </a:prstGeom>
              <a:grpFill/>
              <a:ln w="6350" cap="flat" cmpd="sng" algn="ctr">
                <a:solidFill>
                  <a:schemeClr val="bg1">
                    <a:alpha val="23000"/>
                  </a:schemeClr>
                </a:solidFill>
                <a:prstDash val="solid"/>
                <a:headEnd type="none"/>
                <a:tailEnd type="none"/>
              </a:ln>
              <a:effectLst/>
            </p:spPr>
          </p:cxnSp>
          <p:cxnSp>
            <p:nvCxnSpPr>
              <p:cNvPr id="160" name="Straight Connector 159">
                <a:extLst>
                  <a:ext uri="{FF2B5EF4-FFF2-40B4-BE49-F238E27FC236}">
                    <a16:creationId xmlns:a16="http://schemas.microsoft.com/office/drawing/2014/main" id="{7882051B-AAFD-4D5C-A371-8447DBC844D0}"/>
                  </a:ext>
                </a:extLst>
              </p:cNvPr>
              <p:cNvCxnSpPr>
                <a:stCxn id="112" idx="3"/>
                <a:endCxn id="135" idx="7"/>
              </p:cNvCxnSpPr>
              <p:nvPr/>
            </p:nvCxnSpPr>
            <p:spPr>
              <a:xfrm rot="1231959" flipH="1">
                <a:off x="9615173" y="2757331"/>
                <a:ext cx="1379841" cy="634936"/>
              </a:xfrm>
              <a:prstGeom prst="line">
                <a:avLst/>
              </a:prstGeom>
              <a:grpFill/>
              <a:ln w="6350" cap="flat" cmpd="sng" algn="ctr">
                <a:solidFill>
                  <a:schemeClr val="bg1">
                    <a:alpha val="23000"/>
                  </a:schemeClr>
                </a:solidFill>
                <a:prstDash val="solid"/>
                <a:headEnd type="none"/>
                <a:tailEnd type="none"/>
              </a:ln>
              <a:effectLst/>
            </p:spPr>
          </p:cxnSp>
          <p:cxnSp>
            <p:nvCxnSpPr>
              <p:cNvPr id="161" name="Straight Connector 160">
                <a:extLst>
                  <a:ext uri="{FF2B5EF4-FFF2-40B4-BE49-F238E27FC236}">
                    <a16:creationId xmlns:a16="http://schemas.microsoft.com/office/drawing/2014/main" id="{21A030DE-3CE7-433F-9F64-50D1B8EFDA7E}"/>
                  </a:ext>
                </a:extLst>
              </p:cNvPr>
              <p:cNvCxnSpPr>
                <a:stCxn id="117" idx="2"/>
                <a:endCxn id="130" idx="6"/>
              </p:cNvCxnSpPr>
              <p:nvPr/>
            </p:nvCxnSpPr>
            <p:spPr>
              <a:xfrm rot="1231959" flipH="1">
                <a:off x="9513166" y="3969634"/>
                <a:ext cx="1441979" cy="636060"/>
              </a:xfrm>
              <a:prstGeom prst="line">
                <a:avLst/>
              </a:prstGeom>
              <a:grpFill/>
              <a:ln w="6350" cap="flat" cmpd="sng" algn="ctr">
                <a:solidFill>
                  <a:schemeClr val="bg1">
                    <a:alpha val="23000"/>
                  </a:schemeClr>
                </a:solidFill>
                <a:prstDash val="solid"/>
                <a:headEnd type="none"/>
                <a:tailEnd type="none"/>
              </a:ln>
              <a:effectLst/>
            </p:spPr>
          </p:cxnSp>
          <p:cxnSp>
            <p:nvCxnSpPr>
              <p:cNvPr id="162" name="Straight Connector 161">
                <a:extLst>
                  <a:ext uri="{FF2B5EF4-FFF2-40B4-BE49-F238E27FC236}">
                    <a16:creationId xmlns:a16="http://schemas.microsoft.com/office/drawing/2014/main" id="{194F1796-4818-48BB-82CB-54E1A14A12CE}"/>
                  </a:ext>
                </a:extLst>
              </p:cNvPr>
              <p:cNvCxnSpPr>
                <a:stCxn id="117" idx="1"/>
                <a:endCxn id="135" idx="5"/>
              </p:cNvCxnSpPr>
              <p:nvPr/>
            </p:nvCxnSpPr>
            <p:spPr>
              <a:xfrm rot="1231959" flipH="1" flipV="1">
                <a:off x="9452714" y="3632869"/>
                <a:ext cx="1680748" cy="236937"/>
              </a:xfrm>
              <a:prstGeom prst="line">
                <a:avLst/>
              </a:prstGeom>
              <a:grpFill/>
              <a:ln w="6350" cap="flat" cmpd="sng" algn="ctr">
                <a:solidFill>
                  <a:schemeClr val="bg1">
                    <a:alpha val="23000"/>
                  </a:schemeClr>
                </a:solidFill>
                <a:prstDash val="solid"/>
                <a:headEnd type="none"/>
                <a:tailEnd type="none"/>
              </a:ln>
              <a:effectLst/>
            </p:spPr>
          </p:cxnSp>
          <p:cxnSp>
            <p:nvCxnSpPr>
              <p:cNvPr id="163" name="Straight Connector 162">
                <a:extLst>
                  <a:ext uri="{FF2B5EF4-FFF2-40B4-BE49-F238E27FC236}">
                    <a16:creationId xmlns:a16="http://schemas.microsoft.com/office/drawing/2014/main" id="{AF35E22D-E3C7-43D7-BD1B-F290C4FCCE0A}"/>
                  </a:ext>
                </a:extLst>
              </p:cNvPr>
              <p:cNvCxnSpPr>
                <a:stCxn id="117" idx="1"/>
                <a:endCxn id="129" idx="5"/>
              </p:cNvCxnSpPr>
              <p:nvPr/>
            </p:nvCxnSpPr>
            <p:spPr>
              <a:xfrm rot="1231959" flipH="1">
                <a:off x="8265741" y="3654817"/>
                <a:ext cx="2756746" cy="590753"/>
              </a:xfrm>
              <a:prstGeom prst="line">
                <a:avLst/>
              </a:prstGeom>
              <a:grpFill/>
              <a:ln w="6350" cap="flat" cmpd="sng" algn="ctr">
                <a:solidFill>
                  <a:schemeClr val="bg1">
                    <a:alpha val="23000"/>
                  </a:schemeClr>
                </a:solidFill>
                <a:prstDash val="solid"/>
                <a:headEnd type="none"/>
                <a:tailEnd type="none"/>
              </a:ln>
              <a:effectLst/>
            </p:spPr>
          </p:cxnSp>
          <p:cxnSp>
            <p:nvCxnSpPr>
              <p:cNvPr id="164" name="Straight Connector 163">
                <a:extLst>
                  <a:ext uri="{FF2B5EF4-FFF2-40B4-BE49-F238E27FC236}">
                    <a16:creationId xmlns:a16="http://schemas.microsoft.com/office/drawing/2014/main" id="{B148B558-207D-410D-9B53-A4A22DD2B36C}"/>
                  </a:ext>
                </a:extLst>
              </p:cNvPr>
              <p:cNvCxnSpPr>
                <a:stCxn id="112" idx="2"/>
                <a:endCxn id="127" idx="5"/>
              </p:cNvCxnSpPr>
              <p:nvPr/>
            </p:nvCxnSpPr>
            <p:spPr>
              <a:xfrm rot="1231959" flipH="1">
                <a:off x="9056571" y="2606316"/>
                <a:ext cx="2009372" cy="217249"/>
              </a:xfrm>
              <a:prstGeom prst="line">
                <a:avLst/>
              </a:prstGeom>
              <a:grpFill/>
              <a:ln w="6350" cap="flat" cmpd="sng" algn="ctr">
                <a:solidFill>
                  <a:schemeClr val="bg1">
                    <a:alpha val="23000"/>
                  </a:schemeClr>
                </a:solidFill>
                <a:prstDash val="solid"/>
                <a:headEnd type="none"/>
                <a:tailEnd type="none"/>
              </a:ln>
              <a:effectLst/>
            </p:spPr>
          </p:cxnSp>
          <p:cxnSp>
            <p:nvCxnSpPr>
              <p:cNvPr id="165" name="Straight Connector 164">
                <a:extLst>
                  <a:ext uri="{FF2B5EF4-FFF2-40B4-BE49-F238E27FC236}">
                    <a16:creationId xmlns:a16="http://schemas.microsoft.com/office/drawing/2014/main" id="{47C4DF49-282B-49CE-A9F0-CA0D2B550E1B}"/>
                  </a:ext>
                </a:extLst>
              </p:cNvPr>
              <p:cNvCxnSpPr>
                <a:stCxn id="110" idx="3"/>
                <a:endCxn id="136" idx="7"/>
              </p:cNvCxnSpPr>
              <p:nvPr/>
            </p:nvCxnSpPr>
            <p:spPr>
              <a:xfrm rot="1231959" flipH="1">
                <a:off x="9091876" y="1869101"/>
                <a:ext cx="594961" cy="3342259"/>
              </a:xfrm>
              <a:prstGeom prst="line">
                <a:avLst/>
              </a:prstGeom>
              <a:grpFill/>
              <a:ln w="6350" cap="flat" cmpd="sng" algn="ctr">
                <a:solidFill>
                  <a:schemeClr val="bg1">
                    <a:alpha val="23000"/>
                  </a:schemeClr>
                </a:solidFill>
                <a:prstDash val="solid"/>
                <a:headEnd type="none"/>
                <a:tailEnd type="none"/>
              </a:ln>
              <a:effectLst/>
            </p:spPr>
          </p:cxnSp>
          <p:cxnSp>
            <p:nvCxnSpPr>
              <p:cNvPr id="166" name="Straight Connector 165">
                <a:extLst>
                  <a:ext uri="{FF2B5EF4-FFF2-40B4-BE49-F238E27FC236}">
                    <a16:creationId xmlns:a16="http://schemas.microsoft.com/office/drawing/2014/main" id="{FCFECAFC-3069-4E7B-9D8D-2DE0AB157C01}"/>
                  </a:ext>
                </a:extLst>
              </p:cNvPr>
              <p:cNvCxnSpPr>
                <a:stCxn id="112" idx="2"/>
                <a:endCxn id="129" idx="6"/>
              </p:cNvCxnSpPr>
              <p:nvPr/>
            </p:nvCxnSpPr>
            <p:spPr>
              <a:xfrm rot="1231959" flipH="1">
                <a:off x="8499057" y="2505337"/>
                <a:ext cx="2336444" cy="1590518"/>
              </a:xfrm>
              <a:prstGeom prst="line">
                <a:avLst/>
              </a:prstGeom>
              <a:grpFill/>
              <a:ln w="6350" cap="flat" cmpd="sng" algn="ctr">
                <a:solidFill>
                  <a:schemeClr val="bg1">
                    <a:alpha val="23000"/>
                  </a:schemeClr>
                </a:solidFill>
                <a:prstDash val="solid"/>
                <a:headEnd type="none"/>
                <a:tailEnd type="none"/>
              </a:ln>
              <a:effectLst/>
            </p:spPr>
          </p:cxnSp>
          <p:cxnSp>
            <p:nvCxnSpPr>
              <p:cNvPr id="167" name="Straight Connector 166">
                <a:extLst>
                  <a:ext uri="{FF2B5EF4-FFF2-40B4-BE49-F238E27FC236}">
                    <a16:creationId xmlns:a16="http://schemas.microsoft.com/office/drawing/2014/main" id="{780B0289-A72C-409E-8C29-D25413638B8D}"/>
                  </a:ext>
                </a:extLst>
              </p:cNvPr>
              <p:cNvCxnSpPr>
                <a:stCxn id="116" idx="1"/>
                <a:endCxn id="129" idx="4"/>
              </p:cNvCxnSpPr>
              <p:nvPr/>
            </p:nvCxnSpPr>
            <p:spPr>
              <a:xfrm rot="1231959" flipH="1" flipV="1">
                <a:off x="8019551" y="4255716"/>
                <a:ext cx="2704745" cy="208006"/>
              </a:xfrm>
              <a:prstGeom prst="line">
                <a:avLst/>
              </a:prstGeom>
              <a:grpFill/>
              <a:ln w="6350" cap="flat" cmpd="sng" algn="ctr">
                <a:solidFill>
                  <a:schemeClr val="bg1">
                    <a:alpha val="23000"/>
                  </a:schemeClr>
                </a:solidFill>
                <a:prstDash val="solid"/>
                <a:headEnd type="none"/>
                <a:tailEnd type="none"/>
              </a:ln>
              <a:effectLst/>
            </p:spPr>
          </p:cxnSp>
          <p:cxnSp>
            <p:nvCxnSpPr>
              <p:cNvPr id="168" name="Straight Connector 167">
                <a:extLst>
                  <a:ext uri="{FF2B5EF4-FFF2-40B4-BE49-F238E27FC236}">
                    <a16:creationId xmlns:a16="http://schemas.microsoft.com/office/drawing/2014/main" id="{03D4F3D4-F01D-43CC-B198-115EAD58FDF1}"/>
                  </a:ext>
                </a:extLst>
              </p:cNvPr>
              <p:cNvCxnSpPr>
                <a:stCxn id="110" idx="2"/>
                <a:endCxn id="127" idx="7"/>
              </p:cNvCxnSpPr>
              <p:nvPr/>
            </p:nvCxnSpPr>
            <p:spPr>
              <a:xfrm rot="1231959" flipH="1">
                <a:off x="9161245" y="1812871"/>
                <a:ext cx="971419" cy="626129"/>
              </a:xfrm>
              <a:prstGeom prst="line">
                <a:avLst/>
              </a:prstGeom>
              <a:grpFill/>
              <a:ln w="6350" cap="flat" cmpd="sng" algn="ctr">
                <a:solidFill>
                  <a:schemeClr val="bg1">
                    <a:alpha val="23000"/>
                  </a:schemeClr>
                </a:solidFill>
                <a:prstDash val="solid"/>
                <a:headEnd type="none"/>
                <a:tailEnd type="none"/>
              </a:ln>
              <a:effectLst/>
            </p:spPr>
          </p:cxnSp>
          <p:cxnSp>
            <p:nvCxnSpPr>
              <p:cNvPr id="169" name="Straight Connector 168">
                <a:extLst>
                  <a:ext uri="{FF2B5EF4-FFF2-40B4-BE49-F238E27FC236}">
                    <a16:creationId xmlns:a16="http://schemas.microsoft.com/office/drawing/2014/main" id="{396FE26C-9ED5-4130-A785-161AB44C91D7}"/>
                  </a:ext>
                </a:extLst>
              </p:cNvPr>
              <p:cNvCxnSpPr>
                <a:stCxn id="112" idx="4"/>
              </p:cNvCxnSpPr>
              <p:nvPr/>
            </p:nvCxnSpPr>
            <p:spPr>
              <a:xfrm rot="1231959">
                <a:off x="10693361" y="2990339"/>
                <a:ext cx="138931" cy="2387184"/>
              </a:xfrm>
              <a:prstGeom prst="line">
                <a:avLst/>
              </a:prstGeom>
              <a:grpFill/>
              <a:ln w="6350" cap="flat" cmpd="sng" algn="ctr">
                <a:solidFill>
                  <a:schemeClr val="bg1">
                    <a:alpha val="23000"/>
                  </a:schemeClr>
                </a:solidFill>
                <a:prstDash val="solid"/>
                <a:headEnd type="none"/>
                <a:tailEnd type="none"/>
              </a:ln>
              <a:effectLst/>
            </p:spPr>
          </p:cxnSp>
          <p:cxnSp>
            <p:nvCxnSpPr>
              <p:cNvPr id="170" name="Straight Connector 169">
                <a:extLst>
                  <a:ext uri="{FF2B5EF4-FFF2-40B4-BE49-F238E27FC236}">
                    <a16:creationId xmlns:a16="http://schemas.microsoft.com/office/drawing/2014/main" id="{8A177362-161D-4CE5-AD9B-4E14DEDC895F}"/>
                  </a:ext>
                </a:extLst>
              </p:cNvPr>
              <p:cNvCxnSpPr>
                <a:stCxn id="117" idx="3"/>
                <a:endCxn id="115" idx="7"/>
              </p:cNvCxnSpPr>
              <p:nvPr/>
            </p:nvCxnSpPr>
            <p:spPr>
              <a:xfrm rot="1231959" flipH="1">
                <a:off x="8607939" y="3870017"/>
                <a:ext cx="2078749" cy="2556585"/>
              </a:xfrm>
              <a:prstGeom prst="line">
                <a:avLst/>
              </a:prstGeom>
              <a:grpFill/>
              <a:ln w="6350" cap="flat" cmpd="sng" algn="ctr">
                <a:solidFill>
                  <a:schemeClr val="bg1">
                    <a:alpha val="23000"/>
                  </a:schemeClr>
                </a:solidFill>
                <a:prstDash val="solid"/>
                <a:headEnd type="none"/>
                <a:tailEnd type="none"/>
              </a:ln>
              <a:effectLst/>
            </p:spPr>
          </p:cxnSp>
          <p:cxnSp>
            <p:nvCxnSpPr>
              <p:cNvPr id="171" name="Straight Connector 170">
                <a:extLst>
                  <a:ext uri="{FF2B5EF4-FFF2-40B4-BE49-F238E27FC236}">
                    <a16:creationId xmlns:a16="http://schemas.microsoft.com/office/drawing/2014/main" id="{50F6BE95-E2EB-45AA-8557-E297387D80AE}"/>
                  </a:ext>
                </a:extLst>
              </p:cNvPr>
              <p:cNvCxnSpPr>
                <a:stCxn id="109" idx="6"/>
              </p:cNvCxnSpPr>
              <p:nvPr/>
            </p:nvCxnSpPr>
            <p:spPr>
              <a:xfrm rot="1231959" flipV="1">
                <a:off x="8738723" y="757799"/>
                <a:ext cx="488799" cy="639331"/>
              </a:xfrm>
              <a:prstGeom prst="line">
                <a:avLst/>
              </a:prstGeom>
              <a:grpFill/>
              <a:ln w="6350" cap="flat" cmpd="sng" algn="ctr">
                <a:solidFill>
                  <a:schemeClr val="bg1">
                    <a:alpha val="23000"/>
                  </a:schemeClr>
                </a:solidFill>
                <a:prstDash val="solid"/>
                <a:headEnd type="none"/>
                <a:tailEnd type="none"/>
              </a:ln>
              <a:effectLst/>
            </p:spPr>
          </p:cxnSp>
          <p:cxnSp>
            <p:nvCxnSpPr>
              <p:cNvPr id="173" name="Straight Connector 172">
                <a:extLst>
                  <a:ext uri="{FF2B5EF4-FFF2-40B4-BE49-F238E27FC236}">
                    <a16:creationId xmlns:a16="http://schemas.microsoft.com/office/drawing/2014/main" id="{1B869DA0-4A12-402E-84D6-ECF77BFFB280}"/>
                  </a:ext>
                </a:extLst>
              </p:cNvPr>
              <p:cNvCxnSpPr/>
              <p:nvPr/>
            </p:nvCxnSpPr>
            <p:spPr>
              <a:xfrm rot="1231959" flipV="1">
                <a:off x="7085333" y="1031167"/>
                <a:ext cx="413845" cy="1312039"/>
              </a:xfrm>
              <a:prstGeom prst="line">
                <a:avLst/>
              </a:prstGeom>
              <a:grpFill/>
              <a:ln w="6350" cap="flat" cmpd="sng" algn="ctr">
                <a:solidFill>
                  <a:schemeClr val="bg1">
                    <a:alpha val="23000"/>
                  </a:schemeClr>
                </a:solidFill>
                <a:prstDash val="solid"/>
                <a:headEnd type="none"/>
                <a:tailEnd type="none"/>
              </a:ln>
              <a:effectLst/>
            </p:spPr>
          </p:cxnSp>
          <p:cxnSp>
            <p:nvCxnSpPr>
              <p:cNvPr id="174" name="Straight Connector 173">
                <a:extLst>
                  <a:ext uri="{FF2B5EF4-FFF2-40B4-BE49-F238E27FC236}">
                    <a16:creationId xmlns:a16="http://schemas.microsoft.com/office/drawing/2014/main" id="{0789B86E-9EDF-446C-8FCC-A84CEAE013D1}"/>
                  </a:ext>
                </a:extLst>
              </p:cNvPr>
              <p:cNvCxnSpPr>
                <a:endCxn id="111" idx="3"/>
              </p:cNvCxnSpPr>
              <p:nvPr/>
            </p:nvCxnSpPr>
            <p:spPr>
              <a:xfrm rot="1231959" flipV="1">
                <a:off x="6259312" y="2466878"/>
                <a:ext cx="414621" cy="491853"/>
              </a:xfrm>
              <a:prstGeom prst="line">
                <a:avLst/>
              </a:prstGeom>
              <a:grpFill/>
              <a:ln w="6350" cap="flat" cmpd="sng" algn="ctr">
                <a:solidFill>
                  <a:schemeClr val="bg1">
                    <a:alpha val="23000"/>
                  </a:schemeClr>
                </a:solidFill>
                <a:prstDash val="solid"/>
                <a:headEnd type="none"/>
                <a:tailEnd type="none"/>
              </a:ln>
              <a:effectLst/>
            </p:spPr>
          </p:cxnSp>
          <p:cxnSp>
            <p:nvCxnSpPr>
              <p:cNvPr id="175" name="Straight Connector 174">
                <a:extLst>
                  <a:ext uri="{FF2B5EF4-FFF2-40B4-BE49-F238E27FC236}">
                    <a16:creationId xmlns:a16="http://schemas.microsoft.com/office/drawing/2014/main" id="{789A2E58-BA9C-43F6-BF70-676132CE634F}"/>
                  </a:ext>
                </a:extLst>
              </p:cNvPr>
              <p:cNvCxnSpPr>
                <a:cxnSpLocks/>
                <a:stCxn id="54" idx="4"/>
                <a:endCxn id="114" idx="4"/>
              </p:cNvCxnSpPr>
              <p:nvPr/>
            </p:nvCxnSpPr>
            <p:spPr>
              <a:xfrm rot="20171561" flipH="1" flipV="1">
                <a:off x="7151215" y="5259241"/>
                <a:ext cx="141556" cy="581421"/>
              </a:xfrm>
              <a:prstGeom prst="line">
                <a:avLst/>
              </a:prstGeom>
              <a:grpFill/>
              <a:ln w="6350" cap="flat" cmpd="sng" algn="ctr">
                <a:solidFill>
                  <a:schemeClr val="bg1">
                    <a:alpha val="23000"/>
                  </a:schemeClr>
                </a:solidFill>
                <a:prstDash val="solid"/>
                <a:headEnd type="none"/>
                <a:tailEnd type="none"/>
              </a:ln>
              <a:effectLst/>
            </p:spPr>
          </p:cxnSp>
          <p:cxnSp>
            <p:nvCxnSpPr>
              <p:cNvPr id="176" name="Straight Connector 175">
                <a:extLst>
                  <a:ext uri="{FF2B5EF4-FFF2-40B4-BE49-F238E27FC236}">
                    <a16:creationId xmlns:a16="http://schemas.microsoft.com/office/drawing/2014/main" id="{33301D65-9E3B-4F14-98F6-0A36E87CCAA7}"/>
                  </a:ext>
                </a:extLst>
              </p:cNvPr>
              <p:cNvCxnSpPr>
                <a:endCxn id="114" idx="2"/>
              </p:cNvCxnSpPr>
              <p:nvPr/>
            </p:nvCxnSpPr>
            <p:spPr>
              <a:xfrm rot="1231959" flipV="1">
                <a:off x="6257101" y="5062383"/>
                <a:ext cx="689771" cy="82154"/>
              </a:xfrm>
              <a:prstGeom prst="line">
                <a:avLst/>
              </a:prstGeom>
              <a:grpFill/>
              <a:ln w="6350" cap="flat" cmpd="sng" algn="ctr">
                <a:solidFill>
                  <a:schemeClr val="bg1">
                    <a:alpha val="23000"/>
                  </a:schemeClr>
                </a:solidFill>
                <a:prstDash val="solid"/>
                <a:headEnd type="none"/>
                <a:tailEnd type="none"/>
              </a:ln>
              <a:effectLst/>
            </p:spPr>
          </p:cxnSp>
          <p:cxnSp>
            <p:nvCxnSpPr>
              <p:cNvPr id="177" name="Straight Connector 176">
                <a:extLst>
                  <a:ext uri="{FF2B5EF4-FFF2-40B4-BE49-F238E27FC236}">
                    <a16:creationId xmlns:a16="http://schemas.microsoft.com/office/drawing/2014/main" id="{C3AF863B-DAD3-4C86-A716-73CD004FAF8A}"/>
                  </a:ext>
                </a:extLst>
              </p:cNvPr>
              <p:cNvCxnSpPr/>
              <p:nvPr/>
            </p:nvCxnSpPr>
            <p:spPr>
              <a:xfrm rot="1231959">
                <a:off x="8196577" y="6196067"/>
                <a:ext cx="496614" cy="166153"/>
              </a:xfrm>
              <a:prstGeom prst="line">
                <a:avLst/>
              </a:prstGeom>
              <a:grpFill/>
              <a:ln w="6350" cap="flat" cmpd="sng" algn="ctr">
                <a:solidFill>
                  <a:schemeClr val="bg1">
                    <a:alpha val="23000"/>
                  </a:schemeClr>
                </a:solidFill>
                <a:prstDash val="solid"/>
                <a:headEnd type="none"/>
                <a:tailEnd type="none"/>
              </a:ln>
              <a:effectLst/>
            </p:spPr>
          </p:cxnSp>
          <p:cxnSp>
            <p:nvCxnSpPr>
              <p:cNvPr id="178" name="Straight Connector 177">
                <a:extLst>
                  <a:ext uri="{FF2B5EF4-FFF2-40B4-BE49-F238E27FC236}">
                    <a16:creationId xmlns:a16="http://schemas.microsoft.com/office/drawing/2014/main" id="{2F36E794-66CF-4D91-BEA6-53796ABC47B7}"/>
                  </a:ext>
                </a:extLst>
              </p:cNvPr>
              <p:cNvCxnSpPr>
                <a:endCxn id="47" idx="3"/>
              </p:cNvCxnSpPr>
              <p:nvPr/>
            </p:nvCxnSpPr>
            <p:spPr>
              <a:xfrm rot="1231959">
                <a:off x="10765806" y="4839974"/>
                <a:ext cx="156746" cy="555534"/>
              </a:xfrm>
              <a:prstGeom prst="line">
                <a:avLst/>
              </a:prstGeom>
              <a:grpFill/>
              <a:ln w="6350" cap="flat" cmpd="sng" algn="ctr">
                <a:solidFill>
                  <a:schemeClr val="bg1">
                    <a:alpha val="23000"/>
                  </a:schemeClr>
                </a:solidFill>
                <a:prstDash val="solid"/>
                <a:headEnd type="none"/>
                <a:tailEnd type="none"/>
              </a:ln>
              <a:effectLst/>
            </p:spPr>
          </p:cxnSp>
          <p:cxnSp>
            <p:nvCxnSpPr>
              <p:cNvPr id="179" name="Straight Connector 178">
                <a:extLst>
                  <a:ext uri="{FF2B5EF4-FFF2-40B4-BE49-F238E27FC236}">
                    <a16:creationId xmlns:a16="http://schemas.microsoft.com/office/drawing/2014/main" id="{B79BD087-270F-4448-A127-CAC2761CF8DF}"/>
                  </a:ext>
                </a:extLst>
              </p:cNvPr>
              <p:cNvCxnSpPr>
                <a:cxnSpLocks/>
                <a:stCxn id="55" idx="7"/>
                <a:endCxn id="112" idx="0"/>
              </p:cNvCxnSpPr>
              <p:nvPr/>
            </p:nvCxnSpPr>
            <p:spPr>
              <a:xfrm rot="20171561" flipH="1">
                <a:off x="10958038" y="2138082"/>
                <a:ext cx="645546" cy="648624"/>
              </a:xfrm>
              <a:prstGeom prst="line">
                <a:avLst/>
              </a:prstGeom>
              <a:grpFill/>
              <a:ln w="6350" cap="flat" cmpd="sng" algn="ctr">
                <a:solidFill>
                  <a:schemeClr val="bg1">
                    <a:alpha val="23000"/>
                  </a:schemeClr>
                </a:solidFill>
                <a:prstDash val="solid"/>
                <a:headEnd type="none"/>
                <a:tailEnd type="none"/>
              </a:ln>
              <a:effectLst/>
            </p:spPr>
          </p:cxnSp>
          <p:cxnSp>
            <p:nvCxnSpPr>
              <p:cNvPr id="180" name="Straight Connector 179">
                <a:extLst>
                  <a:ext uri="{FF2B5EF4-FFF2-40B4-BE49-F238E27FC236}">
                    <a16:creationId xmlns:a16="http://schemas.microsoft.com/office/drawing/2014/main" id="{B4093A13-16FF-42D2-8913-3F57A1B36ED5}"/>
                  </a:ext>
                </a:extLst>
              </p:cNvPr>
              <p:cNvCxnSpPr>
                <a:cxnSpLocks/>
                <a:stCxn id="112" idx="5"/>
              </p:cNvCxnSpPr>
              <p:nvPr/>
            </p:nvCxnSpPr>
            <p:spPr>
              <a:xfrm rot="20171561">
                <a:off x="11292050" y="2972009"/>
                <a:ext cx="103451" cy="625048"/>
              </a:xfrm>
              <a:prstGeom prst="line">
                <a:avLst/>
              </a:prstGeom>
              <a:grpFill/>
              <a:ln w="6350" cap="flat" cmpd="sng" algn="ctr">
                <a:solidFill>
                  <a:schemeClr val="bg1">
                    <a:alpha val="23000"/>
                  </a:schemeClr>
                </a:solidFill>
                <a:prstDash val="solid"/>
                <a:headEnd type="none"/>
                <a:tailEnd type="none"/>
              </a:ln>
              <a:effectLst/>
            </p:spPr>
          </p:cxnSp>
          <p:cxnSp>
            <p:nvCxnSpPr>
              <p:cNvPr id="181" name="Straight Connector 180">
                <a:extLst>
                  <a:ext uri="{FF2B5EF4-FFF2-40B4-BE49-F238E27FC236}">
                    <a16:creationId xmlns:a16="http://schemas.microsoft.com/office/drawing/2014/main" id="{C2E49C84-6435-4522-8C9A-CA342CAD95DE}"/>
                  </a:ext>
                </a:extLst>
              </p:cNvPr>
              <p:cNvCxnSpPr>
                <a:stCxn id="116" idx="7"/>
              </p:cNvCxnSpPr>
              <p:nvPr/>
            </p:nvCxnSpPr>
            <p:spPr>
              <a:xfrm rot="1231959" flipV="1">
                <a:off x="10947979" y="4210691"/>
                <a:ext cx="320090" cy="802377"/>
              </a:xfrm>
              <a:prstGeom prst="line">
                <a:avLst/>
              </a:prstGeom>
              <a:grpFill/>
              <a:ln w="6350" cap="flat" cmpd="sng" algn="ctr">
                <a:solidFill>
                  <a:schemeClr val="bg1">
                    <a:alpha val="23000"/>
                  </a:schemeClr>
                </a:solidFill>
                <a:prstDash val="solid"/>
                <a:headEnd type="none"/>
                <a:tailEnd type="none"/>
              </a:ln>
              <a:effectLst/>
            </p:spPr>
          </p:cxnSp>
          <p:cxnSp>
            <p:nvCxnSpPr>
              <p:cNvPr id="182" name="Straight Connector 181">
                <a:extLst>
                  <a:ext uri="{FF2B5EF4-FFF2-40B4-BE49-F238E27FC236}">
                    <a16:creationId xmlns:a16="http://schemas.microsoft.com/office/drawing/2014/main" id="{D9898DE9-EB02-4939-8621-64242840B6A3}"/>
                  </a:ext>
                </a:extLst>
              </p:cNvPr>
              <p:cNvCxnSpPr/>
              <p:nvPr/>
            </p:nvCxnSpPr>
            <p:spPr>
              <a:xfrm rot="1231959" flipV="1">
                <a:off x="9258343" y="4903708"/>
                <a:ext cx="1065011" cy="1903687"/>
              </a:xfrm>
              <a:prstGeom prst="line">
                <a:avLst/>
              </a:prstGeom>
              <a:grpFill/>
              <a:ln w="6350" cap="flat" cmpd="sng" algn="ctr">
                <a:solidFill>
                  <a:schemeClr val="bg1">
                    <a:alpha val="23000"/>
                  </a:schemeClr>
                </a:solidFill>
                <a:prstDash val="solid"/>
                <a:headEnd type="none"/>
                <a:tailEnd type="none"/>
              </a:ln>
              <a:effectLst/>
            </p:spPr>
          </p:cxnSp>
        </p:grpSp>
        <p:grpSp>
          <p:nvGrpSpPr>
            <p:cNvPr id="46" name="Group 45">
              <a:extLst>
                <a:ext uri="{FF2B5EF4-FFF2-40B4-BE49-F238E27FC236}">
                  <a16:creationId xmlns:a16="http://schemas.microsoft.com/office/drawing/2014/main" id="{C2F56D28-1B98-4AF3-B934-7EAF6A159DEB}"/>
                </a:ext>
              </a:extLst>
            </p:cNvPr>
            <p:cNvGrpSpPr/>
            <p:nvPr/>
          </p:nvGrpSpPr>
          <p:grpSpPr>
            <a:xfrm rot="10091184">
              <a:off x="2027237" y="5020400"/>
              <a:ext cx="1905008" cy="1870996"/>
              <a:chOff x="6359570" y="1287462"/>
              <a:chExt cx="4887867" cy="4800600"/>
            </a:xfrm>
            <a:grpFill/>
          </p:grpSpPr>
          <p:sp>
            <p:nvSpPr>
              <p:cNvPr id="47" name="Oval 46">
                <a:extLst>
                  <a:ext uri="{FF2B5EF4-FFF2-40B4-BE49-F238E27FC236}">
                    <a16:creationId xmlns:a16="http://schemas.microsoft.com/office/drawing/2014/main" id="{1397EE73-4F78-4CD2-9402-3561032D61FF}"/>
                  </a:ext>
                </a:extLst>
              </p:cNvPr>
              <p:cNvSpPr/>
              <p:nvPr/>
            </p:nvSpPr>
            <p:spPr bwMode="auto">
              <a:xfrm>
                <a:off x="8504237" y="1287462"/>
                <a:ext cx="304800" cy="3048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 name="Oval 51">
                <a:extLst>
                  <a:ext uri="{FF2B5EF4-FFF2-40B4-BE49-F238E27FC236}">
                    <a16:creationId xmlns:a16="http://schemas.microsoft.com/office/drawing/2014/main" id="{A4F736DC-FA2C-4928-82EB-16193EC2FA3B}"/>
                  </a:ext>
                </a:extLst>
              </p:cNvPr>
              <p:cNvSpPr/>
              <p:nvPr/>
            </p:nvSpPr>
            <p:spPr bwMode="auto">
              <a:xfrm rot="21207814">
                <a:off x="10028237" y="1744662"/>
                <a:ext cx="228600" cy="2286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 name="Oval 52">
                <a:extLst>
                  <a:ext uri="{FF2B5EF4-FFF2-40B4-BE49-F238E27FC236}">
                    <a16:creationId xmlns:a16="http://schemas.microsoft.com/office/drawing/2014/main" id="{3F3BC515-886D-4F1F-A693-8F36F3D57B9A}"/>
                  </a:ext>
                </a:extLst>
              </p:cNvPr>
              <p:cNvSpPr/>
              <p:nvPr/>
            </p:nvSpPr>
            <p:spPr bwMode="auto">
              <a:xfrm>
                <a:off x="6980237" y="2049462"/>
                <a:ext cx="381000" cy="3810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 name="Oval 53">
                <a:extLst>
                  <a:ext uri="{FF2B5EF4-FFF2-40B4-BE49-F238E27FC236}">
                    <a16:creationId xmlns:a16="http://schemas.microsoft.com/office/drawing/2014/main" id="{3EB791A9-2119-4E59-B281-83AF354CADD5}"/>
                  </a:ext>
                </a:extLst>
              </p:cNvPr>
              <p:cNvSpPr/>
              <p:nvPr/>
            </p:nvSpPr>
            <p:spPr bwMode="auto">
              <a:xfrm>
                <a:off x="10866437" y="2735262"/>
                <a:ext cx="152400" cy="1524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 name="Oval 54">
                <a:extLst>
                  <a:ext uri="{FF2B5EF4-FFF2-40B4-BE49-F238E27FC236}">
                    <a16:creationId xmlns:a16="http://schemas.microsoft.com/office/drawing/2014/main" id="{DF0B5050-E771-4A04-AF8E-C0DA6C512AD6}"/>
                  </a:ext>
                </a:extLst>
              </p:cNvPr>
              <p:cNvSpPr/>
              <p:nvPr/>
            </p:nvSpPr>
            <p:spPr bwMode="auto">
              <a:xfrm>
                <a:off x="6446837" y="3421062"/>
                <a:ext cx="152400" cy="1524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 name="Oval 55">
                <a:extLst>
                  <a:ext uri="{FF2B5EF4-FFF2-40B4-BE49-F238E27FC236}">
                    <a16:creationId xmlns:a16="http://schemas.microsoft.com/office/drawing/2014/main" id="{97749246-CE16-4E72-959A-0B9FFB0957F9}"/>
                  </a:ext>
                </a:extLst>
              </p:cNvPr>
              <p:cNvSpPr/>
              <p:nvPr/>
            </p:nvSpPr>
            <p:spPr bwMode="auto">
              <a:xfrm rot="21370199">
                <a:off x="6904037" y="5173662"/>
                <a:ext cx="228600" cy="2286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 name="Oval 56">
                <a:extLst>
                  <a:ext uri="{FF2B5EF4-FFF2-40B4-BE49-F238E27FC236}">
                    <a16:creationId xmlns:a16="http://schemas.microsoft.com/office/drawing/2014/main" id="{2F791391-146B-4F5A-8576-094028936F9C}"/>
                  </a:ext>
                </a:extLst>
              </p:cNvPr>
              <p:cNvSpPr/>
              <p:nvPr/>
            </p:nvSpPr>
            <p:spPr bwMode="auto">
              <a:xfrm rot="20789237">
                <a:off x="8047037" y="5859462"/>
                <a:ext cx="228600" cy="2286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 name="Oval 57">
                <a:extLst>
                  <a:ext uri="{FF2B5EF4-FFF2-40B4-BE49-F238E27FC236}">
                    <a16:creationId xmlns:a16="http://schemas.microsoft.com/office/drawing/2014/main" id="{EE269CF2-687F-46D2-93EE-EA6EA92C6AFD}"/>
                  </a:ext>
                </a:extLst>
              </p:cNvPr>
              <p:cNvSpPr/>
              <p:nvPr/>
            </p:nvSpPr>
            <p:spPr bwMode="auto">
              <a:xfrm>
                <a:off x="10180637" y="5326062"/>
                <a:ext cx="304800" cy="3048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 name="Oval 58">
                <a:extLst>
                  <a:ext uri="{FF2B5EF4-FFF2-40B4-BE49-F238E27FC236}">
                    <a16:creationId xmlns:a16="http://schemas.microsoft.com/office/drawing/2014/main" id="{298093E6-6197-455A-8C14-09A33A9AFF69}"/>
                  </a:ext>
                </a:extLst>
              </p:cNvPr>
              <p:cNvSpPr/>
              <p:nvPr/>
            </p:nvSpPr>
            <p:spPr bwMode="auto">
              <a:xfrm rot="20947770">
                <a:off x="11018837" y="4106862"/>
                <a:ext cx="228600" cy="2286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cxnSp>
            <p:nvCxnSpPr>
              <p:cNvPr id="60" name="Straight Connector 59">
                <a:extLst>
                  <a:ext uri="{FF2B5EF4-FFF2-40B4-BE49-F238E27FC236}">
                    <a16:creationId xmlns:a16="http://schemas.microsoft.com/office/drawing/2014/main" id="{1BB5771F-B313-454B-94C6-C3E547B8CA27}"/>
                  </a:ext>
                </a:extLst>
              </p:cNvPr>
              <p:cNvCxnSpPr>
                <a:stCxn id="47" idx="6"/>
                <a:endCxn id="52" idx="1"/>
              </p:cNvCxnSpPr>
              <p:nvPr/>
            </p:nvCxnSpPr>
            <p:spPr>
              <a:xfrm>
                <a:off x="8809037" y="1439862"/>
                <a:ext cx="1244003" cy="348004"/>
              </a:xfrm>
              <a:prstGeom prst="line">
                <a:avLst/>
              </a:prstGeom>
              <a:grpFill/>
              <a:ln w="6350" cap="flat" cmpd="sng" algn="ctr">
                <a:solidFill>
                  <a:schemeClr val="bg1">
                    <a:alpha val="23000"/>
                  </a:schemeClr>
                </a:solidFill>
                <a:prstDash val="solid"/>
                <a:headEnd type="none"/>
                <a:tailEnd type="none"/>
              </a:ln>
              <a:effectLst/>
            </p:spPr>
          </p:cxnSp>
          <p:cxnSp>
            <p:nvCxnSpPr>
              <p:cNvPr id="61" name="Straight Connector 60">
                <a:extLst>
                  <a:ext uri="{FF2B5EF4-FFF2-40B4-BE49-F238E27FC236}">
                    <a16:creationId xmlns:a16="http://schemas.microsoft.com/office/drawing/2014/main" id="{95132E49-1AB3-41AD-B8F8-2CC7C5BF1CDB}"/>
                  </a:ext>
                </a:extLst>
              </p:cNvPr>
              <p:cNvCxnSpPr>
                <a:stCxn id="52" idx="5"/>
                <a:endCxn id="54" idx="1"/>
              </p:cNvCxnSpPr>
              <p:nvPr/>
            </p:nvCxnSpPr>
            <p:spPr>
              <a:xfrm>
                <a:off x="10232034" y="1930058"/>
                <a:ext cx="656721" cy="827522"/>
              </a:xfrm>
              <a:prstGeom prst="line">
                <a:avLst/>
              </a:prstGeom>
              <a:grpFill/>
              <a:ln w="6350" cap="flat" cmpd="sng" algn="ctr">
                <a:solidFill>
                  <a:schemeClr val="bg1">
                    <a:alpha val="23000"/>
                  </a:schemeClr>
                </a:solidFill>
                <a:prstDash val="solid"/>
                <a:headEnd type="none"/>
                <a:tailEnd type="none"/>
              </a:ln>
              <a:effectLst/>
            </p:spPr>
          </p:cxnSp>
          <p:cxnSp>
            <p:nvCxnSpPr>
              <p:cNvPr id="62" name="Straight Connector 61">
                <a:extLst>
                  <a:ext uri="{FF2B5EF4-FFF2-40B4-BE49-F238E27FC236}">
                    <a16:creationId xmlns:a16="http://schemas.microsoft.com/office/drawing/2014/main" id="{E2ECF04F-3CC4-4050-9674-279CD04484C8}"/>
                  </a:ext>
                </a:extLst>
              </p:cNvPr>
              <p:cNvCxnSpPr>
                <a:stCxn id="54" idx="4"/>
                <a:endCxn id="59" idx="0"/>
              </p:cNvCxnSpPr>
              <p:nvPr/>
            </p:nvCxnSpPr>
            <p:spPr>
              <a:xfrm>
                <a:off x="10942637" y="2887662"/>
                <a:ext cx="168944" cy="1221251"/>
              </a:xfrm>
              <a:prstGeom prst="line">
                <a:avLst/>
              </a:prstGeom>
              <a:grpFill/>
              <a:ln w="6350" cap="flat" cmpd="sng" algn="ctr">
                <a:solidFill>
                  <a:schemeClr val="bg1">
                    <a:alpha val="23000"/>
                  </a:schemeClr>
                </a:solidFill>
                <a:prstDash val="solid"/>
                <a:headEnd type="none"/>
                <a:tailEnd type="none"/>
              </a:ln>
              <a:effectLst/>
            </p:spPr>
          </p:cxnSp>
          <p:cxnSp>
            <p:nvCxnSpPr>
              <p:cNvPr id="63" name="Straight Connector 62">
                <a:extLst>
                  <a:ext uri="{FF2B5EF4-FFF2-40B4-BE49-F238E27FC236}">
                    <a16:creationId xmlns:a16="http://schemas.microsoft.com/office/drawing/2014/main" id="{5AE0C26A-23CD-446C-8808-666B09685D5A}"/>
                  </a:ext>
                </a:extLst>
              </p:cNvPr>
              <p:cNvCxnSpPr>
                <a:stCxn id="59" idx="3"/>
                <a:endCxn id="58" idx="7"/>
              </p:cNvCxnSpPr>
              <p:nvPr/>
            </p:nvCxnSpPr>
            <p:spPr>
              <a:xfrm flipH="1">
                <a:off x="10440800" y="4315776"/>
                <a:ext cx="628207" cy="1054923"/>
              </a:xfrm>
              <a:prstGeom prst="line">
                <a:avLst/>
              </a:prstGeom>
              <a:grpFill/>
              <a:ln w="6350" cap="flat" cmpd="sng" algn="ctr">
                <a:solidFill>
                  <a:schemeClr val="bg1">
                    <a:alpha val="23000"/>
                  </a:schemeClr>
                </a:solidFill>
                <a:prstDash val="solid"/>
                <a:headEnd type="none"/>
                <a:tailEnd type="none"/>
              </a:ln>
              <a:effectLst/>
            </p:spPr>
          </p:cxnSp>
          <p:cxnSp>
            <p:nvCxnSpPr>
              <p:cNvPr id="64" name="Straight Connector 63">
                <a:extLst>
                  <a:ext uri="{FF2B5EF4-FFF2-40B4-BE49-F238E27FC236}">
                    <a16:creationId xmlns:a16="http://schemas.microsoft.com/office/drawing/2014/main" id="{E7899E83-2057-4729-9F4F-8FEFE62D26F9}"/>
                  </a:ext>
                </a:extLst>
              </p:cNvPr>
              <p:cNvCxnSpPr>
                <a:stCxn id="58" idx="3"/>
                <a:endCxn id="57" idx="6"/>
              </p:cNvCxnSpPr>
              <p:nvPr/>
            </p:nvCxnSpPr>
            <p:spPr>
              <a:xfrm flipH="1">
                <a:off x="8272473" y="5586225"/>
                <a:ext cx="1952801" cy="360830"/>
              </a:xfrm>
              <a:prstGeom prst="line">
                <a:avLst/>
              </a:prstGeom>
              <a:grpFill/>
              <a:ln w="6350" cap="flat" cmpd="sng" algn="ctr">
                <a:solidFill>
                  <a:schemeClr val="bg1">
                    <a:alpha val="23000"/>
                  </a:schemeClr>
                </a:solidFill>
                <a:prstDash val="solid"/>
                <a:headEnd type="none"/>
                <a:tailEnd type="none"/>
              </a:ln>
              <a:effectLst/>
            </p:spPr>
          </p:cxnSp>
          <p:cxnSp>
            <p:nvCxnSpPr>
              <p:cNvPr id="65" name="Straight Connector 64">
                <a:extLst>
                  <a:ext uri="{FF2B5EF4-FFF2-40B4-BE49-F238E27FC236}">
                    <a16:creationId xmlns:a16="http://schemas.microsoft.com/office/drawing/2014/main" id="{FD47D27F-AFDF-4ABA-89D1-1DA3751A780C}"/>
                  </a:ext>
                </a:extLst>
              </p:cNvPr>
              <p:cNvCxnSpPr>
                <a:stCxn id="57" idx="1"/>
                <a:endCxn id="56" idx="5"/>
              </p:cNvCxnSpPr>
              <p:nvPr/>
            </p:nvCxnSpPr>
            <p:spPr>
              <a:xfrm rot="11508816">
                <a:off x="7058149" y="5467255"/>
                <a:ext cx="1051947" cy="342755"/>
              </a:xfrm>
              <a:prstGeom prst="line">
                <a:avLst/>
              </a:prstGeom>
              <a:grpFill/>
              <a:ln w="6350" cap="flat" cmpd="sng" algn="ctr">
                <a:solidFill>
                  <a:schemeClr val="bg1">
                    <a:alpha val="23000"/>
                  </a:schemeClr>
                </a:solidFill>
                <a:prstDash val="solid"/>
                <a:headEnd type="none"/>
                <a:tailEnd type="none"/>
              </a:ln>
              <a:effectLst/>
            </p:spPr>
          </p:cxnSp>
          <p:cxnSp>
            <p:nvCxnSpPr>
              <p:cNvPr id="66" name="Straight Connector 65">
                <a:extLst>
                  <a:ext uri="{FF2B5EF4-FFF2-40B4-BE49-F238E27FC236}">
                    <a16:creationId xmlns:a16="http://schemas.microsoft.com/office/drawing/2014/main" id="{42691243-E9F2-4B84-9C05-834277E6528A}"/>
                  </a:ext>
                </a:extLst>
              </p:cNvPr>
              <p:cNvCxnSpPr>
                <a:stCxn id="56" idx="1"/>
                <a:endCxn id="55" idx="4"/>
              </p:cNvCxnSpPr>
              <p:nvPr/>
            </p:nvCxnSpPr>
            <p:spPr>
              <a:xfrm rot="11508816">
                <a:off x="6359570" y="3632716"/>
                <a:ext cx="736194" cy="1520749"/>
              </a:xfrm>
              <a:prstGeom prst="line">
                <a:avLst/>
              </a:prstGeom>
              <a:grpFill/>
              <a:ln w="6350" cap="flat" cmpd="sng" algn="ctr">
                <a:solidFill>
                  <a:schemeClr val="bg1">
                    <a:alpha val="23000"/>
                  </a:schemeClr>
                </a:solidFill>
                <a:prstDash val="solid"/>
                <a:headEnd type="none"/>
                <a:tailEnd type="none"/>
              </a:ln>
              <a:effectLst/>
            </p:spPr>
          </p:cxnSp>
          <p:cxnSp>
            <p:nvCxnSpPr>
              <p:cNvPr id="67" name="Straight Connector 66">
                <a:extLst>
                  <a:ext uri="{FF2B5EF4-FFF2-40B4-BE49-F238E27FC236}">
                    <a16:creationId xmlns:a16="http://schemas.microsoft.com/office/drawing/2014/main" id="{1015F4B0-3A84-4B8D-A983-BD7FE4078982}"/>
                  </a:ext>
                </a:extLst>
              </p:cNvPr>
              <p:cNvCxnSpPr>
                <a:stCxn id="55" idx="0"/>
                <a:endCxn id="53" idx="3"/>
              </p:cNvCxnSpPr>
              <p:nvPr/>
            </p:nvCxnSpPr>
            <p:spPr>
              <a:xfrm flipV="1">
                <a:off x="6523037" y="2374666"/>
                <a:ext cx="512996" cy="1046396"/>
              </a:xfrm>
              <a:prstGeom prst="line">
                <a:avLst/>
              </a:prstGeom>
              <a:grpFill/>
              <a:ln w="6350" cap="flat" cmpd="sng" algn="ctr">
                <a:solidFill>
                  <a:schemeClr val="bg1">
                    <a:alpha val="23000"/>
                  </a:schemeClr>
                </a:solidFill>
                <a:prstDash val="solid"/>
                <a:headEnd type="none"/>
                <a:tailEnd type="none"/>
              </a:ln>
              <a:effectLst/>
            </p:spPr>
          </p:cxnSp>
          <p:cxnSp>
            <p:nvCxnSpPr>
              <p:cNvPr id="68" name="Straight Connector 67">
                <a:extLst>
                  <a:ext uri="{FF2B5EF4-FFF2-40B4-BE49-F238E27FC236}">
                    <a16:creationId xmlns:a16="http://schemas.microsoft.com/office/drawing/2014/main" id="{0B6E708B-1204-46B1-82E0-409800C7102C}"/>
                  </a:ext>
                </a:extLst>
              </p:cNvPr>
              <p:cNvCxnSpPr>
                <a:stCxn id="53" idx="7"/>
                <a:endCxn id="47" idx="2"/>
              </p:cNvCxnSpPr>
              <p:nvPr/>
            </p:nvCxnSpPr>
            <p:spPr>
              <a:xfrm flipV="1">
                <a:off x="7305441" y="1439862"/>
                <a:ext cx="1198796" cy="665396"/>
              </a:xfrm>
              <a:prstGeom prst="line">
                <a:avLst/>
              </a:prstGeom>
              <a:grpFill/>
              <a:ln w="6350" cap="flat" cmpd="sng" algn="ctr">
                <a:solidFill>
                  <a:schemeClr val="bg1">
                    <a:alpha val="23000"/>
                  </a:schemeClr>
                </a:solidFill>
                <a:prstDash val="solid"/>
                <a:headEnd type="none"/>
                <a:tailEnd type="none"/>
              </a:ln>
              <a:effectLst/>
            </p:spPr>
          </p:cxnSp>
          <p:sp>
            <p:nvSpPr>
              <p:cNvPr id="69" name="Oval 68">
                <a:extLst>
                  <a:ext uri="{FF2B5EF4-FFF2-40B4-BE49-F238E27FC236}">
                    <a16:creationId xmlns:a16="http://schemas.microsoft.com/office/drawing/2014/main" id="{27868A2A-DF8F-4552-AD63-09835503A4FA}"/>
                  </a:ext>
                </a:extLst>
              </p:cNvPr>
              <p:cNvSpPr/>
              <p:nvPr/>
            </p:nvSpPr>
            <p:spPr bwMode="auto">
              <a:xfrm>
                <a:off x="9037637" y="1973262"/>
                <a:ext cx="304800" cy="3048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0" name="Oval 69">
                <a:extLst>
                  <a:ext uri="{FF2B5EF4-FFF2-40B4-BE49-F238E27FC236}">
                    <a16:creationId xmlns:a16="http://schemas.microsoft.com/office/drawing/2014/main" id="{D818B67E-1F66-43D9-A21A-73B78DC25EB6}"/>
                  </a:ext>
                </a:extLst>
              </p:cNvPr>
              <p:cNvSpPr/>
              <p:nvPr/>
            </p:nvSpPr>
            <p:spPr bwMode="auto">
              <a:xfrm>
                <a:off x="7666037" y="2811462"/>
                <a:ext cx="304800" cy="3048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 name="Oval 70">
                <a:extLst>
                  <a:ext uri="{FF2B5EF4-FFF2-40B4-BE49-F238E27FC236}">
                    <a16:creationId xmlns:a16="http://schemas.microsoft.com/office/drawing/2014/main" id="{C9C7FF88-CAD2-4469-BA92-49DAF9F13090}"/>
                  </a:ext>
                </a:extLst>
              </p:cNvPr>
              <p:cNvSpPr/>
              <p:nvPr/>
            </p:nvSpPr>
            <p:spPr bwMode="auto">
              <a:xfrm>
                <a:off x="9494837" y="4106862"/>
                <a:ext cx="304800" cy="304800"/>
              </a:xfrm>
              <a:prstGeom prst="ellipse">
                <a:avLst/>
              </a:prstGeom>
              <a:solidFill>
                <a:srgbClr val="D0D0D0"/>
              </a:solid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 name="Oval 71">
                <a:extLst>
                  <a:ext uri="{FF2B5EF4-FFF2-40B4-BE49-F238E27FC236}">
                    <a16:creationId xmlns:a16="http://schemas.microsoft.com/office/drawing/2014/main" id="{8F93DBCF-CD6D-458F-B978-0EDBF5C2CD2B}"/>
                  </a:ext>
                </a:extLst>
              </p:cNvPr>
              <p:cNvSpPr/>
              <p:nvPr/>
            </p:nvSpPr>
            <p:spPr bwMode="auto">
              <a:xfrm>
                <a:off x="7742237" y="3878262"/>
                <a:ext cx="228600" cy="2286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3" name="Oval 72">
                <a:extLst>
                  <a:ext uri="{FF2B5EF4-FFF2-40B4-BE49-F238E27FC236}">
                    <a16:creationId xmlns:a16="http://schemas.microsoft.com/office/drawing/2014/main" id="{8E27BD77-8591-4858-8268-8F95D9A6C3D2}"/>
                  </a:ext>
                </a:extLst>
              </p:cNvPr>
              <p:cNvSpPr/>
              <p:nvPr/>
            </p:nvSpPr>
            <p:spPr bwMode="auto">
              <a:xfrm>
                <a:off x="9952037" y="3268662"/>
                <a:ext cx="304800" cy="304800"/>
              </a:xfrm>
              <a:prstGeom prst="ellipse">
                <a:avLst/>
              </a:prstGeom>
              <a:solidFill>
                <a:srgbClr val="D0D0D0"/>
              </a:solid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 name="Oval 73">
                <a:extLst>
                  <a:ext uri="{FF2B5EF4-FFF2-40B4-BE49-F238E27FC236}">
                    <a16:creationId xmlns:a16="http://schemas.microsoft.com/office/drawing/2014/main" id="{47237D65-A637-4A4F-B8E6-091051053CF8}"/>
                  </a:ext>
                </a:extLst>
              </p:cNvPr>
              <p:cNvSpPr/>
              <p:nvPr/>
            </p:nvSpPr>
            <p:spPr bwMode="auto">
              <a:xfrm>
                <a:off x="8199437" y="4945062"/>
                <a:ext cx="381000" cy="381000"/>
              </a:xfrm>
              <a:prstGeom prst="ellipse">
                <a:avLst/>
              </a:prstGeom>
              <a:grpFill/>
              <a:ln w="6350" cap="flat" cmpd="sng" algn="ctr">
                <a:solidFill>
                  <a:schemeClr val="bg1">
                    <a:alpha val="23000"/>
                  </a:schemeClr>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cxnSp>
            <p:nvCxnSpPr>
              <p:cNvPr id="75" name="Straight Connector 74">
                <a:extLst>
                  <a:ext uri="{FF2B5EF4-FFF2-40B4-BE49-F238E27FC236}">
                    <a16:creationId xmlns:a16="http://schemas.microsoft.com/office/drawing/2014/main" id="{1DA15A34-56B8-4754-83C6-8F79D889B9C0}"/>
                  </a:ext>
                </a:extLst>
              </p:cNvPr>
              <p:cNvCxnSpPr>
                <a:stCxn id="70" idx="1"/>
                <a:endCxn id="53" idx="5"/>
              </p:cNvCxnSpPr>
              <p:nvPr/>
            </p:nvCxnSpPr>
            <p:spPr>
              <a:xfrm flipH="1" flipV="1">
                <a:off x="7305441" y="2374666"/>
                <a:ext cx="405233" cy="481433"/>
              </a:xfrm>
              <a:prstGeom prst="line">
                <a:avLst/>
              </a:prstGeom>
              <a:grpFill/>
              <a:ln w="6350" cap="flat" cmpd="sng" algn="ctr">
                <a:solidFill>
                  <a:schemeClr val="bg1">
                    <a:alpha val="23000"/>
                  </a:schemeClr>
                </a:solidFill>
                <a:prstDash val="solid"/>
                <a:headEnd type="none"/>
                <a:tailEnd type="none"/>
              </a:ln>
              <a:effectLst/>
            </p:spPr>
          </p:cxnSp>
          <p:cxnSp>
            <p:nvCxnSpPr>
              <p:cNvPr id="76" name="Straight Connector 75">
                <a:extLst>
                  <a:ext uri="{FF2B5EF4-FFF2-40B4-BE49-F238E27FC236}">
                    <a16:creationId xmlns:a16="http://schemas.microsoft.com/office/drawing/2014/main" id="{2D733155-7D93-4B43-BFBA-3907147E9784}"/>
                  </a:ext>
                </a:extLst>
              </p:cNvPr>
              <p:cNvCxnSpPr>
                <a:stCxn id="69" idx="2"/>
                <a:endCxn id="53" idx="6"/>
              </p:cNvCxnSpPr>
              <p:nvPr/>
            </p:nvCxnSpPr>
            <p:spPr>
              <a:xfrm flipH="1">
                <a:off x="7361237" y="2125662"/>
                <a:ext cx="1676400" cy="114300"/>
              </a:xfrm>
              <a:prstGeom prst="line">
                <a:avLst/>
              </a:prstGeom>
              <a:grpFill/>
              <a:ln w="6350" cap="flat" cmpd="sng" algn="ctr">
                <a:solidFill>
                  <a:schemeClr val="bg1">
                    <a:alpha val="23000"/>
                  </a:schemeClr>
                </a:solidFill>
                <a:prstDash val="solid"/>
                <a:headEnd type="none"/>
                <a:tailEnd type="none"/>
              </a:ln>
              <a:effectLst/>
            </p:spPr>
          </p:cxnSp>
          <p:cxnSp>
            <p:nvCxnSpPr>
              <p:cNvPr id="77" name="Straight Connector 76">
                <a:extLst>
                  <a:ext uri="{FF2B5EF4-FFF2-40B4-BE49-F238E27FC236}">
                    <a16:creationId xmlns:a16="http://schemas.microsoft.com/office/drawing/2014/main" id="{2DFAB949-86C4-4825-9B6F-7E265562F90A}"/>
                  </a:ext>
                </a:extLst>
              </p:cNvPr>
              <p:cNvCxnSpPr>
                <a:stCxn id="72" idx="1"/>
                <a:endCxn id="53" idx="4"/>
              </p:cNvCxnSpPr>
              <p:nvPr/>
            </p:nvCxnSpPr>
            <p:spPr>
              <a:xfrm flipH="1" flipV="1">
                <a:off x="7170737" y="2430462"/>
                <a:ext cx="604978" cy="1481278"/>
              </a:xfrm>
              <a:prstGeom prst="line">
                <a:avLst/>
              </a:prstGeom>
              <a:grpFill/>
              <a:ln w="6350" cap="flat" cmpd="sng" algn="ctr">
                <a:solidFill>
                  <a:schemeClr val="bg1">
                    <a:alpha val="23000"/>
                  </a:schemeClr>
                </a:solidFill>
                <a:prstDash val="sysDash"/>
                <a:headEnd type="none"/>
                <a:tailEnd type="none"/>
              </a:ln>
              <a:effectLst/>
            </p:spPr>
          </p:cxnSp>
          <p:cxnSp>
            <p:nvCxnSpPr>
              <p:cNvPr id="78" name="Straight Connector 77">
                <a:extLst>
                  <a:ext uri="{FF2B5EF4-FFF2-40B4-BE49-F238E27FC236}">
                    <a16:creationId xmlns:a16="http://schemas.microsoft.com/office/drawing/2014/main" id="{112259DA-7916-4D49-963E-5408E66836C1}"/>
                  </a:ext>
                </a:extLst>
              </p:cNvPr>
              <p:cNvCxnSpPr>
                <a:stCxn id="73" idx="1"/>
                <a:endCxn id="53" idx="6"/>
              </p:cNvCxnSpPr>
              <p:nvPr/>
            </p:nvCxnSpPr>
            <p:spPr>
              <a:xfrm flipH="1" flipV="1">
                <a:off x="7361237" y="2239962"/>
                <a:ext cx="2635437" cy="1073337"/>
              </a:xfrm>
              <a:prstGeom prst="line">
                <a:avLst/>
              </a:prstGeom>
              <a:grpFill/>
              <a:ln w="6350" cap="flat" cmpd="sng" algn="ctr">
                <a:solidFill>
                  <a:schemeClr val="bg1">
                    <a:alpha val="23000"/>
                  </a:schemeClr>
                </a:solidFill>
                <a:prstDash val="solid"/>
                <a:headEnd type="none"/>
                <a:tailEnd type="none"/>
              </a:ln>
              <a:effectLst/>
            </p:spPr>
          </p:cxnSp>
          <p:cxnSp>
            <p:nvCxnSpPr>
              <p:cNvPr id="79" name="Straight Connector 78">
                <a:extLst>
                  <a:ext uri="{FF2B5EF4-FFF2-40B4-BE49-F238E27FC236}">
                    <a16:creationId xmlns:a16="http://schemas.microsoft.com/office/drawing/2014/main" id="{4165274F-7280-4DF1-9E18-7A8415B7A2BA}"/>
                  </a:ext>
                </a:extLst>
              </p:cNvPr>
              <p:cNvCxnSpPr>
                <a:stCxn id="69" idx="1"/>
                <a:endCxn id="47" idx="4"/>
              </p:cNvCxnSpPr>
              <p:nvPr/>
            </p:nvCxnSpPr>
            <p:spPr>
              <a:xfrm flipH="1" flipV="1">
                <a:off x="8656637" y="1592262"/>
                <a:ext cx="425637" cy="425637"/>
              </a:xfrm>
              <a:prstGeom prst="line">
                <a:avLst/>
              </a:prstGeom>
              <a:grpFill/>
              <a:ln w="6350" cap="flat" cmpd="sng" algn="ctr">
                <a:solidFill>
                  <a:schemeClr val="bg1">
                    <a:alpha val="23000"/>
                  </a:schemeClr>
                </a:solidFill>
                <a:prstDash val="solid"/>
                <a:headEnd type="none"/>
                <a:tailEnd type="none"/>
              </a:ln>
              <a:effectLst/>
            </p:spPr>
          </p:cxnSp>
          <p:cxnSp>
            <p:nvCxnSpPr>
              <p:cNvPr id="80" name="Straight Connector 79">
                <a:extLst>
                  <a:ext uri="{FF2B5EF4-FFF2-40B4-BE49-F238E27FC236}">
                    <a16:creationId xmlns:a16="http://schemas.microsoft.com/office/drawing/2014/main" id="{1D1E3EF4-E165-4328-AB81-58486C50D3C7}"/>
                  </a:ext>
                </a:extLst>
              </p:cNvPr>
              <p:cNvCxnSpPr>
                <a:stCxn id="71" idx="1"/>
                <a:endCxn id="47" idx="4"/>
              </p:cNvCxnSpPr>
              <p:nvPr/>
            </p:nvCxnSpPr>
            <p:spPr>
              <a:xfrm flipH="1" flipV="1">
                <a:off x="8656637" y="1592262"/>
                <a:ext cx="882837" cy="2559237"/>
              </a:xfrm>
              <a:prstGeom prst="line">
                <a:avLst/>
              </a:prstGeom>
              <a:grpFill/>
              <a:ln w="6350" cap="flat" cmpd="sng" algn="ctr">
                <a:solidFill>
                  <a:schemeClr val="bg1">
                    <a:alpha val="23000"/>
                  </a:schemeClr>
                </a:solidFill>
                <a:prstDash val="solid"/>
                <a:headEnd type="none"/>
                <a:tailEnd type="none"/>
              </a:ln>
              <a:effectLst/>
            </p:spPr>
          </p:cxnSp>
          <p:cxnSp>
            <p:nvCxnSpPr>
              <p:cNvPr id="81" name="Straight Connector 80">
                <a:extLst>
                  <a:ext uri="{FF2B5EF4-FFF2-40B4-BE49-F238E27FC236}">
                    <a16:creationId xmlns:a16="http://schemas.microsoft.com/office/drawing/2014/main" id="{69A2684E-BC18-4355-A429-4DE0C9678EF8}"/>
                  </a:ext>
                </a:extLst>
              </p:cNvPr>
              <p:cNvCxnSpPr>
                <a:stCxn id="72" idx="0"/>
                <a:endCxn id="47" idx="3"/>
              </p:cNvCxnSpPr>
              <p:nvPr/>
            </p:nvCxnSpPr>
            <p:spPr>
              <a:xfrm flipV="1">
                <a:off x="7856537" y="1547625"/>
                <a:ext cx="692337" cy="2330637"/>
              </a:xfrm>
              <a:prstGeom prst="line">
                <a:avLst/>
              </a:prstGeom>
              <a:grpFill/>
              <a:ln w="6350" cap="flat" cmpd="sng" algn="ctr">
                <a:solidFill>
                  <a:schemeClr val="bg1">
                    <a:alpha val="23000"/>
                  </a:schemeClr>
                </a:solidFill>
                <a:prstDash val="solid"/>
                <a:headEnd type="none"/>
                <a:tailEnd type="none"/>
              </a:ln>
              <a:effectLst/>
            </p:spPr>
          </p:cxnSp>
          <p:cxnSp>
            <p:nvCxnSpPr>
              <p:cNvPr id="82" name="Straight Connector 81">
                <a:extLst>
                  <a:ext uri="{FF2B5EF4-FFF2-40B4-BE49-F238E27FC236}">
                    <a16:creationId xmlns:a16="http://schemas.microsoft.com/office/drawing/2014/main" id="{B3035C44-8F23-4618-917A-23F1FABFBE53}"/>
                  </a:ext>
                </a:extLst>
              </p:cNvPr>
              <p:cNvCxnSpPr>
                <a:stCxn id="74" idx="0"/>
                <a:endCxn id="47" idx="3"/>
              </p:cNvCxnSpPr>
              <p:nvPr/>
            </p:nvCxnSpPr>
            <p:spPr>
              <a:xfrm flipV="1">
                <a:off x="8389937" y="1547625"/>
                <a:ext cx="158937" cy="3397437"/>
              </a:xfrm>
              <a:prstGeom prst="line">
                <a:avLst/>
              </a:prstGeom>
              <a:grpFill/>
              <a:ln w="6350" cap="flat" cmpd="sng" algn="ctr">
                <a:solidFill>
                  <a:schemeClr val="bg1">
                    <a:alpha val="23000"/>
                  </a:schemeClr>
                </a:solidFill>
                <a:prstDash val="solid"/>
                <a:headEnd type="none"/>
                <a:tailEnd type="none"/>
              </a:ln>
              <a:effectLst/>
            </p:spPr>
          </p:cxnSp>
          <p:cxnSp>
            <p:nvCxnSpPr>
              <p:cNvPr id="83" name="Straight Connector 82">
                <a:extLst>
                  <a:ext uri="{FF2B5EF4-FFF2-40B4-BE49-F238E27FC236}">
                    <a16:creationId xmlns:a16="http://schemas.microsoft.com/office/drawing/2014/main" id="{A2D04604-DEC7-4871-BDF5-C8F5D1320D75}"/>
                  </a:ext>
                </a:extLst>
              </p:cNvPr>
              <p:cNvCxnSpPr>
                <a:endCxn id="55" idx="6"/>
              </p:cNvCxnSpPr>
              <p:nvPr/>
            </p:nvCxnSpPr>
            <p:spPr>
              <a:xfrm flipH="1">
                <a:off x="6599237" y="3040062"/>
                <a:ext cx="1066800" cy="457200"/>
              </a:xfrm>
              <a:prstGeom prst="line">
                <a:avLst/>
              </a:prstGeom>
              <a:grpFill/>
              <a:ln w="6350" cap="flat" cmpd="sng" algn="ctr">
                <a:solidFill>
                  <a:schemeClr val="bg1">
                    <a:alpha val="23000"/>
                  </a:schemeClr>
                </a:solidFill>
                <a:prstDash val="solid"/>
                <a:headEnd type="none"/>
                <a:tailEnd type="none"/>
              </a:ln>
              <a:effectLst/>
            </p:spPr>
          </p:cxnSp>
          <p:cxnSp>
            <p:nvCxnSpPr>
              <p:cNvPr id="84" name="Straight Connector 83">
                <a:extLst>
                  <a:ext uri="{FF2B5EF4-FFF2-40B4-BE49-F238E27FC236}">
                    <a16:creationId xmlns:a16="http://schemas.microsoft.com/office/drawing/2014/main" id="{CE135557-D07A-4F51-B6B6-DC00746D8F66}"/>
                  </a:ext>
                </a:extLst>
              </p:cNvPr>
              <p:cNvCxnSpPr>
                <a:stCxn id="72" idx="2"/>
              </p:cNvCxnSpPr>
              <p:nvPr/>
            </p:nvCxnSpPr>
            <p:spPr>
              <a:xfrm flipH="1" flipV="1">
                <a:off x="6599237" y="3497262"/>
                <a:ext cx="1143000" cy="495300"/>
              </a:xfrm>
              <a:prstGeom prst="line">
                <a:avLst/>
              </a:prstGeom>
              <a:grpFill/>
              <a:ln w="6350" cap="flat" cmpd="sng" algn="ctr">
                <a:solidFill>
                  <a:schemeClr val="bg1">
                    <a:alpha val="23000"/>
                  </a:schemeClr>
                </a:solidFill>
                <a:prstDash val="solid"/>
                <a:headEnd type="none"/>
                <a:tailEnd type="none"/>
              </a:ln>
              <a:effectLst/>
            </p:spPr>
          </p:cxnSp>
          <p:cxnSp>
            <p:nvCxnSpPr>
              <p:cNvPr id="85" name="Straight Connector 84">
                <a:extLst>
                  <a:ext uri="{FF2B5EF4-FFF2-40B4-BE49-F238E27FC236}">
                    <a16:creationId xmlns:a16="http://schemas.microsoft.com/office/drawing/2014/main" id="{FDDCE9B3-074E-4579-9B01-A772EA43207F}"/>
                  </a:ext>
                </a:extLst>
              </p:cNvPr>
              <p:cNvCxnSpPr>
                <a:stCxn id="73" idx="2"/>
                <a:endCxn id="55" idx="6"/>
              </p:cNvCxnSpPr>
              <p:nvPr/>
            </p:nvCxnSpPr>
            <p:spPr>
              <a:xfrm flipH="1">
                <a:off x="6599237" y="3421062"/>
                <a:ext cx="3352800" cy="76200"/>
              </a:xfrm>
              <a:prstGeom prst="line">
                <a:avLst/>
              </a:prstGeom>
              <a:grpFill/>
              <a:ln w="6350" cap="flat" cmpd="sng" algn="ctr">
                <a:solidFill>
                  <a:schemeClr val="bg1">
                    <a:alpha val="23000"/>
                  </a:schemeClr>
                </a:solidFill>
                <a:prstDash val="solid"/>
                <a:headEnd type="none"/>
                <a:tailEnd type="none"/>
              </a:ln>
              <a:effectLst/>
            </p:spPr>
          </p:cxnSp>
          <p:cxnSp>
            <p:nvCxnSpPr>
              <p:cNvPr id="86" name="Straight Connector 85">
                <a:extLst>
                  <a:ext uri="{FF2B5EF4-FFF2-40B4-BE49-F238E27FC236}">
                    <a16:creationId xmlns:a16="http://schemas.microsoft.com/office/drawing/2014/main" id="{0E664DEA-3EE2-4389-B058-1A4A4EC997BE}"/>
                  </a:ext>
                </a:extLst>
              </p:cNvPr>
              <p:cNvCxnSpPr>
                <a:stCxn id="72" idx="3"/>
                <a:endCxn id="56" idx="7"/>
              </p:cNvCxnSpPr>
              <p:nvPr/>
            </p:nvCxnSpPr>
            <p:spPr>
              <a:xfrm rot="11508816" flipV="1">
                <a:off x="7216325" y="4015509"/>
                <a:ext cx="436645" cy="1244289"/>
              </a:xfrm>
              <a:prstGeom prst="line">
                <a:avLst/>
              </a:prstGeom>
              <a:grpFill/>
              <a:ln w="6350" cap="flat" cmpd="sng" algn="ctr">
                <a:solidFill>
                  <a:schemeClr val="bg1">
                    <a:alpha val="23000"/>
                  </a:schemeClr>
                </a:solidFill>
                <a:prstDash val="sysDash"/>
                <a:headEnd type="none"/>
                <a:tailEnd type="none"/>
              </a:ln>
              <a:effectLst/>
            </p:spPr>
          </p:cxnSp>
          <p:cxnSp>
            <p:nvCxnSpPr>
              <p:cNvPr id="87" name="Straight Connector 86">
                <a:extLst>
                  <a:ext uri="{FF2B5EF4-FFF2-40B4-BE49-F238E27FC236}">
                    <a16:creationId xmlns:a16="http://schemas.microsoft.com/office/drawing/2014/main" id="{AD6AA473-4990-4EB5-98C2-E9A234F9B6A6}"/>
                  </a:ext>
                </a:extLst>
              </p:cNvPr>
              <p:cNvCxnSpPr>
                <a:stCxn id="74" idx="2"/>
                <a:endCxn id="56" idx="6"/>
              </p:cNvCxnSpPr>
              <p:nvPr/>
            </p:nvCxnSpPr>
            <p:spPr>
              <a:xfrm rot="11508816" flipV="1">
                <a:off x="7158502" y="5027867"/>
                <a:ext cx="1014814" cy="360159"/>
              </a:xfrm>
              <a:prstGeom prst="line">
                <a:avLst/>
              </a:prstGeom>
              <a:grpFill/>
              <a:ln w="6350" cap="flat" cmpd="sng" algn="ctr">
                <a:solidFill>
                  <a:schemeClr val="bg1">
                    <a:alpha val="23000"/>
                  </a:schemeClr>
                </a:solidFill>
                <a:prstDash val="solid"/>
                <a:headEnd type="none"/>
                <a:tailEnd type="none"/>
              </a:ln>
              <a:effectLst/>
            </p:spPr>
          </p:cxnSp>
          <p:cxnSp>
            <p:nvCxnSpPr>
              <p:cNvPr id="88" name="Straight Connector 87">
                <a:extLst>
                  <a:ext uri="{FF2B5EF4-FFF2-40B4-BE49-F238E27FC236}">
                    <a16:creationId xmlns:a16="http://schemas.microsoft.com/office/drawing/2014/main" id="{1906F9E4-CD6A-4B01-8F6A-884C7D563C8E}"/>
                  </a:ext>
                </a:extLst>
              </p:cNvPr>
              <p:cNvCxnSpPr>
                <a:stCxn id="71" idx="2"/>
                <a:endCxn id="56" idx="7"/>
              </p:cNvCxnSpPr>
              <p:nvPr/>
            </p:nvCxnSpPr>
            <p:spPr>
              <a:xfrm rot="11508816" flipV="1">
                <a:off x="7215504" y="4023444"/>
                <a:ext cx="2157408" cy="1414299"/>
              </a:xfrm>
              <a:prstGeom prst="line">
                <a:avLst/>
              </a:prstGeom>
              <a:grpFill/>
              <a:ln w="6350" cap="flat" cmpd="sng" algn="ctr">
                <a:solidFill>
                  <a:schemeClr val="bg1">
                    <a:alpha val="23000"/>
                  </a:schemeClr>
                </a:solidFill>
                <a:prstDash val="solid"/>
                <a:headEnd type="none"/>
                <a:tailEnd type="none"/>
              </a:ln>
              <a:effectLst/>
            </p:spPr>
          </p:cxnSp>
          <p:cxnSp>
            <p:nvCxnSpPr>
              <p:cNvPr id="89" name="Straight Connector 88">
                <a:extLst>
                  <a:ext uri="{FF2B5EF4-FFF2-40B4-BE49-F238E27FC236}">
                    <a16:creationId xmlns:a16="http://schemas.microsoft.com/office/drawing/2014/main" id="{7FFC84DD-F36D-4BB0-A1D2-66DBA04B5C9C}"/>
                  </a:ext>
                </a:extLst>
              </p:cNvPr>
              <p:cNvCxnSpPr>
                <a:stCxn id="74" idx="1"/>
                <a:endCxn id="55" idx="5"/>
              </p:cNvCxnSpPr>
              <p:nvPr/>
            </p:nvCxnSpPr>
            <p:spPr>
              <a:xfrm flipH="1" flipV="1">
                <a:off x="6576919" y="3551144"/>
                <a:ext cx="1678314" cy="1449714"/>
              </a:xfrm>
              <a:prstGeom prst="line">
                <a:avLst/>
              </a:prstGeom>
              <a:grpFill/>
              <a:ln w="6350" cap="flat" cmpd="sng" algn="ctr">
                <a:solidFill>
                  <a:schemeClr val="bg1">
                    <a:alpha val="23000"/>
                  </a:schemeClr>
                </a:solidFill>
                <a:prstDash val="solid"/>
                <a:headEnd type="none"/>
                <a:tailEnd type="none"/>
              </a:ln>
              <a:effectLst/>
            </p:spPr>
          </p:cxnSp>
          <p:cxnSp>
            <p:nvCxnSpPr>
              <p:cNvPr id="90" name="Straight Connector 89">
                <a:extLst>
                  <a:ext uri="{FF2B5EF4-FFF2-40B4-BE49-F238E27FC236}">
                    <a16:creationId xmlns:a16="http://schemas.microsoft.com/office/drawing/2014/main" id="{9629FA3A-20BA-4722-972B-4395429ECD38}"/>
                  </a:ext>
                </a:extLst>
              </p:cNvPr>
              <p:cNvCxnSpPr>
                <a:stCxn id="57" idx="0"/>
              </p:cNvCxnSpPr>
              <p:nvPr/>
            </p:nvCxnSpPr>
            <p:spPr>
              <a:xfrm flipV="1">
                <a:off x="8134630" y="5326062"/>
                <a:ext cx="217207" cy="536564"/>
              </a:xfrm>
              <a:prstGeom prst="line">
                <a:avLst/>
              </a:prstGeom>
              <a:grpFill/>
              <a:ln w="6350" cap="flat" cmpd="sng" algn="ctr">
                <a:solidFill>
                  <a:schemeClr val="bg1">
                    <a:alpha val="23000"/>
                  </a:schemeClr>
                </a:solidFill>
                <a:prstDash val="solid"/>
                <a:headEnd type="none"/>
                <a:tailEnd type="none"/>
              </a:ln>
              <a:effectLst/>
            </p:spPr>
          </p:cxnSp>
          <p:cxnSp>
            <p:nvCxnSpPr>
              <p:cNvPr id="91" name="Straight Connector 90">
                <a:extLst>
                  <a:ext uri="{FF2B5EF4-FFF2-40B4-BE49-F238E27FC236}">
                    <a16:creationId xmlns:a16="http://schemas.microsoft.com/office/drawing/2014/main" id="{C2C3AFF9-CF3E-46B2-B5F2-C3CCB317DBAA}"/>
                  </a:ext>
                </a:extLst>
              </p:cNvPr>
              <p:cNvCxnSpPr>
                <a:stCxn id="57" idx="7"/>
                <a:endCxn id="71" idx="3"/>
              </p:cNvCxnSpPr>
              <p:nvPr/>
            </p:nvCxnSpPr>
            <p:spPr>
              <a:xfrm flipV="1">
                <a:off x="8221037" y="4367025"/>
                <a:ext cx="1318437" cy="1509267"/>
              </a:xfrm>
              <a:prstGeom prst="line">
                <a:avLst/>
              </a:prstGeom>
              <a:grpFill/>
              <a:ln w="6350" cap="flat" cmpd="sng" algn="ctr">
                <a:solidFill>
                  <a:schemeClr val="bg1">
                    <a:alpha val="23000"/>
                  </a:schemeClr>
                </a:solidFill>
                <a:prstDash val="solid"/>
                <a:headEnd type="none"/>
                <a:tailEnd type="none"/>
              </a:ln>
              <a:effectLst/>
            </p:spPr>
          </p:cxnSp>
          <p:cxnSp>
            <p:nvCxnSpPr>
              <p:cNvPr id="92" name="Straight Connector 91">
                <a:extLst>
                  <a:ext uri="{FF2B5EF4-FFF2-40B4-BE49-F238E27FC236}">
                    <a16:creationId xmlns:a16="http://schemas.microsoft.com/office/drawing/2014/main" id="{CBB87114-F25C-4358-94CF-C9570E0AE520}"/>
                  </a:ext>
                </a:extLst>
              </p:cNvPr>
              <p:cNvCxnSpPr>
                <a:endCxn id="72" idx="4"/>
              </p:cNvCxnSpPr>
              <p:nvPr/>
            </p:nvCxnSpPr>
            <p:spPr>
              <a:xfrm flipH="1" flipV="1">
                <a:off x="7856537" y="4106862"/>
                <a:ext cx="266700" cy="1752600"/>
              </a:xfrm>
              <a:prstGeom prst="line">
                <a:avLst/>
              </a:prstGeom>
              <a:grpFill/>
              <a:ln w="6350" cap="flat" cmpd="sng" algn="ctr">
                <a:solidFill>
                  <a:schemeClr val="bg1">
                    <a:alpha val="23000"/>
                  </a:schemeClr>
                </a:solidFill>
                <a:prstDash val="solid"/>
                <a:headEnd type="none"/>
                <a:tailEnd type="none"/>
              </a:ln>
              <a:effectLst/>
            </p:spPr>
          </p:cxnSp>
          <p:cxnSp>
            <p:nvCxnSpPr>
              <p:cNvPr id="93" name="Straight Connector 92">
                <a:extLst>
                  <a:ext uri="{FF2B5EF4-FFF2-40B4-BE49-F238E27FC236}">
                    <a16:creationId xmlns:a16="http://schemas.microsoft.com/office/drawing/2014/main" id="{98DA654B-4CD8-45AC-897C-829E8133D029}"/>
                  </a:ext>
                </a:extLst>
              </p:cNvPr>
              <p:cNvCxnSpPr>
                <a:stCxn id="58" idx="1"/>
              </p:cNvCxnSpPr>
              <p:nvPr/>
            </p:nvCxnSpPr>
            <p:spPr>
              <a:xfrm flipH="1" flipV="1">
                <a:off x="9647237" y="4411662"/>
                <a:ext cx="578037" cy="959037"/>
              </a:xfrm>
              <a:prstGeom prst="line">
                <a:avLst/>
              </a:prstGeom>
              <a:grpFill/>
              <a:ln w="6350" cap="flat" cmpd="sng" algn="ctr">
                <a:solidFill>
                  <a:schemeClr val="bg1">
                    <a:alpha val="23000"/>
                  </a:schemeClr>
                </a:solidFill>
                <a:prstDash val="solid"/>
                <a:headEnd type="none"/>
                <a:tailEnd type="none"/>
              </a:ln>
              <a:effectLst/>
            </p:spPr>
          </p:cxnSp>
          <p:cxnSp>
            <p:nvCxnSpPr>
              <p:cNvPr id="94" name="Straight Connector 93">
                <a:extLst>
                  <a:ext uri="{FF2B5EF4-FFF2-40B4-BE49-F238E27FC236}">
                    <a16:creationId xmlns:a16="http://schemas.microsoft.com/office/drawing/2014/main" id="{30D68ABF-AAD1-479B-BD17-6E1B34C8A076}"/>
                  </a:ext>
                </a:extLst>
              </p:cNvPr>
              <p:cNvCxnSpPr>
                <a:stCxn id="58" idx="0"/>
                <a:endCxn id="73" idx="4"/>
              </p:cNvCxnSpPr>
              <p:nvPr/>
            </p:nvCxnSpPr>
            <p:spPr>
              <a:xfrm flipH="1" flipV="1">
                <a:off x="10104437" y="3573462"/>
                <a:ext cx="228600" cy="1752600"/>
              </a:xfrm>
              <a:prstGeom prst="line">
                <a:avLst/>
              </a:prstGeom>
              <a:grpFill/>
              <a:ln w="6350" cap="flat" cmpd="sng" algn="ctr">
                <a:solidFill>
                  <a:schemeClr val="bg1">
                    <a:alpha val="23000"/>
                  </a:schemeClr>
                </a:solidFill>
                <a:prstDash val="solid"/>
                <a:headEnd type="none"/>
                <a:tailEnd type="none"/>
              </a:ln>
              <a:effectLst/>
            </p:spPr>
          </p:cxnSp>
          <p:cxnSp>
            <p:nvCxnSpPr>
              <p:cNvPr id="95" name="Straight Connector 94">
                <a:extLst>
                  <a:ext uri="{FF2B5EF4-FFF2-40B4-BE49-F238E27FC236}">
                    <a16:creationId xmlns:a16="http://schemas.microsoft.com/office/drawing/2014/main" id="{C332E60C-6AD5-43B0-8A77-4C594BFD42E1}"/>
                  </a:ext>
                </a:extLst>
              </p:cNvPr>
              <p:cNvCxnSpPr>
                <a:stCxn id="58" idx="1"/>
                <a:endCxn id="69" idx="5"/>
              </p:cNvCxnSpPr>
              <p:nvPr/>
            </p:nvCxnSpPr>
            <p:spPr>
              <a:xfrm flipH="1" flipV="1">
                <a:off x="9297800" y="2233425"/>
                <a:ext cx="927474" cy="3137274"/>
              </a:xfrm>
              <a:prstGeom prst="line">
                <a:avLst/>
              </a:prstGeom>
              <a:grpFill/>
              <a:ln w="6350" cap="flat" cmpd="sng" algn="ctr">
                <a:solidFill>
                  <a:schemeClr val="bg1">
                    <a:alpha val="23000"/>
                  </a:schemeClr>
                </a:solidFill>
                <a:prstDash val="solid"/>
                <a:headEnd type="none"/>
                <a:tailEnd type="none"/>
              </a:ln>
              <a:effectLst/>
            </p:spPr>
          </p:cxnSp>
          <p:cxnSp>
            <p:nvCxnSpPr>
              <p:cNvPr id="96" name="Straight Connector 95">
                <a:extLst>
                  <a:ext uri="{FF2B5EF4-FFF2-40B4-BE49-F238E27FC236}">
                    <a16:creationId xmlns:a16="http://schemas.microsoft.com/office/drawing/2014/main" id="{663422EA-15C8-431D-A538-A4CFCD53A350}"/>
                  </a:ext>
                </a:extLst>
              </p:cNvPr>
              <p:cNvCxnSpPr>
                <a:stCxn id="58" idx="1"/>
                <a:endCxn id="72" idx="5"/>
              </p:cNvCxnSpPr>
              <p:nvPr/>
            </p:nvCxnSpPr>
            <p:spPr>
              <a:xfrm flipH="1" flipV="1">
                <a:off x="7937359" y="4073384"/>
                <a:ext cx="2287915" cy="1297315"/>
              </a:xfrm>
              <a:prstGeom prst="line">
                <a:avLst/>
              </a:prstGeom>
              <a:grpFill/>
              <a:ln w="6350" cap="flat" cmpd="sng" algn="ctr">
                <a:solidFill>
                  <a:schemeClr val="bg1">
                    <a:alpha val="23000"/>
                  </a:schemeClr>
                </a:solidFill>
                <a:prstDash val="solid"/>
                <a:headEnd type="none"/>
                <a:tailEnd type="none"/>
              </a:ln>
              <a:effectLst/>
            </p:spPr>
          </p:cxnSp>
          <p:cxnSp>
            <p:nvCxnSpPr>
              <p:cNvPr id="97" name="Straight Connector 96">
                <a:extLst>
                  <a:ext uri="{FF2B5EF4-FFF2-40B4-BE49-F238E27FC236}">
                    <a16:creationId xmlns:a16="http://schemas.microsoft.com/office/drawing/2014/main" id="{15AFFFF4-C6B8-43EC-A00D-AA0BC0A4CE93}"/>
                  </a:ext>
                </a:extLst>
              </p:cNvPr>
              <p:cNvCxnSpPr>
                <a:stCxn id="59" idx="2"/>
                <a:endCxn id="74" idx="6"/>
              </p:cNvCxnSpPr>
              <p:nvPr/>
            </p:nvCxnSpPr>
            <p:spPr>
              <a:xfrm flipH="1">
                <a:off x="8580437" y="4242718"/>
                <a:ext cx="2440451" cy="892844"/>
              </a:xfrm>
              <a:prstGeom prst="line">
                <a:avLst/>
              </a:prstGeom>
              <a:grpFill/>
              <a:ln w="6350" cap="flat" cmpd="sng" algn="ctr">
                <a:solidFill>
                  <a:schemeClr val="bg1">
                    <a:alpha val="23000"/>
                  </a:schemeClr>
                </a:solidFill>
                <a:prstDash val="solid"/>
                <a:headEnd type="none"/>
                <a:tailEnd type="none"/>
              </a:ln>
              <a:effectLst/>
            </p:spPr>
          </p:cxnSp>
          <p:cxnSp>
            <p:nvCxnSpPr>
              <p:cNvPr id="98" name="Straight Connector 97">
                <a:extLst>
                  <a:ext uri="{FF2B5EF4-FFF2-40B4-BE49-F238E27FC236}">
                    <a16:creationId xmlns:a16="http://schemas.microsoft.com/office/drawing/2014/main" id="{3079D5F1-6AD4-4D2E-ADC1-830A8EFF17FC}"/>
                  </a:ext>
                </a:extLst>
              </p:cNvPr>
              <p:cNvCxnSpPr>
                <a:stCxn id="54" idx="3"/>
                <a:endCxn id="73" idx="7"/>
              </p:cNvCxnSpPr>
              <p:nvPr/>
            </p:nvCxnSpPr>
            <p:spPr>
              <a:xfrm flipH="1">
                <a:off x="10212200" y="2865344"/>
                <a:ext cx="676555" cy="447955"/>
              </a:xfrm>
              <a:prstGeom prst="line">
                <a:avLst/>
              </a:prstGeom>
              <a:grpFill/>
              <a:ln w="6350" cap="flat" cmpd="sng" algn="ctr">
                <a:solidFill>
                  <a:schemeClr val="bg1">
                    <a:alpha val="23000"/>
                  </a:schemeClr>
                </a:solidFill>
                <a:prstDash val="solid"/>
                <a:headEnd type="none"/>
                <a:tailEnd type="none"/>
              </a:ln>
              <a:effectLst/>
            </p:spPr>
          </p:cxnSp>
          <p:cxnSp>
            <p:nvCxnSpPr>
              <p:cNvPr id="99" name="Straight Connector 98">
                <a:extLst>
                  <a:ext uri="{FF2B5EF4-FFF2-40B4-BE49-F238E27FC236}">
                    <a16:creationId xmlns:a16="http://schemas.microsoft.com/office/drawing/2014/main" id="{55B9FF7F-F650-4C65-AEC7-02E89D786DAC}"/>
                  </a:ext>
                </a:extLst>
              </p:cNvPr>
              <p:cNvCxnSpPr>
                <a:stCxn id="59" idx="2"/>
                <a:endCxn id="71" idx="6"/>
              </p:cNvCxnSpPr>
              <p:nvPr/>
            </p:nvCxnSpPr>
            <p:spPr>
              <a:xfrm flipH="1">
                <a:off x="9799637" y="4242718"/>
                <a:ext cx="1221251" cy="16544"/>
              </a:xfrm>
              <a:prstGeom prst="line">
                <a:avLst/>
              </a:prstGeom>
              <a:grpFill/>
              <a:ln w="6350" cap="flat" cmpd="sng" algn="ctr">
                <a:solidFill>
                  <a:schemeClr val="bg1">
                    <a:alpha val="23000"/>
                  </a:schemeClr>
                </a:solidFill>
                <a:prstDash val="solid"/>
                <a:headEnd type="none"/>
                <a:tailEnd type="none"/>
              </a:ln>
              <a:effectLst/>
            </p:spPr>
          </p:cxnSp>
          <p:cxnSp>
            <p:nvCxnSpPr>
              <p:cNvPr id="100" name="Straight Connector 99">
                <a:extLst>
                  <a:ext uri="{FF2B5EF4-FFF2-40B4-BE49-F238E27FC236}">
                    <a16:creationId xmlns:a16="http://schemas.microsoft.com/office/drawing/2014/main" id="{94CA38B9-09D1-4902-8F39-ED0C26B82DE4}"/>
                  </a:ext>
                </a:extLst>
              </p:cNvPr>
              <p:cNvCxnSpPr>
                <a:stCxn id="59" idx="1"/>
                <a:endCxn id="73" idx="5"/>
              </p:cNvCxnSpPr>
              <p:nvPr/>
            </p:nvCxnSpPr>
            <p:spPr>
              <a:xfrm flipH="1" flipV="1">
                <a:off x="10212200" y="3528825"/>
                <a:ext cx="826323" cy="628207"/>
              </a:xfrm>
              <a:prstGeom prst="line">
                <a:avLst/>
              </a:prstGeom>
              <a:grpFill/>
              <a:ln w="6350" cap="flat" cmpd="sng" algn="ctr">
                <a:solidFill>
                  <a:schemeClr val="bg1">
                    <a:alpha val="23000"/>
                  </a:schemeClr>
                </a:solidFill>
                <a:prstDash val="solid"/>
                <a:headEnd type="none"/>
                <a:tailEnd type="none"/>
              </a:ln>
              <a:effectLst/>
            </p:spPr>
          </p:cxnSp>
          <p:cxnSp>
            <p:nvCxnSpPr>
              <p:cNvPr id="101" name="Straight Connector 100">
                <a:extLst>
                  <a:ext uri="{FF2B5EF4-FFF2-40B4-BE49-F238E27FC236}">
                    <a16:creationId xmlns:a16="http://schemas.microsoft.com/office/drawing/2014/main" id="{866E640F-D1AC-4535-BFB0-9FAC08D2D186}"/>
                  </a:ext>
                </a:extLst>
              </p:cNvPr>
              <p:cNvCxnSpPr>
                <a:stCxn id="59" idx="1"/>
                <a:endCxn id="70" idx="5"/>
              </p:cNvCxnSpPr>
              <p:nvPr/>
            </p:nvCxnSpPr>
            <p:spPr>
              <a:xfrm flipH="1" flipV="1">
                <a:off x="7926200" y="3071625"/>
                <a:ext cx="3112323" cy="1085407"/>
              </a:xfrm>
              <a:prstGeom prst="line">
                <a:avLst/>
              </a:prstGeom>
              <a:grpFill/>
              <a:ln w="6350" cap="flat" cmpd="sng" algn="ctr">
                <a:solidFill>
                  <a:schemeClr val="bg1">
                    <a:alpha val="23000"/>
                  </a:schemeClr>
                </a:solidFill>
                <a:prstDash val="solid"/>
                <a:headEnd type="none"/>
                <a:tailEnd type="none"/>
              </a:ln>
              <a:effectLst/>
            </p:spPr>
          </p:cxnSp>
          <p:cxnSp>
            <p:nvCxnSpPr>
              <p:cNvPr id="102" name="Straight Connector 101">
                <a:extLst>
                  <a:ext uri="{FF2B5EF4-FFF2-40B4-BE49-F238E27FC236}">
                    <a16:creationId xmlns:a16="http://schemas.microsoft.com/office/drawing/2014/main" id="{B5D458FF-EBA0-489F-BCEB-9487D50C170D}"/>
                  </a:ext>
                </a:extLst>
              </p:cNvPr>
              <p:cNvCxnSpPr>
                <a:stCxn id="54" idx="2"/>
                <a:endCxn id="69" idx="5"/>
              </p:cNvCxnSpPr>
              <p:nvPr/>
            </p:nvCxnSpPr>
            <p:spPr>
              <a:xfrm flipH="1" flipV="1">
                <a:off x="9297800" y="2233425"/>
                <a:ext cx="1568637" cy="578037"/>
              </a:xfrm>
              <a:prstGeom prst="line">
                <a:avLst/>
              </a:prstGeom>
              <a:grpFill/>
              <a:ln w="6350" cap="flat" cmpd="sng" algn="ctr">
                <a:solidFill>
                  <a:schemeClr val="bg1">
                    <a:alpha val="23000"/>
                  </a:schemeClr>
                </a:solidFill>
                <a:prstDash val="solid"/>
                <a:headEnd type="none"/>
                <a:tailEnd type="none"/>
              </a:ln>
              <a:effectLst/>
            </p:spPr>
          </p:cxnSp>
          <p:cxnSp>
            <p:nvCxnSpPr>
              <p:cNvPr id="103" name="Straight Connector 102">
                <a:extLst>
                  <a:ext uri="{FF2B5EF4-FFF2-40B4-BE49-F238E27FC236}">
                    <a16:creationId xmlns:a16="http://schemas.microsoft.com/office/drawing/2014/main" id="{C73A48C1-44A4-49E9-BE2C-08EF17326B4C}"/>
                  </a:ext>
                </a:extLst>
              </p:cNvPr>
              <p:cNvCxnSpPr>
                <a:stCxn id="52" idx="3"/>
                <a:endCxn id="74" idx="7"/>
              </p:cNvCxnSpPr>
              <p:nvPr/>
            </p:nvCxnSpPr>
            <p:spPr>
              <a:xfrm flipH="1">
                <a:off x="8524641" y="1948459"/>
                <a:ext cx="1546800" cy="3052399"/>
              </a:xfrm>
              <a:prstGeom prst="line">
                <a:avLst/>
              </a:prstGeom>
              <a:grpFill/>
              <a:ln w="6350" cap="flat" cmpd="sng" algn="ctr">
                <a:solidFill>
                  <a:schemeClr val="bg1">
                    <a:alpha val="23000"/>
                  </a:schemeClr>
                </a:solidFill>
                <a:prstDash val="solid"/>
                <a:headEnd type="none"/>
                <a:tailEnd type="none"/>
              </a:ln>
              <a:effectLst/>
            </p:spPr>
          </p:cxnSp>
          <p:cxnSp>
            <p:nvCxnSpPr>
              <p:cNvPr id="104" name="Straight Connector 103">
                <a:extLst>
                  <a:ext uri="{FF2B5EF4-FFF2-40B4-BE49-F238E27FC236}">
                    <a16:creationId xmlns:a16="http://schemas.microsoft.com/office/drawing/2014/main" id="{DD8C9AA1-6506-44C6-BC1E-18EF9E545C18}"/>
                  </a:ext>
                </a:extLst>
              </p:cNvPr>
              <p:cNvCxnSpPr>
                <a:cxnSpLocks/>
                <a:endCxn id="70" idx="6"/>
              </p:cNvCxnSpPr>
              <p:nvPr/>
            </p:nvCxnSpPr>
            <p:spPr>
              <a:xfrm rot="11508816" flipV="1">
                <a:off x="8006525" y="2618915"/>
                <a:ext cx="1810491" cy="535953"/>
              </a:xfrm>
              <a:prstGeom prst="line">
                <a:avLst/>
              </a:prstGeom>
              <a:grpFill/>
              <a:ln w="6350" cap="flat" cmpd="sng" algn="ctr">
                <a:solidFill>
                  <a:schemeClr val="bg1">
                    <a:alpha val="23000"/>
                  </a:schemeClr>
                </a:solidFill>
                <a:prstDash val="solid"/>
                <a:headEnd type="none"/>
                <a:tailEnd type="none"/>
              </a:ln>
              <a:effectLst/>
            </p:spPr>
          </p:cxnSp>
          <p:cxnSp>
            <p:nvCxnSpPr>
              <p:cNvPr id="105" name="Straight Connector 104">
                <a:extLst>
                  <a:ext uri="{FF2B5EF4-FFF2-40B4-BE49-F238E27FC236}">
                    <a16:creationId xmlns:a16="http://schemas.microsoft.com/office/drawing/2014/main" id="{99FF765B-F815-425C-B620-5268CCA79BCE}"/>
                  </a:ext>
                </a:extLst>
              </p:cNvPr>
              <p:cNvCxnSpPr>
                <a:stCxn id="58" idx="1"/>
                <a:endCxn id="70" idx="4"/>
              </p:cNvCxnSpPr>
              <p:nvPr/>
            </p:nvCxnSpPr>
            <p:spPr>
              <a:xfrm flipH="1" flipV="1">
                <a:off x="7818437" y="3116262"/>
                <a:ext cx="2406837" cy="2254437"/>
              </a:xfrm>
              <a:prstGeom prst="line">
                <a:avLst/>
              </a:prstGeom>
              <a:grpFill/>
              <a:ln w="6350" cap="flat" cmpd="sng" algn="ctr">
                <a:solidFill>
                  <a:schemeClr val="bg1">
                    <a:alpha val="23000"/>
                  </a:schemeClr>
                </a:solidFill>
                <a:prstDash val="solid"/>
                <a:headEnd type="none"/>
                <a:tailEnd type="none"/>
              </a:ln>
              <a:effectLst/>
            </p:spPr>
          </p:cxnSp>
          <p:cxnSp>
            <p:nvCxnSpPr>
              <p:cNvPr id="106" name="Straight Connector 105">
                <a:extLst>
                  <a:ext uri="{FF2B5EF4-FFF2-40B4-BE49-F238E27FC236}">
                    <a16:creationId xmlns:a16="http://schemas.microsoft.com/office/drawing/2014/main" id="{8A9F5CC1-2E4A-40CD-A84A-2D8569270891}"/>
                  </a:ext>
                </a:extLst>
              </p:cNvPr>
              <p:cNvCxnSpPr>
                <a:stCxn id="52" idx="2"/>
                <a:endCxn id="69" idx="7"/>
              </p:cNvCxnSpPr>
              <p:nvPr/>
            </p:nvCxnSpPr>
            <p:spPr>
              <a:xfrm flipH="1">
                <a:off x="9297800" y="1871973"/>
                <a:ext cx="731180" cy="145926"/>
              </a:xfrm>
              <a:prstGeom prst="line">
                <a:avLst/>
              </a:prstGeom>
              <a:grpFill/>
              <a:ln w="6350" cap="flat" cmpd="sng" algn="ctr">
                <a:solidFill>
                  <a:schemeClr val="bg1">
                    <a:alpha val="23000"/>
                  </a:schemeClr>
                </a:solidFill>
                <a:prstDash val="solid"/>
                <a:headEnd type="none"/>
                <a:tailEnd type="none"/>
              </a:ln>
              <a:effectLst/>
            </p:spPr>
          </p:cxnSp>
          <p:cxnSp>
            <p:nvCxnSpPr>
              <p:cNvPr id="107" name="Straight Connector 106">
                <a:extLst>
                  <a:ext uri="{FF2B5EF4-FFF2-40B4-BE49-F238E27FC236}">
                    <a16:creationId xmlns:a16="http://schemas.microsoft.com/office/drawing/2014/main" id="{7DBC1FE9-6845-4AC3-AE36-5F25FEAA4586}"/>
                  </a:ext>
                </a:extLst>
              </p:cNvPr>
              <p:cNvCxnSpPr/>
              <p:nvPr/>
            </p:nvCxnSpPr>
            <p:spPr>
              <a:xfrm flipH="1">
                <a:off x="10409237" y="2887662"/>
                <a:ext cx="508312" cy="2438400"/>
              </a:xfrm>
              <a:prstGeom prst="line">
                <a:avLst/>
              </a:prstGeom>
              <a:grpFill/>
              <a:ln w="6350" cap="flat" cmpd="sng" algn="ctr">
                <a:solidFill>
                  <a:schemeClr val="bg1">
                    <a:alpha val="23000"/>
                  </a:schemeClr>
                </a:solidFill>
                <a:prstDash val="solid"/>
                <a:headEnd type="none"/>
                <a:tailEnd type="none"/>
              </a:ln>
              <a:effectLst/>
            </p:spPr>
          </p:cxnSp>
          <p:cxnSp>
            <p:nvCxnSpPr>
              <p:cNvPr id="108" name="Straight Connector 107">
                <a:extLst>
                  <a:ext uri="{FF2B5EF4-FFF2-40B4-BE49-F238E27FC236}">
                    <a16:creationId xmlns:a16="http://schemas.microsoft.com/office/drawing/2014/main" id="{2D79F631-1538-4BA3-B529-1D9B8E3022F4}"/>
                  </a:ext>
                </a:extLst>
              </p:cNvPr>
              <p:cNvCxnSpPr>
                <a:stCxn id="59" idx="3"/>
                <a:endCxn id="57" idx="7"/>
              </p:cNvCxnSpPr>
              <p:nvPr/>
            </p:nvCxnSpPr>
            <p:spPr>
              <a:xfrm flipH="1">
                <a:off x="8221037" y="4315776"/>
                <a:ext cx="2847970" cy="1560516"/>
              </a:xfrm>
              <a:prstGeom prst="line">
                <a:avLst/>
              </a:prstGeom>
              <a:grpFill/>
              <a:ln w="6350" cap="flat" cmpd="sng" algn="ctr">
                <a:solidFill>
                  <a:schemeClr val="bg1">
                    <a:alpha val="23000"/>
                  </a:schemeClr>
                </a:solidFill>
                <a:prstDash val="solid"/>
                <a:headEnd type="none"/>
                <a:tailEnd type="none"/>
              </a:ln>
              <a:effectLst/>
            </p:spPr>
          </p:cxnSp>
        </p:grpSp>
      </p:grpSp>
      <p:sp useBgFill="1">
        <p:nvSpPr>
          <p:cNvPr id="19" name="Rectangle 18">
            <a:extLst>
              <a:ext uri="{FF2B5EF4-FFF2-40B4-BE49-F238E27FC236}">
                <a16:creationId xmlns:a16="http://schemas.microsoft.com/office/drawing/2014/main" id="{C10CB49D-27DE-4DDC-A993-F782E654E44C}"/>
              </a:ext>
            </a:extLst>
          </p:cNvPr>
          <p:cNvSpPr/>
          <p:nvPr/>
        </p:nvSpPr>
        <p:spPr bwMode="auto">
          <a:xfrm>
            <a:off x="0" y="0"/>
            <a:ext cx="12192000" cy="179285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a:xfrm>
            <a:off x="576699" y="448700"/>
            <a:ext cx="10801919" cy="1459117"/>
          </a:xfrm>
        </p:spPr>
        <p:txBody>
          <a:bodyPr/>
          <a:lstStyle/>
          <a:p>
            <a:r>
              <a:rPr lang="en-US"/>
              <a:t>Our vision</a:t>
            </a:r>
            <a:br>
              <a:rPr lang="en-US"/>
            </a:br>
            <a:r>
              <a:rPr lang="en-US" sz="2800">
                <a:solidFill>
                  <a:schemeClr val="accent1"/>
                </a:solidFill>
              </a:rPr>
              <a:t>To be the BEST identity developer platform</a:t>
            </a:r>
            <a:br>
              <a:rPr lang="en-US" sz="2941">
                <a:solidFill>
                  <a:schemeClr val="accent1"/>
                </a:solidFill>
              </a:rPr>
            </a:br>
            <a:endParaRPr lang="en-US" sz="2941"/>
          </a:p>
        </p:txBody>
      </p:sp>
      <p:sp useBgFill="1">
        <p:nvSpPr>
          <p:cNvPr id="183" name="Rectangle 182">
            <a:extLst>
              <a:ext uri="{FF2B5EF4-FFF2-40B4-BE49-F238E27FC236}">
                <a16:creationId xmlns:a16="http://schemas.microsoft.com/office/drawing/2014/main" id="{92D39DC9-079B-48EE-A9B3-704F2DB7B36A}"/>
              </a:ext>
            </a:extLst>
          </p:cNvPr>
          <p:cNvSpPr/>
          <p:nvPr/>
        </p:nvSpPr>
        <p:spPr bwMode="auto">
          <a:xfrm>
            <a:off x="1" y="5064664"/>
            <a:ext cx="12192000" cy="179285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grpSp>
        <p:nvGrpSpPr>
          <p:cNvPr id="11" name="Group 10">
            <a:extLst>
              <a:ext uri="{FF2B5EF4-FFF2-40B4-BE49-F238E27FC236}">
                <a16:creationId xmlns:a16="http://schemas.microsoft.com/office/drawing/2014/main" id="{B782728C-8750-4BF2-9FDB-D6A821E6C202}"/>
              </a:ext>
            </a:extLst>
          </p:cNvPr>
          <p:cNvGrpSpPr/>
          <p:nvPr/>
        </p:nvGrpSpPr>
        <p:grpSpPr>
          <a:xfrm>
            <a:off x="-1624" y="2434191"/>
            <a:ext cx="3316772" cy="3657038"/>
            <a:chOff x="-1624" y="2434191"/>
            <a:chExt cx="3316772" cy="3657038"/>
          </a:xfrm>
        </p:grpSpPr>
        <p:grpSp>
          <p:nvGrpSpPr>
            <p:cNvPr id="4" name="Group 3">
              <a:extLst>
                <a:ext uri="{FF2B5EF4-FFF2-40B4-BE49-F238E27FC236}">
                  <a16:creationId xmlns:a16="http://schemas.microsoft.com/office/drawing/2014/main" id="{4E2858C6-426A-4E95-9B9A-16BE73465271}"/>
                </a:ext>
              </a:extLst>
            </p:cNvPr>
            <p:cNvGrpSpPr/>
            <p:nvPr/>
          </p:nvGrpSpPr>
          <p:grpSpPr>
            <a:xfrm>
              <a:off x="651804" y="2434191"/>
              <a:ext cx="2016956" cy="2016956"/>
              <a:chOff x="651804" y="2434191"/>
              <a:chExt cx="2016956" cy="2016956"/>
            </a:xfrm>
          </p:grpSpPr>
          <p:sp>
            <p:nvSpPr>
              <p:cNvPr id="128" name="Oval 127"/>
              <p:cNvSpPr/>
              <p:nvPr/>
            </p:nvSpPr>
            <p:spPr bwMode="auto">
              <a:xfrm>
                <a:off x="651804" y="2434191"/>
                <a:ext cx="2016956" cy="2016956"/>
              </a:xfrm>
              <a:prstGeom prst="ellipse">
                <a:avLst/>
              </a:prstGeom>
              <a:solidFill>
                <a:schemeClr val="tx2"/>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5" name="Group 4">
                <a:extLst>
                  <a:ext uri="{FF2B5EF4-FFF2-40B4-BE49-F238E27FC236}">
                    <a16:creationId xmlns:a16="http://schemas.microsoft.com/office/drawing/2014/main" id="{5D9B7187-8166-4328-8BEC-E4F6AE52EBB8}"/>
                  </a:ext>
                </a:extLst>
              </p:cNvPr>
              <p:cNvGrpSpPr/>
              <p:nvPr/>
            </p:nvGrpSpPr>
            <p:grpSpPr>
              <a:xfrm>
                <a:off x="1100017" y="2882404"/>
                <a:ext cx="1120531" cy="1120531"/>
                <a:chOff x="1218925" y="2939705"/>
                <a:chExt cx="1143000" cy="1143000"/>
              </a:xfrm>
            </p:grpSpPr>
            <p:grpSp>
              <p:nvGrpSpPr>
                <p:cNvPr id="22" name="Group 21">
                  <a:extLst>
                    <a:ext uri="{FF2B5EF4-FFF2-40B4-BE49-F238E27FC236}">
                      <a16:creationId xmlns:a16="http://schemas.microsoft.com/office/drawing/2014/main" id="{A20B726F-3007-4174-9B1A-5290797EDC50}"/>
                    </a:ext>
                  </a:extLst>
                </p:cNvPr>
                <p:cNvGrpSpPr>
                  <a:grpSpLocks noChangeAspect="1"/>
                </p:cNvGrpSpPr>
                <p:nvPr/>
              </p:nvGrpSpPr>
              <p:grpSpPr>
                <a:xfrm>
                  <a:off x="1477730" y="3081908"/>
                  <a:ext cx="625390" cy="736728"/>
                  <a:chOff x="1214349" y="2949158"/>
                  <a:chExt cx="384337" cy="464446"/>
                </a:xfrm>
              </p:grpSpPr>
              <p:sp>
                <p:nvSpPr>
                  <p:cNvPr id="31" name="Oval 8">
                    <a:extLst>
                      <a:ext uri="{FF2B5EF4-FFF2-40B4-BE49-F238E27FC236}">
                        <a16:creationId xmlns:a16="http://schemas.microsoft.com/office/drawing/2014/main" id="{9EBCA271-BC01-4257-9A6A-CFB04AD9B95C}"/>
                      </a:ext>
                    </a:extLst>
                  </p:cNvPr>
                  <p:cNvSpPr>
                    <a:spLocks noChangeArrowheads="1"/>
                  </p:cNvSpPr>
                  <p:nvPr/>
                </p:nvSpPr>
                <p:spPr bwMode="auto">
                  <a:xfrm>
                    <a:off x="1270253" y="2949158"/>
                    <a:ext cx="272529" cy="276770"/>
                  </a:xfrm>
                  <a:prstGeom prst="ellipse">
                    <a:avLst/>
                  </a:prstGeom>
                  <a:noFill/>
                  <a:ln w="15875" cap="flat">
                    <a:solidFill>
                      <a:schemeClr val="bg1"/>
                    </a:solidFill>
                    <a:prstDash val="solid"/>
                    <a:miter lim="800000"/>
                    <a:headEnd/>
                    <a:tailEnd/>
                  </a:ln>
                  <a:extLst/>
                </p:spPr>
                <p:txBody>
                  <a:bodyPr vert="horz" wrap="square" lIns="91427" tIns="45713" rIns="91427" bIns="45713" numCol="1" anchor="t" anchorCtr="0" compatLnSpc="1">
                    <a:prstTxWarp prst="textNoShape">
                      <a:avLst/>
                    </a:prstTxWarp>
                  </a:bodyPr>
                  <a:lstStyle/>
                  <a:p>
                    <a:endParaRPr lang="en-US" sz="1800"/>
                  </a:p>
                </p:txBody>
              </p:sp>
              <p:sp>
                <p:nvSpPr>
                  <p:cNvPr id="32" name="Freeform 9">
                    <a:extLst>
                      <a:ext uri="{FF2B5EF4-FFF2-40B4-BE49-F238E27FC236}">
                        <a16:creationId xmlns:a16="http://schemas.microsoft.com/office/drawing/2014/main" id="{E3F300C0-036A-4778-8668-05129874BDF6}"/>
                      </a:ext>
                    </a:extLst>
                  </p:cNvPr>
                  <p:cNvSpPr>
                    <a:spLocks/>
                  </p:cNvSpPr>
                  <p:nvPr/>
                </p:nvSpPr>
                <p:spPr bwMode="auto">
                  <a:xfrm>
                    <a:off x="1214349" y="3226282"/>
                    <a:ext cx="384337" cy="187322"/>
                  </a:xfrm>
                  <a:custGeom>
                    <a:avLst/>
                    <a:gdLst>
                      <a:gd name="T0" fmla="*/ 56 w 56"/>
                      <a:gd name="T1" fmla="*/ 28 h 28"/>
                      <a:gd name="T2" fmla="*/ 28 w 56"/>
                      <a:gd name="T3" fmla="*/ 0 h 28"/>
                      <a:gd name="T4" fmla="*/ 0 w 56"/>
                      <a:gd name="T5" fmla="*/ 28 h 28"/>
                    </a:gdLst>
                    <a:ahLst/>
                    <a:cxnLst>
                      <a:cxn ang="0">
                        <a:pos x="T0" y="T1"/>
                      </a:cxn>
                      <a:cxn ang="0">
                        <a:pos x="T2" y="T3"/>
                      </a:cxn>
                      <a:cxn ang="0">
                        <a:pos x="T4" y="T5"/>
                      </a:cxn>
                    </a:cxnLst>
                    <a:rect l="0" t="0" r="r" b="b"/>
                    <a:pathLst>
                      <a:path w="56" h="28">
                        <a:moveTo>
                          <a:pt x="56" y="28"/>
                        </a:moveTo>
                        <a:cubicBezTo>
                          <a:pt x="56" y="13"/>
                          <a:pt x="44" y="0"/>
                          <a:pt x="28" y="0"/>
                        </a:cubicBezTo>
                        <a:cubicBezTo>
                          <a:pt x="12" y="0"/>
                          <a:pt x="0" y="13"/>
                          <a:pt x="0" y="28"/>
                        </a:cubicBezTo>
                      </a:path>
                    </a:pathLst>
                  </a:custGeom>
                  <a:noFill/>
                  <a:ln w="15875" cap="flat">
                    <a:solidFill>
                      <a:schemeClr val="bg1"/>
                    </a:solidFill>
                    <a:prstDash val="solid"/>
                    <a:miter lim="800000"/>
                    <a:headEnd/>
                    <a:tailEnd/>
                  </a:ln>
                  <a:extLst/>
                </p:spPr>
                <p:txBody>
                  <a:bodyPr vert="horz" wrap="square" lIns="91427" tIns="45713" rIns="91427" bIns="45713" numCol="1" anchor="t" anchorCtr="0" compatLnSpc="1">
                    <a:prstTxWarp prst="textNoShape">
                      <a:avLst/>
                    </a:prstTxWarp>
                  </a:bodyPr>
                  <a:lstStyle/>
                  <a:p>
                    <a:endParaRPr lang="en-US" sz="1800"/>
                  </a:p>
                </p:txBody>
              </p:sp>
            </p:grpSp>
            <p:sp>
              <p:nvSpPr>
                <p:cNvPr id="34" name="Oval 5">
                  <a:extLst>
                    <a:ext uri="{FF2B5EF4-FFF2-40B4-BE49-F238E27FC236}">
                      <a16:creationId xmlns:a16="http://schemas.microsoft.com/office/drawing/2014/main" id="{69E0E099-9D92-4DCA-B7A2-E1A5BC8300EE}"/>
                    </a:ext>
                  </a:extLst>
                </p:cNvPr>
                <p:cNvSpPr>
                  <a:spLocks noChangeAspect="1" noChangeArrowheads="1"/>
                </p:cNvSpPr>
                <p:nvPr/>
              </p:nvSpPr>
              <p:spPr bwMode="auto">
                <a:xfrm>
                  <a:off x="1218925" y="2939705"/>
                  <a:ext cx="1143000" cy="1143000"/>
                </a:xfrm>
                <a:prstGeom prst="ellipse">
                  <a:avLst/>
                </a:prstGeom>
                <a:noFill/>
                <a:ln w="15875" cap="flat">
                  <a:solidFill>
                    <a:schemeClr val="bg1"/>
                  </a:solidFill>
                  <a:prstDash val="solid"/>
                  <a:miter lim="800000"/>
                  <a:headEnd/>
                  <a:tailEnd/>
                </a:ln>
                <a:extLst/>
              </p:spPr>
              <p:txBody>
                <a:bodyPr vert="horz" wrap="square" lIns="91427" tIns="45713" rIns="91427" bIns="45713" numCol="1" anchor="t" anchorCtr="0" compatLnSpc="1">
                  <a:prstTxWarp prst="textNoShape">
                    <a:avLst/>
                  </a:prstTxWarp>
                </a:bodyPr>
                <a:lstStyle/>
                <a:p>
                  <a:endParaRPr lang="en-US" sz="1800"/>
                </a:p>
              </p:txBody>
            </p:sp>
          </p:grpSp>
        </p:grpSp>
        <p:sp>
          <p:nvSpPr>
            <p:cNvPr id="29" name="TextBox 28"/>
            <p:cNvSpPr txBox="1"/>
            <p:nvPr/>
          </p:nvSpPr>
          <p:spPr>
            <a:xfrm>
              <a:off x="-1624" y="4987032"/>
              <a:ext cx="3316772" cy="1104197"/>
            </a:xfrm>
            <a:prstGeom prst="rect">
              <a:avLst/>
            </a:prstGeom>
            <a:noFill/>
          </p:spPr>
          <p:txBody>
            <a:bodyPr wrap="square" lIns="179259" tIns="143407" rIns="179259" bIns="143407" rtlCol="0">
              <a:spAutoFit/>
            </a:bodyPr>
            <a:lstStyle/>
            <a:p>
              <a:pPr algn="ctr" defTabSz="914225">
                <a:lnSpc>
                  <a:spcPct val="90000"/>
                </a:lnSpc>
                <a:spcAft>
                  <a:spcPts val="588"/>
                </a:spcAft>
              </a:pPr>
              <a:r>
                <a:rPr lang="en-US" sz="2941" spc="-49">
                  <a:latin typeface="Segoe UI Semilight" panose="020B0402040204020203" pitchFamily="34" charset="0"/>
                  <a:cs typeface="Segoe UI Semilight" panose="020B0402040204020203" pitchFamily="34" charset="0"/>
                </a:rPr>
                <a:t>Reach your target audience</a:t>
              </a:r>
            </a:p>
          </p:txBody>
        </p:sp>
      </p:grpSp>
      <p:grpSp>
        <p:nvGrpSpPr>
          <p:cNvPr id="10" name="Group 9">
            <a:extLst>
              <a:ext uri="{FF2B5EF4-FFF2-40B4-BE49-F238E27FC236}">
                <a16:creationId xmlns:a16="http://schemas.microsoft.com/office/drawing/2014/main" id="{5D3516C8-1F62-4A76-B065-F2138D61F6FA}"/>
              </a:ext>
            </a:extLst>
          </p:cNvPr>
          <p:cNvGrpSpPr/>
          <p:nvPr/>
        </p:nvGrpSpPr>
        <p:grpSpPr>
          <a:xfrm>
            <a:off x="3032520" y="2434191"/>
            <a:ext cx="3316772" cy="3733982"/>
            <a:chOff x="3032520" y="2434191"/>
            <a:chExt cx="3316772" cy="3733982"/>
          </a:xfrm>
        </p:grpSpPr>
        <p:grpSp>
          <p:nvGrpSpPr>
            <p:cNvPr id="2" name="Group 1">
              <a:extLst>
                <a:ext uri="{FF2B5EF4-FFF2-40B4-BE49-F238E27FC236}">
                  <a16:creationId xmlns:a16="http://schemas.microsoft.com/office/drawing/2014/main" id="{E6E4A09C-4446-4584-903C-BDCB802706A8}"/>
                </a:ext>
              </a:extLst>
            </p:cNvPr>
            <p:cNvGrpSpPr/>
            <p:nvPr/>
          </p:nvGrpSpPr>
          <p:grpSpPr>
            <a:xfrm>
              <a:off x="3684007" y="2434191"/>
              <a:ext cx="2016956" cy="2016956"/>
              <a:chOff x="3684007" y="2434191"/>
              <a:chExt cx="2016956" cy="2016956"/>
            </a:xfrm>
          </p:grpSpPr>
          <p:sp>
            <p:nvSpPr>
              <p:cNvPr id="132" name="Oval 131"/>
              <p:cNvSpPr/>
              <p:nvPr/>
            </p:nvSpPr>
            <p:spPr bwMode="auto">
              <a:xfrm>
                <a:off x="3684007" y="2434191"/>
                <a:ext cx="2016956" cy="2016956"/>
              </a:xfrm>
              <a:prstGeom prst="ellipse">
                <a:avLst/>
              </a:prstGeom>
              <a:solidFill>
                <a:schemeClr val="tx2"/>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6" name="Group 5">
                <a:extLst>
                  <a:ext uri="{FF2B5EF4-FFF2-40B4-BE49-F238E27FC236}">
                    <a16:creationId xmlns:a16="http://schemas.microsoft.com/office/drawing/2014/main" id="{7976CEB9-1B8F-4DF2-817F-F91482B16D9B}"/>
                  </a:ext>
                </a:extLst>
              </p:cNvPr>
              <p:cNvGrpSpPr/>
              <p:nvPr/>
            </p:nvGrpSpPr>
            <p:grpSpPr>
              <a:xfrm>
                <a:off x="4283642" y="2882404"/>
                <a:ext cx="817686" cy="1120531"/>
                <a:chOff x="4325259" y="2939705"/>
                <a:chExt cx="834082" cy="1143000"/>
              </a:xfrm>
              <a:solidFill>
                <a:schemeClr val="bg1"/>
              </a:solidFill>
            </p:grpSpPr>
            <p:sp>
              <p:nvSpPr>
                <p:cNvPr id="20" name="Freeform 11">
                  <a:extLst>
                    <a:ext uri="{FF2B5EF4-FFF2-40B4-BE49-F238E27FC236}">
                      <a16:creationId xmlns:a16="http://schemas.microsoft.com/office/drawing/2014/main" id="{48940B1D-8C17-4809-A41F-9B77ECB9F351}"/>
                    </a:ext>
                  </a:extLst>
                </p:cNvPr>
                <p:cNvSpPr>
                  <a:spLocks noEditPoints="1"/>
                </p:cNvSpPr>
                <p:nvPr/>
              </p:nvSpPr>
              <p:spPr bwMode="auto">
                <a:xfrm>
                  <a:off x="4325259" y="2939705"/>
                  <a:ext cx="834082" cy="1143000"/>
                </a:xfrm>
                <a:custGeom>
                  <a:avLst/>
                  <a:gdLst>
                    <a:gd name="T0" fmla="*/ 685 w 1369"/>
                    <a:gd name="T1" fmla="*/ 0 h 1867"/>
                    <a:gd name="T2" fmla="*/ 685 w 1369"/>
                    <a:gd name="T3" fmla="*/ 0 h 1867"/>
                    <a:gd name="T4" fmla="*/ 0 w 1369"/>
                    <a:gd name="T5" fmla="*/ 233 h 1867"/>
                    <a:gd name="T6" fmla="*/ 0 w 1369"/>
                    <a:gd name="T7" fmla="*/ 1189 h 1867"/>
                    <a:gd name="T8" fmla="*/ 154 w 1369"/>
                    <a:gd name="T9" fmla="*/ 1508 h 1867"/>
                    <a:gd name="T10" fmla="*/ 685 w 1369"/>
                    <a:gd name="T11" fmla="*/ 1867 h 1867"/>
                    <a:gd name="T12" fmla="*/ 1369 w 1369"/>
                    <a:gd name="T13" fmla="*/ 1189 h 1867"/>
                    <a:gd name="T14" fmla="*/ 1369 w 1369"/>
                    <a:gd name="T15" fmla="*/ 233 h 1867"/>
                    <a:gd name="T16" fmla="*/ 1165 w 1369"/>
                    <a:gd name="T17" fmla="*/ 222 h 1867"/>
                    <a:gd name="T18" fmla="*/ 685 w 1369"/>
                    <a:gd name="T19" fmla="*/ 0 h 1867"/>
                    <a:gd name="T20" fmla="*/ 685 w 1369"/>
                    <a:gd name="T21" fmla="*/ 49 h 1867"/>
                    <a:gd name="T22" fmla="*/ 685 w 1369"/>
                    <a:gd name="T23" fmla="*/ 49 h 1867"/>
                    <a:gd name="T24" fmla="*/ 1162 w 1369"/>
                    <a:gd name="T25" fmla="*/ 249 h 1867"/>
                    <a:gd name="T26" fmla="*/ 1342 w 1369"/>
                    <a:gd name="T27" fmla="*/ 259 h 1867"/>
                    <a:gd name="T28" fmla="*/ 1342 w 1369"/>
                    <a:gd name="T29" fmla="*/ 1189 h 1867"/>
                    <a:gd name="T30" fmla="*/ 1012 w 1369"/>
                    <a:gd name="T31" fmla="*/ 1647 h 1867"/>
                    <a:gd name="T32" fmla="*/ 685 w 1369"/>
                    <a:gd name="T33" fmla="*/ 1837 h 1867"/>
                    <a:gd name="T34" fmla="*/ 173 w 1369"/>
                    <a:gd name="T35" fmla="*/ 1489 h 1867"/>
                    <a:gd name="T36" fmla="*/ 27 w 1369"/>
                    <a:gd name="T37" fmla="*/ 1189 h 1867"/>
                    <a:gd name="T38" fmla="*/ 27 w 1369"/>
                    <a:gd name="T39" fmla="*/ 259 h 1867"/>
                    <a:gd name="T40" fmla="*/ 685 w 1369"/>
                    <a:gd name="T41" fmla="*/ 49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9" h="1867">
                      <a:moveTo>
                        <a:pt x="685" y="0"/>
                      </a:moveTo>
                      <a:lnTo>
                        <a:pt x="685" y="0"/>
                      </a:lnTo>
                      <a:cubicBezTo>
                        <a:pt x="685" y="0"/>
                        <a:pt x="592" y="233"/>
                        <a:pt x="0" y="233"/>
                      </a:cubicBezTo>
                      <a:lnTo>
                        <a:pt x="0" y="1189"/>
                      </a:lnTo>
                      <a:cubicBezTo>
                        <a:pt x="0" y="1305"/>
                        <a:pt x="65" y="1413"/>
                        <a:pt x="154" y="1508"/>
                      </a:cubicBezTo>
                      <a:cubicBezTo>
                        <a:pt x="355" y="1722"/>
                        <a:pt x="685" y="1867"/>
                        <a:pt x="685" y="1867"/>
                      </a:cubicBezTo>
                      <a:cubicBezTo>
                        <a:pt x="685" y="1867"/>
                        <a:pt x="1369" y="1567"/>
                        <a:pt x="1369" y="1189"/>
                      </a:cubicBezTo>
                      <a:lnTo>
                        <a:pt x="1369" y="233"/>
                      </a:lnTo>
                      <a:cubicBezTo>
                        <a:pt x="1293" y="233"/>
                        <a:pt x="1225" y="229"/>
                        <a:pt x="1165" y="222"/>
                      </a:cubicBezTo>
                      <a:cubicBezTo>
                        <a:pt x="753" y="177"/>
                        <a:pt x="685" y="0"/>
                        <a:pt x="685" y="0"/>
                      </a:cubicBezTo>
                      <a:close/>
                      <a:moveTo>
                        <a:pt x="685" y="49"/>
                      </a:moveTo>
                      <a:lnTo>
                        <a:pt x="685" y="49"/>
                      </a:lnTo>
                      <a:cubicBezTo>
                        <a:pt x="731" y="108"/>
                        <a:pt x="855" y="215"/>
                        <a:pt x="1162" y="249"/>
                      </a:cubicBezTo>
                      <a:cubicBezTo>
                        <a:pt x="1218" y="255"/>
                        <a:pt x="1279" y="259"/>
                        <a:pt x="1342" y="259"/>
                      </a:cubicBezTo>
                      <a:lnTo>
                        <a:pt x="1342" y="1189"/>
                      </a:lnTo>
                      <a:cubicBezTo>
                        <a:pt x="1342" y="1373"/>
                        <a:pt x="1163" y="1540"/>
                        <a:pt x="1012" y="1647"/>
                      </a:cubicBezTo>
                      <a:cubicBezTo>
                        <a:pt x="869" y="1749"/>
                        <a:pt x="725" y="1819"/>
                        <a:pt x="685" y="1837"/>
                      </a:cubicBezTo>
                      <a:cubicBezTo>
                        <a:pt x="627" y="1810"/>
                        <a:pt x="348" y="1676"/>
                        <a:pt x="173" y="1489"/>
                      </a:cubicBezTo>
                      <a:cubicBezTo>
                        <a:pt x="76" y="1386"/>
                        <a:pt x="27" y="1285"/>
                        <a:pt x="27" y="1189"/>
                      </a:cubicBezTo>
                      <a:lnTo>
                        <a:pt x="27" y="259"/>
                      </a:lnTo>
                      <a:cubicBezTo>
                        <a:pt x="467" y="254"/>
                        <a:pt x="630" y="119"/>
                        <a:pt x="685" y="49"/>
                      </a:cubicBezTo>
                      <a:close/>
                    </a:path>
                  </a:pathLst>
                </a:custGeom>
                <a:grpFill/>
                <a:ln w="3175">
                  <a:solidFill>
                    <a:schemeClr val="bg1">
                      <a:lumMod val="95000"/>
                    </a:schemeClr>
                  </a:solidFill>
                  <a:prstDash val="solid"/>
                  <a:round/>
                  <a:headEnd/>
                  <a:tailEnd/>
                </a:ln>
              </p:spPr>
              <p:txBody>
                <a:bodyPr vert="horz" wrap="square" lIns="91427" tIns="45713" rIns="91427" bIns="45713" numCol="1" anchor="t" anchorCtr="0" compatLnSpc="1">
                  <a:prstTxWarp prst="textNoShape">
                    <a:avLst/>
                  </a:prstTxWarp>
                </a:bodyPr>
                <a:lstStyle/>
                <a:p>
                  <a:pPr defTabSz="914225">
                    <a:defRPr/>
                  </a:pPr>
                  <a:endParaRPr lang="en-US" sz="1800" kern="0">
                    <a:solidFill>
                      <a:srgbClr val="FFFFFF"/>
                    </a:solidFill>
                  </a:endParaRPr>
                </a:p>
              </p:txBody>
            </p:sp>
            <p:sp>
              <p:nvSpPr>
                <p:cNvPr id="21" name="Freeform 12">
                  <a:extLst>
                    <a:ext uri="{FF2B5EF4-FFF2-40B4-BE49-F238E27FC236}">
                      <a16:creationId xmlns:a16="http://schemas.microsoft.com/office/drawing/2014/main" id="{E001756F-A50D-4D1C-95A0-6D23698E8AB2}"/>
                    </a:ext>
                  </a:extLst>
                </p:cNvPr>
                <p:cNvSpPr>
                  <a:spLocks noEditPoints="1"/>
                </p:cNvSpPr>
                <p:nvPr/>
              </p:nvSpPr>
              <p:spPr bwMode="auto">
                <a:xfrm>
                  <a:off x="4549225" y="3260210"/>
                  <a:ext cx="386149" cy="498133"/>
                </a:xfrm>
                <a:custGeom>
                  <a:avLst/>
                  <a:gdLst>
                    <a:gd name="T0" fmla="*/ 281 w 629"/>
                    <a:gd name="T1" fmla="*/ 377 h 814"/>
                    <a:gd name="T2" fmla="*/ 423 w 629"/>
                    <a:gd name="T3" fmla="*/ 257 h 814"/>
                    <a:gd name="T4" fmla="*/ 401 w 629"/>
                    <a:gd name="T5" fmla="*/ 185 h 814"/>
                    <a:gd name="T6" fmla="*/ 315 w 629"/>
                    <a:gd name="T7" fmla="*/ 137 h 814"/>
                    <a:gd name="T8" fmla="*/ 206 w 629"/>
                    <a:gd name="T9" fmla="*/ 257 h 814"/>
                    <a:gd name="T10" fmla="*/ 281 w 629"/>
                    <a:gd name="T11" fmla="*/ 377 h 814"/>
                    <a:gd name="T12" fmla="*/ 450 w 629"/>
                    <a:gd name="T13" fmla="*/ 403 h 814"/>
                    <a:gd name="T14" fmla="*/ 217 w 629"/>
                    <a:gd name="T15" fmla="*/ 403 h 814"/>
                    <a:gd name="T16" fmla="*/ 180 w 629"/>
                    <a:gd name="T17" fmla="*/ 403 h 814"/>
                    <a:gd name="T18" fmla="*/ 220 w 629"/>
                    <a:gd name="T19" fmla="*/ 152 h 814"/>
                    <a:gd name="T20" fmla="*/ 409 w 629"/>
                    <a:gd name="T21" fmla="*/ 152 h 814"/>
                    <a:gd name="T22" fmla="*/ 431 w 629"/>
                    <a:gd name="T23" fmla="*/ 182 h 814"/>
                    <a:gd name="T24" fmla="*/ 450 w 629"/>
                    <a:gd name="T25" fmla="*/ 257 h 814"/>
                    <a:gd name="T26" fmla="*/ 43 w 629"/>
                    <a:gd name="T27" fmla="*/ 403 h 814"/>
                    <a:gd name="T28" fmla="*/ 27 w 629"/>
                    <a:gd name="T29" fmla="*/ 420 h 814"/>
                    <a:gd name="T30" fmla="*/ 43 w 629"/>
                    <a:gd name="T31" fmla="*/ 787 h 814"/>
                    <a:gd name="T32" fmla="*/ 603 w 629"/>
                    <a:gd name="T33" fmla="*/ 771 h 814"/>
                    <a:gd name="T34" fmla="*/ 586 w 629"/>
                    <a:gd name="T35" fmla="*/ 403 h 814"/>
                    <a:gd name="T36" fmla="*/ 533 w 629"/>
                    <a:gd name="T37" fmla="*/ 257 h 814"/>
                    <a:gd name="T38" fmla="*/ 471 w 629"/>
                    <a:gd name="T39" fmla="*/ 97 h 814"/>
                    <a:gd name="T40" fmla="*/ 315 w 629"/>
                    <a:gd name="T41" fmla="*/ 27 h 814"/>
                    <a:gd name="T42" fmla="*/ 159 w 629"/>
                    <a:gd name="T43" fmla="*/ 95 h 814"/>
                    <a:gd name="T44" fmla="*/ 96 w 629"/>
                    <a:gd name="T45" fmla="*/ 403 h 814"/>
                    <a:gd name="T46" fmla="*/ 586 w 629"/>
                    <a:gd name="T47" fmla="*/ 814 h 814"/>
                    <a:gd name="T48" fmla="*/ 43 w 629"/>
                    <a:gd name="T49" fmla="*/ 814 h 814"/>
                    <a:gd name="T50" fmla="*/ 0 w 629"/>
                    <a:gd name="T51" fmla="*/ 420 h 814"/>
                    <a:gd name="T52" fmla="*/ 70 w 629"/>
                    <a:gd name="T53" fmla="*/ 377 h 814"/>
                    <a:gd name="T54" fmla="*/ 140 w 629"/>
                    <a:gd name="T55" fmla="*/ 77 h 814"/>
                    <a:gd name="T56" fmla="*/ 315 w 629"/>
                    <a:gd name="T57" fmla="*/ 0 h 814"/>
                    <a:gd name="T58" fmla="*/ 492 w 629"/>
                    <a:gd name="T59" fmla="*/ 80 h 814"/>
                    <a:gd name="T60" fmla="*/ 560 w 629"/>
                    <a:gd name="T61" fmla="*/ 257 h 814"/>
                    <a:gd name="T62" fmla="*/ 586 w 629"/>
                    <a:gd name="T63" fmla="*/ 377 h 814"/>
                    <a:gd name="T64" fmla="*/ 629 w 629"/>
                    <a:gd name="T65" fmla="*/ 771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9" h="814">
                      <a:moveTo>
                        <a:pt x="281" y="377"/>
                      </a:moveTo>
                      <a:lnTo>
                        <a:pt x="281" y="377"/>
                      </a:lnTo>
                      <a:lnTo>
                        <a:pt x="423" y="377"/>
                      </a:lnTo>
                      <a:lnTo>
                        <a:pt x="423" y="257"/>
                      </a:lnTo>
                      <a:cubicBezTo>
                        <a:pt x="423" y="232"/>
                        <a:pt x="416" y="208"/>
                        <a:pt x="403" y="188"/>
                      </a:cubicBezTo>
                      <a:lnTo>
                        <a:pt x="401" y="185"/>
                      </a:lnTo>
                      <a:cubicBezTo>
                        <a:pt x="397" y="179"/>
                        <a:pt x="393" y="175"/>
                        <a:pt x="390" y="171"/>
                      </a:cubicBezTo>
                      <a:cubicBezTo>
                        <a:pt x="369" y="149"/>
                        <a:pt x="343" y="137"/>
                        <a:pt x="315" y="137"/>
                      </a:cubicBezTo>
                      <a:cubicBezTo>
                        <a:pt x="286" y="137"/>
                        <a:pt x="260" y="149"/>
                        <a:pt x="240" y="171"/>
                      </a:cubicBezTo>
                      <a:cubicBezTo>
                        <a:pt x="218" y="193"/>
                        <a:pt x="206" y="224"/>
                        <a:pt x="206" y="257"/>
                      </a:cubicBezTo>
                      <a:lnTo>
                        <a:pt x="206" y="377"/>
                      </a:lnTo>
                      <a:lnTo>
                        <a:pt x="281" y="377"/>
                      </a:lnTo>
                      <a:lnTo>
                        <a:pt x="281" y="377"/>
                      </a:lnTo>
                      <a:close/>
                      <a:moveTo>
                        <a:pt x="450" y="403"/>
                      </a:moveTo>
                      <a:lnTo>
                        <a:pt x="450" y="403"/>
                      </a:lnTo>
                      <a:lnTo>
                        <a:pt x="217" y="403"/>
                      </a:lnTo>
                      <a:lnTo>
                        <a:pt x="217" y="403"/>
                      </a:lnTo>
                      <a:lnTo>
                        <a:pt x="180" y="403"/>
                      </a:lnTo>
                      <a:lnTo>
                        <a:pt x="180" y="257"/>
                      </a:lnTo>
                      <a:cubicBezTo>
                        <a:pt x="180" y="218"/>
                        <a:pt x="194" y="180"/>
                        <a:pt x="220" y="152"/>
                      </a:cubicBezTo>
                      <a:cubicBezTo>
                        <a:pt x="246" y="125"/>
                        <a:pt x="279" y="110"/>
                        <a:pt x="315" y="110"/>
                      </a:cubicBezTo>
                      <a:cubicBezTo>
                        <a:pt x="350" y="110"/>
                        <a:pt x="384" y="125"/>
                        <a:pt x="409" y="152"/>
                      </a:cubicBezTo>
                      <a:cubicBezTo>
                        <a:pt x="415" y="158"/>
                        <a:pt x="420" y="165"/>
                        <a:pt x="425" y="173"/>
                      </a:cubicBezTo>
                      <a:lnTo>
                        <a:pt x="431" y="182"/>
                      </a:lnTo>
                      <a:lnTo>
                        <a:pt x="431" y="182"/>
                      </a:lnTo>
                      <a:cubicBezTo>
                        <a:pt x="443" y="205"/>
                        <a:pt x="450" y="231"/>
                        <a:pt x="450" y="257"/>
                      </a:cubicBezTo>
                      <a:lnTo>
                        <a:pt x="450" y="403"/>
                      </a:lnTo>
                      <a:close/>
                      <a:moveTo>
                        <a:pt x="43" y="403"/>
                      </a:moveTo>
                      <a:lnTo>
                        <a:pt x="43" y="403"/>
                      </a:lnTo>
                      <a:cubicBezTo>
                        <a:pt x="34" y="403"/>
                        <a:pt x="27" y="411"/>
                        <a:pt x="27" y="420"/>
                      </a:cubicBezTo>
                      <a:lnTo>
                        <a:pt x="27" y="771"/>
                      </a:lnTo>
                      <a:cubicBezTo>
                        <a:pt x="27" y="780"/>
                        <a:pt x="34" y="787"/>
                        <a:pt x="43" y="787"/>
                      </a:cubicBezTo>
                      <a:lnTo>
                        <a:pt x="586" y="787"/>
                      </a:lnTo>
                      <a:cubicBezTo>
                        <a:pt x="595" y="787"/>
                        <a:pt x="603" y="780"/>
                        <a:pt x="603" y="771"/>
                      </a:cubicBezTo>
                      <a:lnTo>
                        <a:pt x="603" y="420"/>
                      </a:lnTo>
                      <a:cubicBezTo>
                        <a:pt x="603" y="411"/>
                        <a:pt x="595" y="403"/>
                        <a:pt x="586" y="403"/>
                      </a:cubicBezTo>
                      <a:lnTo>
                        <a:pt x="533" y="403"/>
                      </a:lnTo>
                      <a:lnTo>
                        <a:pt x="533" y="257"/>
                      </a:lnTo>
                      <a:cubicBezTo>
                        <a:pt x="533" y="199"/>
                        <a:pt x="512" y="143"/>
                        <a:pt x="474" y="100"/>
                      </a:cubicBezTo>
                      <a:cubicBezTo>
                        <a:pt x="473" y="99"/>
                        <a:pt x="472" y="98"/>
                        <a:pt x="471" y="97"/>
                      </a:cubicBezTo>
                      <a:lnTo>
                        <a:pt x="470" y="95"/>
                      </a:lnTo>
                      <a:cubicBezTo>
                        <a:pt x="429" y="52"/>
                        <a:pt x="373" y="27"/>
                        <a:pt x="315" y="27"/>
                      </a:cubicBezTo>
                      <a:lnTo>
                        <a:pt x="314" y="27"/>
                      </a:lnTo>
                      <a:cubicBezTo>
                        <a:pt x="257" y="27"/>
                        <a:pt x="200" y="52"/>
                        <a:pt x="159" y="95"/>
                      </a:cubicBezTo>
                      <a:cubicBezTo>
                        <a:pt x="119" y="139"/>
                        <a:pt x="96" y="196"/>
                        <a:pt x="96" y="257"/>
                      </a:cubicBezTo>
                      <a:lnTo>
                        <a:pt x="96" y="403"/>
                      </a:lnTo>
                      <a:lnTo>
                        <a:pt x="43" y="403"/>
                      </a:lnTo>
                      <a:close/>
                      <a:moveTo>
                        <a:pt x="586" y="814"/>
                      </a:moveTo>
                      <a:lnTo>
                        <a:pt x="586" y="814"/>
                      </a:lnTo>
                      <a:lnTo>
                        <a:pt x="43" y="814"/>
                      </a:lnTo>
                      <a:cubicBezTo>
                        <a:pt x="19" y="814"/>
                        <a:pt x="0" y="794"/>
                        <a:pt x="0" y="771"/>
                      </a:cubicBezTo>
                      <a:lnTo>
                        <a:pt x="0" y="420"/>
                      </a:lnTo>
                      <a:cubicBezTo>
                        <a:pt x="0" y="396"/>
                        <a:pt x="19" y="377"/>
                        <a:pt x="43" y="377"/>
                      </a:cubicBezTo>
                      <a:lnTo>
                        <a:pt x="70" y="377"/>
                      </a:lnTo>
                      <a:lnTo>
                        <a:pt x="70" y="257"/>
                      </a:lnTo>
                      <a:cubicBezTo>
                        <a:pt x="70" y="190"/>
                        <a:pt x="95" y="126"/>
                        <a:pt x="140" y="77"/>
                      </a:cubicBezTo>
                      <a:cubicBezTo>
                        <a:pt x="186" y="28"/>
                        <a:pt x="249" y="0"/>
                        <a:pt x="314" y="0"/>
                      </a:cubicBezTo>
                      <a:cubicBezTo>
                        <a:pt x="315" y="0"/>
                        <a:pt x="315" y="0"/>
                        <a:pt x="315" y="0"/>
                      </a:cubicBezTo>
                      <a:cubicBezTo>
                        <a:pt x="380" y="0"/>
                        <a:pt x="444" y="28"/>
                        <a:pt x="489" y="77"/>
                      </a:cubicBezTo>
                      <a:cubicBezTo>
                        <a:pt x="490" y="78"/>
                        <a:pt x="491" y="79"/>
                        <a:pt x="492" y="80"/>
                      </a:cubicBezTo>
                      <a:cubicBezTo>
                        <a:pt x="493" y="81"/>
                        <a:pt x="493" y="82"/>
                        <a:pt x="494" y="82"/>
                      </a:cubicBezTo>
                      <a:cubicBezTo>
                        <a:pt x="536" y="130"/>
                        <a:pt x="560" y="192"/>
                        <a:pt x="560" y="257"/>
                      </a:cubicBezTo>
                      <a:lnTo>
                        <a:pt x="560" y="377"/>
                      </a:lnTo>
                      <a:lnTo>
                        <a:pt x="586" y="377"/>
                      </a:lnTo>
                      <a:cubicBezTo>
                        <a:pt x="610" y="377"/>
                        <a:pt x="629" y="396"/>
                        <a:pt x="629" y="420"/>
                      </a:cubicBezTo>
                      <a:lnTo>
                        <a:pt x="629" y="771"/>
                      </a:lnTo>
                      <a:cubicBezTo>
                        <a:pt x="629" y="794"/>
                        <a:pt x="610" y="814"/>
                        <a:pt x="586" y="814"/>
                      </a:cubicBezTo>
                      <a:close/>
                    </a:path>
                  </a:pathLst>
                </a:custGeom>
                <a:grpFill/>
                <a:ln w="3175">
                  <a:solidFill>
                    <a:schemeClr val="bg1">
                      <a:lumMod val="95000"/>
                    </a:schemeClr>
                  </a:solidFill>
                  <a:prstDash val="solid"/>
                  <a:round/>
                  <a:headEnd/>
                  <a:tailEnd/>
                </a:ln>
              </p:spPr>
              <p:txBody>
                <a:bodyPr vert="horz" wrap="square" lIns="91427" tIns="45713" rIns="91427" bIns="45713" numCol="1" anchor="t" anchorCtr="0" compatLnSpc="1">
                  <a:prstTxWarp prst="textNoShape">
                    <a:avLst/>
                  </a:prstTxWarp>
                </a:bodyPr>
                <a:lstStyle/>
                <a:p>
                  <a:pPr defTabSz="914225">
                    <a:defRPr/>
                  </a:pPr>
                  <a:endParaRPr lang="en-US" sz="1800" kern="0">
                    <a:solidFill>
                      <a:srgbClr val="FFFFFF"/>
                    </a:solidFill>
                  </a:endParaRPr>
                </a:p>
              </p:txBody>
            </p:sp>
          </p:grpSp>
        </p:grpSp>
        <p:sp>
          <p:nvSpPr>
            <p:cNvPr id="28" name="TextBox 27"/>
            <p:cNvSpPr txBox="1"/>
            <p:nvPr/>
          </p:nvSpPr>
          <p:spPr>
            <a:xfrm>
              <a:off x="3032520" y="4987032"/>
              <a:ext cx="3316772" cy="1181141"/>
            </a:xfrm>
            <a:prstGeom prst="rect">
              <a:avLst/>
            </a:prstGeom>
            <a:noFill/>
          </p:spPr>
          <p:txBody>
            <a:bodyPr wrap="square" lIns="179259" tIns="143407" rIns="179259" bIns="143407" rtlCol="0">
              <a:spAutoFit/>
            </a:bodyPr>
            <a:lstStyle/>
            <a:p>
              <a:pPr algn="ctr" defTabSz="914225">
                <a:lnSpc>
                  <a:spcPct val="90000"/>
                </a:lnSpc>
                <a:spcAft>
                  <a:spcPts val="588"/>
                </a:spcAft>
              </a:pPr>
              <a:r>
                <a:rPr lang="en-US" sz="2941" spc="-49" dirty="0">
                  <a:latin typeface="Segoe UI Semilight" panose="020B0402040204020203" pitchFamily="34" charset="0"/>
                  <a:cs typeface="Segoe UI Semilight" panose="020B0402040204020203" pitchFamily="34" charset="0"/>
                </a:rPr>
                <a:t>Security and</a:t>
              </a:r>
            </a:p>
            <a:p>
              <a:pPr algn="ctr" defTabSz="914225">
                <a:lnSpc>
                  <a:spcPct val="90000"/>
                </a:lnSpc>
                <a:spcAft>
                  <a:spcPts val="588"/>
                </a:spcAft>
              </a:pPr>
              <a:r>
                <a:rPr lang="en-US" sz="2941" spc="-49" dirty="0">
                  <a:latin typeface="Segoe UI Semilight" panose="020B0402040204020203" pitchFamily="34" charset="0"/>
                  <a:cs typeface="Segoe UI Semilight" panose="020B0402040204020203" pitchFamily="34" charset="0"/>
                </a:rPr>
                <a:t>trust</a:t>
              </a:r>
            </a:p>
          </p:txBody>
        </p:sp>
      </p:grpSp>
      <p:grpSp>
        <p:nvGrpSpPr>
          <p:cNvPr id="23" name="Group 22">
            <a:extLst>
              <a:ext uri="{FF2B5EF4-FFF2-40B4-BE49-F238E27FC236}">
                <a16:creationId xmlns:a16="http://schemas.microsoft.com/office/drawing/2014/main" id="{4F65E32F-649E-4D0B-A29E-C2198ADC3E3B}"/>
              </a:ext>
            </a:extLst>
          </p:cNvPr>
          <p:cNvGrpSpPr/>
          <p:nvPr/>
        </p:nvGrpSpPr>
        <p:grpSpPr>
          <a:xfrm>
            <a:off x="6066664" y="2434191"/>
            <a:ext cx="3316772" cy="3657038"/>
            <a:chOff x="6099777" y="2434191"/>
            <a:chExt cx="3316772" cy="3657038"/>
          </a:xfrm>
        </p:grpSpPr>
        <p:grpSp>
          <p:nvGrpSpPr>
            <p:cNvPr id="16" name="Group 15">
              <a:extLst>
                <a:ext uri="{FF2B5EF4-FFF2-40B4-BE49-F238E27FC236}">
                  <a16:creationId xmlns:a16="http://schemas.microsoft.com/office/drawing/2014/main" id="{E9990FC1-E155-41D6-A68B-52551657623A}"/>
                </a:ext>
              </a:extLst>
            </p:cNvPr>
            <p:cNvGrpSpPr/>
            <p:nvPr/>
          </p:nvGrpSpPr>
          <p:grpSpPr>
            <a:xfrm>
              <a:off x="6748148" y="2434191"/>
              <a:ext cx="2016956" cy="2016956"/>
              <a:chOff x="6748148" y="2434191"/>
              <a:chExt cx="2016956" cy="2016956"/>
            </a:xfrm>
          </p:grpSpPr>
          <p:sp>
            <p:nvSpPr>
              <p:cNvPr id="131" name="Oval 130"/>
              <p:cNvSpPr/>
              <p:nvPr/>
            </p:nvSpPr>
            <p:spPr bwMode="auto">
              <a:xfrm>
                <a:off x="6748148" y="2434191"/>
                <a:ext cx="2016956" cy="2016956"/>
              </a:xfrm>
              <a:prstGeom prst="ellipse">
                <a:avLst/>
              </a:prstGeom>
              <a:solidFill>
                <a:schemeClr val="tx2"/>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7" name="Group 6">
                <a:extLst>
                  <a:ext uri="{FF2B5EF4-FFF2-40B4-BE49-F238E27FC236}">
                    <a16:creationId xmlns:a16="http://schemas.microsoft.com/office/drawing/2014/main" id="{5626E457-B174-4EC9-8644-1CFEFDB6178F}"/>
                  </a:ext>
                </a:extLst>
              </p:cNvPr>
              <p:cNvGrpSpPr/>
              <p:nvPr/>
            </p:nvGrpSpPr>
            <p:grpSpPr>
              <a:xfrm>
                <a:off x="7196359" y="2882404"/>
                <a:ext cx="1120534" cy="1120531"/>
                <a:chOff x="7122674" y="2939705"/>
                <a:chExt cx="1143003" cy="1143000"/>
              </a:xfrm>
            </p:grpSpPr>
            <p:sp>
              <p:nvSpPr>
                <p:cNvPr id="36" name="Oval 238">
                  <a:extLst>
                    <a:ext uri="{FF2B5EF4-FFF2-40B4-BE49-F238E27FC236}">
                      <a16:creationId xmlns:a16="http://schemas.microsoft.com/office/drawing/2014/main" id="{76C1C8B6-1D28-4172-AE89-FE16F0A365E9}"/>
                    </a:ext>
                  </a:extLst>
                </p:cNvPr>
                <p:cNvSpPr>
                  <a:spLocks noChangeArrowheads="1"/>
                </p:cNvSpPr>
                <p:nvPr/>
              </p:nvSpPr>
              <p:spPr bwMode="auto">
                <a:xfrm>
                  <a:off x="7122674" y="2939705"/>
                  <a:ext cx="1143003" cy="1143000"/>
                </a:xfrm>
                <a:prstGeom prst="ellipse">
                  <a:avLst/>
                </a:prstGeom>
                <a:noFill/>
                <a:ln w="15875">
                  <a:solidFill>
                    <a:schemeClr val="bg1"/>
                  </a:solidFill>
                  <a:headEnd type="none"/>
                  <a:tailEnd type="none"/>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endParaRPr>
                </a:p>
              </p:txBody>
            </p:sp>
            <p:sp>
              <p:nvSpPr>
                <p:cNvPr id="37" name="Oval 239">
                  <a:extLst>
                    <a:ext uri="{FF2B5EF4-FFF2-40B4-BE49-F238E27FC236}">
                      <a16:creationId xmlns:a16="http://schemas.microsoft.com/office/drawing/2014/main" id="{4F15BA25-C267-4439-A476-868C676074C1}"/>
                    </a:ext>
                  </a:extLst>
                </p:cNvPr>
                <p:cNvSpPr>
                  <a:spLocks noChangeArrowheads="1"/>
                </p:cNvSpPr>
                <p:nvPr/>
              </p:nvSpPr>
              <p:spPr bwMode="auto">
                <a:xfrm>
                  <a:off x="7404897" y="2939705"/>
                  <a:ext cx="583261" cy="1143000"/>
                </a:xfrm>
                <a:prstGeom prst="ellipse">
                  <a:avLst/>
                </a:prstGeom>
                <a:noFill/>
                <a:ln w="15875">
                  <a:solidFill>
                    <a:schemeClr val="bg1"/>
                  </a:solidFill>
                  <a:headEnd type="none"/>
                  <a:tailEnd type="none"/>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endParaRPr>
                </a:p>
              </p:txBody>
            </p:sp>
            <p:sp>
              <p:nvSpPr>
                <p:cNvPr id="38" name="Line 240">
                  <a:extLst>
                    <a:ext uri="{FF2B5EF4-FFF2-40B4-BE49-F238E27FC236}">
                      <a16:creationId xmlns:a16="http://schemas.microsoft.com/office/drawing/2014/main" id="{1BD75307-D9BD-45D2-908B-C2F3B9D6A9CE}"/>
                    </a:ext>
                  </a:extLst>
                </p:cNvPr>
                <p:cNvSpPr>
                  <a:spLocks noChangeShapeType="1"/>
                </p:cNvSpPr>
                <p:nvPr/>
              </p:nvSpPr>
              <p:spPr bwMode="auto">
                <a:xfrm>
                  <a:off x="7160304" y="3334816"/>
                  <a:ext cx="1072447" cy="0"/>
                </a:xfrm>
                <a:prstGeom prst="line">
                  <a:avLst/>
                </a:prstGeom>
                <a:noFill/>
                <a:ln w="15875">
                  <a:solidFill>
                    <a:schemeClr val="bg1"/>
                  </a:solidFill>
                  <a:headEnd type="none"/>
                  <a:tailEnd type="none"/>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endParaRPr>
                </a:p>
              </p:txBody>
            </p:sp>
            <p:sp>
              <p:nvSpPr>
                <p:cNvPr id="39" name="Line 241">
                  <a:extLst>
                    <a:ext uri="{FF2B5EF4-FFF2-40B4-BE49-F238E27FC236}">
                      <a16:creationId xmlns:a16="http://schemas.microsoft.com/office/drawing/2014/main" id="{A5325A35-38C4-4B33-820F-0283B1547D07}"/>
                    </a:ext>
                  </a:extLst>
                </p:cNvPr>
                <p:cNvSpPr>
                  <a:spLocks noChangeShapeType="1"/>
                </p:cNvSpPr>
                <p:nvPr/>
              </p:nvSpPr>
              <p:spPr bwMode="auto">
                <a:xfrm>
                  <a:off x="7160304" y="3692298"/>
                  <a:ext cx="1072447" cy="0"/>
                </a:xfrm>
                <a:prstGeom prst="line">
                  <a:avLst/>
                </a:prstGeom>
                <a:noFill/>
                <a:ln w="15875">
                  <a:solidFill>
                    <a:schemeClr val="bg1"/>
                  </a:solidFill>
                  <a:headEnd type="none"/>
                  <a:tailEnd type="none"/>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endParaRPr>
                </a:p>
              </p:txBody>
            </p:sp>
          </p:grpSp>
        </p:grpSp>
        <p:sp>
          <p:nvSpPr>
            <p:cNvPr id="27" name="TextBox 26"/>
            <p:cNvSpPr txBox="1"/>
            <p:nvPr/>
          </p:nvSpPr>
          <p:spPr>
            <a:xfrm>
              <a:off x="6099777" y="4987032"/>
              <a:ext cx="3316772" cy="1104197"/>
            </a:xfrm>
            <a:prstGeom prst="rect">
              <a:avLst/>
            </a:prstGeom>
            <a:noFill/>
          </p:spPr>
          <p:txBody>
            <a:bodyPr wrap="square" lIns="179259" tIns="143407" rIns="179259" bIns="143407" rtlCol="0">
              <a:spAutoFit/>
            </a:bodyPr>
            <a:lstStyle/>
            <a:p>
              <a:pPr algn="ctr" defTabSz="914225">
                <a:lnSpc>
                  <a:spcPct val="90000"/>
                </a:lnSpc>
                <a:spcAft>
                  <a:spcPts val="588"/>
                </a:spcAft>
              </a:pPr>
              <a:r>
                <a:rPr lang="en-US" sz="2941" spc="-49">
                  <a:latin typeface="Segoe UI Semilight" panose="020B0402040204020203" pitchFamily="34" charset="0"/>
                  <a:cs typeface="Segoe UI Semilight" panose="020B0402040204020203" pitchFamily="34" charset="0"/>
                </a:rPr>
                <a:t>Ready for your</a:t>
              </a:r>
              <a:br>
                <a:rPr lang="en-US" sz="2941" spc="-49">
                  <a:latin typeface="Segoe UI Semilight" panose="020B0402040204020203" pitchFamily="34" charset="0"/>
                  <a:cs typeface="Segoe UI Semilight" panose="020B0402040204020203" pitchFamily="34" charset="0"/>
                </a:rPr>
              </a:br>
              <a:r>
                <a:rPr lang="en-US" sz="2941" spc="-49">
                  <a:latin typeface="Segoe UI Semilight" panose="020B0402040204020203" pitchFamily="34" charset="0"/>
                  <a:cs typeface="Segoe UI Semilight" panose="020B0402040204020203" pitchFamily="34" charset="0"/>
                </a:rPr>
                <a:t>business</a:t>
              </a:r>
            </a:p>
          </p:txBody>
        </p:sp>
      </p:grpSp>
      <p:grpSp>
        <p:nvGrpSpPr>
          <p:cNvPr id="9" name="Group 8">
            <a:extLst>
              <a:ext uri="{FF2B5EF4-FFF2-40B4-BE49-F238E27FC236}">
                <a16:creationId xmlns:a16="http://schemas.microsoft.com/office/drawing/2014/main" id="{088DA782-2B3A-46D7-80D2-E1704CA3C5C6}"/>
              </a:ext>
            </a:extLst>
          </p:cNvPr>
          <p:cNvGrpSpPr/>
          <p:nvPr/>
        </p:nvGrpSpPr>
        <p:grpSpPr>
          <a:xfrm>
            <a:off x="9100939" y="2376484"/>
            <a:ext cx="3316772" cy="3714745"/>
            <a:chOff x="9100939" y="2376484"/>
            <a:chExt cx="3316772" cy="3714745"/>
          </a:xfrm>
        </p:grpSpPr>
        <p:sp>
          <p:nvSpPr>
            <p:cNvPr id="189" name="TextBox 188">
              <a:extLst>
                <a:ext uri="{FF2B5EF4-FFF2-40B4-BE49-F238E27FC236}">
                  <a16:creationId xmlns:a16="http://schemas.microsoft.com/office/drawing/2014/main" id="{9A5C460F-6286-469A-BC19-C31B1ACBB5E4}"/>
                </a:ext>
              </a:extLst>
            </p:cNvPr>
            <p:cNvSpPr txBox="1"/>
            <p:nvPr/>
          </p:nvSpPr>
          <p:spPr>
            <a:xfrm>
              <a:off x="9100939" y="4987032"/>
              <a:ext cx="3316772" cy="1104197"/>
            </a:xfrm>
            <a:prstGeom prst="rect">
              <a:avLst/>
            </a:prstGeom>
            <a:noFill/>
          </p:spPr>
          <p:txBody>
            <a:bodyPr wrap="square" lIns="179259" tIns="143407" rIns="179259" bIns="143407" rtlCol="0">
              <a:spAutoFit/>
            </a:bodyPr>
            <a:lstStyle/>
            <a:p>
              <a:pPr algn="ctr" defTabSz="914225">
                <a:lnSpc>
                  <a:spcPct val="90000"/>
                </a:lnSpc>
                <a:spcAft>
                  <a:spcPts val="588"/>
                </a:spcAft>
              </a:pPr>
              <a:r>
                <a:rPr lang="en-US" sz="2941" spc="-49">
                  <a:latin typeface="Segoe UI Semilight" panose="020B0402040204020203" pitchFamily="34" charset="0"/>
                  <a:cs typeface="Segoe UI Semilight" panose="020B0402040204020203" pitchFamily="34" charset="0"/>
                </a:rPr>
                <a:t>Fast and simple integration</a:t>
              </a:r>
            </a:p>
          </p:txBody>
        </p:sp>
        <p:grpSp>
          <p:nvGrpSpPr>
            <p:cNvPr id="8" name="Group 7">
              <a:extLst>
                <a:ext uri="{FF2B5EF4-FFF2-40B4-BE49-F238E27FC236}">
                  <a16:creationId xmlns:a16="http://schemas.microsoft.com/office/drawing/2014/main" id="{132DA3A4-CE17-4CD4-8306-C6B491A2E451}"/>
                </a:ext>
              </a:extLst>
            </p:cNvPr>
            <p:cNvGrpSpPr/>
            <p:nvPr/>
          </p:nvGrpSpPr>
          <p:grpSpPr>
            <a:xfrm>
              <a:off x="9749310" y="2376484"/>
              <a:ext cx="2016956" cy="2016956"/>
              <a:chOff x="9749310" y="2376484"/>
              <a:chExt cx="2016956" cy="2016956"/>
            </a:xfrm>
          </p:grpSpPr>
          <p:sp>
            <p:nvSpPr>
              <p:cNvPr id="172" name="Oval 171">
                <a:extLst>
                  <a:ext uri="{FF2B5EF4-FFF2-40B4-BE49-F238E27FC236}">
                    <a16:creationId xmlns:a16="http://schemas.microsoft.com/office/drawing/2014/main" id="{DA31CA2D-CDCA-456B-8167-155BA7AE77B5}"/>
                  </a:ext>
                </a:extLst>
              </p:cNvPr>
              <p:cNvSpPr/>
              <p:nvPr/>
            </p:nvSpPr>
            <p:spPr bwMode="auto">
              <a:xfrm>
                <a:off x="9749310" y="2376484"/>
                <a:ext cx="2016956" cy="2016956"/>
              </a:xfrm>
              <a:prstGeom prst="ellipse">
                <a:avLst/>
              </a:prstGeom>
              <a:solidFill>
                <a:schemeClr val="tx2"/>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1" name="Stopwatch_E916" title="Icon of a stopwatch">
                <a:extLst>
                  <a:ext uri="{FF2B5EF4-FFF2-40B4-BE49-F238E27FC236}">
                    <a16:creationId xmlns:a16="http://schemas.microsoft.com/office/drawing/2014/main" id="{704ECF62-35C4-4D03-8D19-2E6859396343}"/>
                  </a:ext>
                </a:extLst>
              </p:cNvPr>
              <p:cNvSpPr>
                <a:spLocks noChangeAspect="1" noEditPoints="1"/>
              </p:cNvSpPr>
              <p:nvPr/>
            </p:nvSpPr>
            <p:spPr bwMode="auto">
              <a:xfrm>
                <a:off x="10198508" y="2690802"/>
                <a:ext cx="1118560" cy="1290789"/>
              </a:xfrm>
              <a:custGeom>
                <a:avLst/>
                <a:gdLst>
                  <a:gd name="T0" fmla="*/ 3250 w 3250"/>
                  <a:gd name="T1" fmla="*/ 2125 h 3750"/>
                  <a:gd name="T2" fmla="*/ 1625 w 3250"/>
                  <a:gd name="T3" fmla="*/ 3750 h 3750"/>
                  <a:gd name="T4" fmla="*/ 0 w 3250"/>
                  <a:gd name="T5" fmla="*/ 2125 h 3750"/>
                  <a:gd name="T6" fmla="*/ 1625 w 3250"/>
                  <a:gd name="T7" fmla="*/ 500 h 3750"/>
                  <a:gd name="T8" fmla="*/ 3250 w 3250"/>
                  <a:gd name="T9" fmla="*/ 2125 h 3750"/>
                  <a:gd name="T10" fmla="*/ 1500 w 3250"/>
                  <a:gd name="T11" fmla="*/ 1125 h 3750"/>
                  <a:gd name="T12" fmla="*/ 1500 w 3250"/>
                  <a:gd name="T13" fmla="*/ 2250 h 3750"/>
                  <a:gd name="T14" fmla="*/ 2375 w 3250"/>
                  <a:gd name="T15" fmla="*/ 2250 h 3750"/>
                  <a:gd name="T16" fmla="*/ 875 w 3250"/>
                  <a:gd name="T17" fmla="*/ 0 h 3750"/>
                  <a:gd name="T18" fmla="*/ 2125 w 3250"/>
                  <a:gd name="T19" fmla="*/ 0 h 3750"/>
                  <a:gd name="T20" fmla="*/ 1500 w 3250"/>
                  <a:gd name="T21" fmla="*/ 500 h 3750"/>
                  <a:gd name="T22" fmla="*/ 1500 w 3250"/>
                  <a:gd name="T23" fmla="*/ 0 h 3750"/>
                  <a:gd name="T24" fmla="*/ 2643 w 3250"/>
                  <a:gd name="T25" fmla="*/ 857 h 3750"/>
                  <a:gd name="T26" fmla="*/ 3125 w 3250"/>
                  <a:gd name="T27" fmla="*/ 3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50" h="3750">
                    <a:moveTo>
                      <a:pt x="3250" y="2125"/>
                    </a:moveTo>
                    <a:cubicBezTo>
                      <a:pt x="3250" y="3022"/>
                      <a:pt x="2522" y="3750"/>
                      <a:pt x="1625" y="3750"/>
                    </a:cubicBezTo>
                    <a:cubicBezTo>
                      <a:pt x="728" y="3750"/>
                      <a:pt x="0" y="3022"/>
                      <a:pt x="0" y="2125"/>
                    </a:cubicBezTo>
                    <a:cubicBezTo>
                      <a:pt x="0" y="1228"/>
                      <a:pt x="728" y="500"/>
                      <a:pt x="1625" y="500"/>
                    </a:cubicBezTo>
                    <a:cubicBezTo>
                      <a:pt x="2522" y="500"/>
                      <a:pt x="3250" y="1228"/>
                      <a:pt x="3250" y="2125"/>
                    </a:cubicBezTo>
                    <a:close/>
                    <a:moveTo>
                      <a:pt x="1500" y="1125"/>
                    </a:moveTo>
                    <a:cubicBezTo>
                      <a:pt x="1500" y="2250"/>
                      <a:pt x="1500" y="2250"/>
                      <a:pt x="1500" y="2250"/>
                    </a:cubicBezTo>
                    <a:cubicBezTo>
                      <a:pt x="2375" y="2250"/>
                      <a:pt x="2375" y="2250"/>
                      <a:pt x="2375" y="2250"/>
                    </a:cubicBezTo>
                    <a:moveTo>
                      <a:pt x="875" y="0"/>
                    </a:moveTo>
                    <a:cubicBezTo>
                      <a:pt x="2125" y="0"/>
                      <a:pt x="2125" y="0"/>
                      <a:pt x="2125" y="0"/>
                    </a:cubicBezTo>
                    <a:moveTo>
                      <a:pt x="1500" y="500"/>
                    </a:moveTo>
                    <a:cubicBezTo>
                      <a:pt x="1500" y="0"/>
                      <a:pt x="1500" y="0"/>
                      <a:pt x="1500" y="0"/>
                    </a:cubicBezTo>
                    <a:moveTo>
                      <a:pt x="2643" y="857"/>
                    </a:moveTo>
                    <a:cubicBezTo>
                      <a:pt x="3125" y="375"/>
                      <a:pt x="3125" y="375"/>
                      <a:pt x="3125" y="375"/>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grpSp>
      </p:grpSp>
    </p:spTree>
    <p:extLst>
      <p:ext uri="{BB962C8B-B14F-4D97-AF65-F5344CB8AC3E}">
        <p14:creationId xmlns:p14="http://schemas.microsoft.com/office/powerpoint/2010/main" val="302320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5.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10CB49D-27DE-4DDC-A993-F782E654E44C}"/>
              </a:ext>
            </a:extLst>
          </p:cNvPr>
          <p:cNvSpPr/>
          <p:nvPr/>
        </p:nvSpPr>
        <p:spPr bwMode="auto">
          <a:xfrm>
            <a:off x="0" y="487"/>
            <a:ext cx="12192000" cy="179285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p:txBody>
          <a:bodyPr/>
          <a:lstStyle/>
          <a:p>
            <a:r>
              <a:rPr lang="en-US"/>
              <a:t>Our vision</a:t>
            </a:r>
            <a:br>
              <a:rPr lang="en-US"/>
            </a:br>
            <a:r>
              <a:rPr lang="en-US" sz="2800">
                <a:solidFill>
                  <a:schemeClr val="accent1"/>
                </a:solidFill>
              </a:rPr>
              <a:t>Reach your target audience</a:t>
            </a:r>
            <a:endParaRPr lang="en-US" sz="2941"/>
          </a:p>
        </p:txBody>
      </p:sp>
      <p:sp>
        <p:nvSpPr>
          <p:cNvPr id="2" name="Text Placeholder 1">
            <a:extLst>
              <a:ext uri="{FF2B5EF4-FFF2-40B4-BE49-F238E27FC236}">
                <a16:creationId xmlns:a16="http://schemas.microsoft.com/office/drawing/2014/main" id="{83C19AD2-2CA4-4C76-8DF9-AB475BE8A399}"/>
              </a:ext>
            </a:extLst>
          </p:cNvPr>
          <p:cNvSpPr>
            <a:spLocks noGrp="1"/>
          </p:cNvSpPr>
          <p:nvPr>
            <p:ph type="body" sz="quarter" idx="10"/>
          </p:nvPr>
        </p:nvSpPr>
        <p:spPr>
          <a:xfrm>
            <a:off x="586390" y="1811739"/>
            <a:ext cx="11018520" cy="1982081"/>
          </a:xfrm>
        </p:spPr>
        <p:txBody>
          <a:bodyPr/>
          <a:lstStyle/>
          <a:p>
            <a:r>
              <a:rPr lang="en-US" dirty="0"/>
              <a:t>Sign in any identity, on premise or in the cloud</a:t>
            </a:r>
          </a:p>
          <a:p>
            <a:r>
              <a:rPr lang="en-US" dirty="0"/>
              <a:t>	employees, students, users</a:t>
            </a:r>
          </a:p>
          <a:p>
            <a:r>
              <a:rPr lang="en-US" dirty="0"/>
              <a:t>Invite business partners to sign in and collaborate</a:t>
            </a:r>
          </a:p>
          <a:p>
            <a:r>
              <a:rPr lang="en-US" dirty="0"/>
              <a:t>Reach customers with fully customizable experiences</a:t>
            </a:r>
          </a:p>
        </p:txBody>
      </p:sp>
      <p:sp>
        <p:nvSpPr>
          <p:cNvPr id="128" name="Oval 127"/>
          <p:cNvSpPr/>
          <p:nvPr/>
        </p:nvSpPr>
        <p:spPr bwMode="auto">
          <a:xfrm>
            <a:off x="9973714" y="114831"/>
            <a:ext cx="2016956" cy="2016956"/>
          </a:xfrm>
          <a:prstGeom prst="ellipse">
            <a:avLst/>
          </a:prstGeom>
          <a:solidFill>
            <a:schemeClr val="tx2"/>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5" name="Group 4">
            <a:extLst>
              <a:ext uri="{FF2B5EF4-FFF2-40B4-BE49-F238E27FC236}">
                <a16:creationId xmlns:a16="http://schemas.microsoft.com/office/drawing/2014/main" id="{5D9B7187-8166-4328-8BEC-E4F6AE52EBB8}"/>
              </a:ext>
            </a:extLst>
          </p:cNvPr>
          <p:cNvGrpSpPr/>
          <p:nvPr/>
        </p:nvGrpSpPr>
        <p:grpSpPr>
          <a:xfrm>
            <a:off x="10421927" y="563044"/>
            <a:ext cx="1120531" cy="1120531"/>
            <a:chOff x="1218925" y="2939705"/>
            <a:chExt cx="1143000" cy="1143000"/>
          </a:xfrm>
        </p:grpSpPr>
        <p:grpSp>
          <p:nvGrpSpPr>
            <p:cNvPr id="22" name="Group 21">
              <a:extLst>
                <a:ext uri="{FF2B5EF4-FFF2-40B4-BE49-F238E27FC236}">
                  <a16:creationId xmlns:a16="http://schemas.microsoft.com/office/drawing/2014/main" id="{A20B726F-3007-4174-9B1A-5290797EDC50}"/>
                </a:ext>
              </a:extLst>
            </p:cNvPr>
            <p:cNvGrpSpPr>
              <a:grpSpLocks noChangeAspect="1"/>
            </p:cNvGrpSpPr>
            <p:nvPr/>
          </p:nvGrpSpPr>
          <p:grpSpPr>
            <a:xfrm>
              <a:off x="1477730" y="3081908"/>
              <a:ext cx="625390" cy="736728"/>
              <a:chOff x="1214349" y="2949158"/>
              <a:chExt cx="384337" cy="464446"/>
            </a:xfrm>
          </p:grpSpPr>
          <p:sp>
            <p:nvSpPr>
              <p:cNvPr id="31" name="Oval 8">
                <a:extLst>
                  <a:ext uri="{FF2B5EF4-FFF2-40B4-BE49-F238E27FC236}">
                    <a16:creationId xmlns:a16="http://schemas.microsoft.com/office/drawing/2014/main" id="{9EBCA271-BC01-4257-9A6A-CFB04AD9B95C}"/>
                  </a:ext>
                </a:extLst>
              </p:cNvPr>
              <p:cNvSpPr>
                <a:spLocks noChangeArrowheads="1"/>
              </p:cNvSpPr>
              <p:nvPr/>
            </p:nvSpPr>
            <p:spPr bwMode="auto">
              <a:xfrm>
                <a:off x="1270253" y="2949158"/>
                <a:ext cx="272529" cy="276770"/>
              </a:xfrm>
              <a:prstGeom prst="ellipse">
                <a:avLst/>
              </a:prstGeom>
              <a:noFill/>
              <a:ln w="15875" cap="flat">
                <a:solidFill>
                  <a:schemeClr val="bg1"/>
                </a:solidFill>
                <a:prstDash val="solid"/>
                <a:miter lim="800000"/>
                <a:headEnd/>
                <a:tailEnd/>
              </a:ln>
              <a:extLst/>
            </p:spPr>
            <p:txBody>
              <a:bodyPr vert="horz" wrap="square" lIns="91427" tIns="45713" rIns="91427" bIns="45713" numCol="1" anchor="t" anchorCtr="0" compatLnSpc="1">
                <a:prstTxWarp prst="textNoShape">
                  <a:avLst/>
                </a:prstTxWarp>
              </a:bodyPr>
              <a:lstStyle/>
              <a:p>
                <a:endParaRPr lang="en-US" sz="1800"/>
              </a:p>
            </p:txBody>
          </p:sp>
          <p:sp>
            <p:nvSpPr>
              <p:cNvPr id="32" name="Freeform 9">
                <a:extLst>
                  <a:ext uri="{FF2B5EF4-FFF2-40B4-BE49-F238E27FC236}">
                    <a16:creationId xmlns:a16="http://schemas.microsoft.com/office/drawing/2014/main" id="{E3F300C0-036A-4778-8668-05129874BDF6}"/>
                  </a:ext>
                </a:extLst>
              </p:cNvPr>
              <p:cNvSpPr>
                <a:spLocks/>
              </p:cNvSpPr>
              <p:nvPr/>
            </p:nvSpPr>
            <p:spPr bwMode="auto">
              <a:xfrm>
                <a:off x="1214349" y="3226282"/>
                <a:ext cx="384337" cy="187322"/>
              </a:xfrm>
              <a:custGeom>
                <a:avLst/>
                <a:gdLst>
                  <a:gd name="T0" fmla="*/ 56 w 56"/>
                  <a:gd name="T1" fmla="*/ 28 h 28"/>
                  <a:gd name="T2" fmla="*/ 28 w 56"/>
                  <a:gd name="T3" fmla="*/ 0 h 28"/>
                  <a:gd name="T4" fmla="*/ 0 w 56"/>
                  <a:gd name="T5" fmla="*/ 28 h 28"/>
                </a:gdLst>
                <a:ahLst/>
                <a:cxnLst>
                  <a:cxn ang="0">
                    <a:pos x="T0" y="T1"/>
                  </a:cxn>
                  <a:cxn ang="0">
                    <a:pos x="T2" y="T3"/>
                  </a:cxn>
                  <a:cxn ang="0">
                    <a:pos x="T4" y="T5"/>
                  </a:cxn>
                </a:cxnLst>
                <a:rect l="0" t="0" r="r" b="b"/>
                <a:pathLst>
                  <a:path w="56" h="28">
                    <a:moveTo>
                      <a:pt x="56" y="28"/>
                    </a:moveTo>
                    <a:cubicBezTo>
                      <a:pt x="56" y="13"/>
                      <a:pt x="44" y="0"/>
                      <a:pt x="28" y="0"/>
                    </a:cubicBezTo>
                    <a:cubicBezTo>
                      <a:pt x="12" y="0"/>
                      <a:pt x="0" y="13"/>
                      <a:pt x="0" y="28"/>
                    </a:cubicBezTo>
                  </a:path>
                </a:pathLst>
              </a:custGeom>
              <a:noFill/>
              <a:ln w="15875" cap="flat">
                <a:solidFill>
                  <a:schemeClr val="bg1"/>
                </a:solidFill>
                <a:prstDash val="solid"/>
                <a:miter lim="800000"/>
                <a:headEnd/>
                <a:tailEnd/>
              </a:ln>
              <a:extLst/>
            </p:spPr>
            <p:txBody>
              <a:bodyPr vert="horz" wrap="square" lIns="91427" tIns="45713" rIns="91427" bIns="45713" numCol="1" anchor="t" anchorCtr="0" compatLnSpc="1">
                <a:prstTxWarp prst="textNoShape">
                  <a:avLst/>
                </a:prstTxWarp>
              </a:bodyPr>
              <a:lstStyle/>
              <a:p>
                <a:endParaRPr lang="en-US" sz="1800"/>
              </a:p>
            </p:txBody>
          </p:sp>
        </p:grpSp>
        <p:sp>
          <p:nvSpPr>
            <p:cNvPr id="34" name="Oval 5">
              <a:extLst>
                <a:ext uri="{FF2B5EF4-FFF2-40B4-BE49-F238E27FC236}">
                  <a16:creationId xmlns:a16="http://schemas.microsoft.com/office/drawing/2014/main" id="{69E0E099-9D92-4DCA-B7A2-E1A5BC8300EE}"/>
                </a:ext>
              </a:extLst>
            </p:cNvPr>
            <p:cNvSpPr>
              <a:spLocks noChangeAspect="1" noChangeArrowheads="1"/>
            </p:cNvSpPr>
            <p:nvPr/>
          </p:nvSpPr>
          <p:spPr bwMode="auto">
            <a:xfrm>
              <a:off x="1218925" y="2939705"/>
              <a:ext cx="1143000" cy="1143000"/>
            </a:xfrm>
            <a:prstGeom prst="ellipse">
              <a:avLst/>
            </a:prstGeom>
            <a:noFill/>
            <a:ln w="15875" cap="flat">
              <a:solidFill>
                <a:schemeClr val="bg1"/>
              </a:solidFill>
              <a:prstDash val="solid"/>
              <a:miter lim="800000"/>
              <a:headEnd/>
              <a:tailEnd/>
            </a:ln>
            <a:extLst/>
          </p:spPr>
          <p:txBody>
            <a:bodyPr vert="horz" wrap="square" lIns="91427" tIns="45713" rIns="91427" bIns="45713" numCol="1" anchor="t" anchorCtr="0" compatLnSpc="1">
              <a:prstTxWarp prst="textNoShape">
                <a:avLst/>
              </a:prstTxWarp>
            </a:bodyPr>
            <a:lstStyle/>
            <a:p>
              <a:endParaRPr lang="en-US" sz="1800"/>
            </a:p>
          </p:txBody>
        </p:sp>
      </p:grpSp>
      <p:grpSp>
        <p:nvGrpSpPr>
          <p:cNvPr id="60" name="individuals background">
            <a:extLst>
              <a:ext uri="{FF2B5EF4-FFF2-40B4-BE49-F238E27FC236}">
                <a16:creationId xmlns:a16="http://schemas.microsoft.com/office/drawing/2014/main" id="{BE4EC57B-C010-404D-A0AC-BE1C0C7ABC7A}"/>
              </a:ext>
            </a:extLst>
          </p:cNvPr>
          <p:cNvGrpSpPr/>
          <p:nvPr/>
        </p:nvGrpSpPr>
        <p:grpSpPr>
          <a:xfrm>
            <a:off x="6804663" y="4416695"/>
            <a:ext cx="1606400" cy="2060752"/>
            <a:chOff x="6720351" y="437745"/>
            <a:chExt cx="1638612" cy="2102074"/>
          </a:xfrm>
        </p:grpSpPr>
        <p:sp>
          <p:nvSpPr>
            <p:cNvPr id="61" name="TextBox 60">
              <a:extLst>
                <a:ext uri="{FF2B5EF4-FFF2-40B4-BE49-F238E27FC236}">
                  <a16:creationId xmlns:a16="http://schemas.microsoft.com/office/drawing/2014/main" id="{CD63DA26-DD21-40D4-8516-C1D4BE4DD27A}"/>
                </a:ext>
              </a:extLst>
            </p:cNvPr>
            <p:cNvSpPr txBox="1"/>
            <p:nvPr/>
          </p:nvSpPr>
          <p:spPr>
            <a:xfrm>
              <a:off x="6915731" y="2022754"/>
              <a:ext cx="1332737" cy="517065"/>
            </a:xfrm>
            <a:prstGeom prst="rect">
              <a:avLst/>
            </a:prstGeom>
            <a:noFill/>
          </p:spPr>
          <p:txBody>
            <a:bodyPr wrap="none" lIns="179285" tIns="143428" rIns="179285" bIns="143428" rtlCol="0">
              <a:spAutoFit/>
            </a:bodyPr>
            <a:lstStyle/>
            <a:p>
              <a:pPr>
                <a:lnSpc>
                  <a:spcPct val="90000"/>
                </a:lnSpc>
                <a:spcAft>
                  <a:spcPts val="588"/>
                </a:spcAft>
                <a:defRPr/>
              </a:pPr>
              <a:r>
                <a:rPr lang="en-US" sz="1568">
                  <a:gradFill>
                    <a:gsLst>
                      <a:gs pos="2917">
                        <a:srgbClr val="505050"/>
                      </a:gs>
                      <a:gs pos="30000">
                        <a:srgbClr val="505050"/>
                      </a:gs>
                    </a:gsLst>
                    <a:lin ang="5400000" scaled="0"/>
                  </a:gradFill>
                  <a:latin typeface="Segoe UI" charset="0"/>
                  <a:ea typeface="Segoe UI" charset="0"/>
                  <a:cs typeface="Segoe UI" charset="0"/>
                </a:rPr>
                <a:t>Individuals</a:t>
              </a:r>
            </a:p>
          </p:txBody>
        </p:sp>
        <p:sp>
          <p:nvSpPr>
            <p:cNvPr id="62" name="Oval 61">
              <a:extLst>
                <a:ext uri="{FF2B5EF4-FFF2-40B4-BE49-F238E27FC236}">
                  <a16:creationId xmlns:a16="http://schemas.microsoft.com/office/drawing/2014/main" id="{7D9038D9-6F33-4932-A935-CA4333AB7C27}"/>
                </a:ext>
              </a:extLst>
            </p:cNvPr>
            <p:cNvSpPr/>
            <p:nvPr/>
          </p:nvSpPr>
          <p:spPr bwMode="auto">
            <a:xfrm>
              <a:off x="6720351" y="437745"/>
              <a:ext cx="1638612" cy="1611814"/>
            </a:xfrm>
            <a:prstGeom prst="ellipse">
              <a:avLst/>
            </a:prstGeom>
            <a:solidFill>
              <a:schemeClr val="bg1">
                <a:lumMod val="75000"/>
              </a:schemeClr>
            </a:solidFill>
            <a:ln w="3810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63" name="local accounts">
            <a:extLst>
              <a:ext uri="{FF2B5EF4-FFF2-40B4-BE49-F238E27FC236}">
                <a16:creationId xmlns:a16="http://schemas.microsoft.com/office/drawing/2014/main" id="{D924A3F2-0137-4667-91D7-B218503DE949}"/>
              </a:ext>
            </a:extLst>
          </p:cNvPr>
          <p:cNvGrpSpPr/>
          <p:nvPr/>
        </p:nvGrpSpPr>
        <p:grpSpPr>
          <a:xfrm>
            <a:off x="7396163" y="5509306"/>
            <a:ext cx="410641" cy="519339"/>
            <a:chOff x="67294" y="4350327"/>
            <a:chExt cx="538348" cy="680852"/>
          </a:xfrm>
        </p:grpSpPr>
        <p:sp>
          <p:nvSpPr>
            <p:cNvPr id="64" name="Can 100">
              <a:extLst>
                <a:ext uri="{FF2B5EF4-FFF2-40B4-BE49-F238E27FC236}">
                  <a16:creationId xmlns:a16="http://schemas.microsoft.com/office/drawing/2014/main" id="{C553497F-8FA2-420D-8B3B-21E5F642F677}"/>
                </a:ext>
              </a:extLst>
            </p:cNvPr>
            <p:cNvSpPr/>
            <p:nvPr/>
          </p:nvSpPr>
          <p:spPr bwMode="auto">
            <a:xfrm>
              <a:off x="67294" y="4350327"/>
              <a:ext cx="538348" cy="680852"/>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pic>
          <p:nvPicPr>
            <p:cNvPr id="65" name="Picture 64">
              <a:extLst>
                <a:ext uri="{FF2B5EF4-FFF2-40B4-BE49-F238E27FC236}">
                  <a16:creationId xmlns:a16="http://schemas.microsoft.com/office/drawing/2014/main" id="{6C54D2F8-658C-4B3D-AAA1-747FD23DD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98" y="4557910"/>
              <a:ext cx="271236" cy="369956"/>
            </a:xfrm>
            <a:prstGeom prst="rect">
              <a:avLst/>
            </a:prstGeom>
          </p:spPr>
        </p:pic>
      </p:grpSp>
      <p:grpSp>
        <p:nvGrpSpPr>
          <p:cNvPr id="66" name="facebook">
            <a:extLst>
              <a:ext uri="{FF2B5EF4-FFF2-40B4-BE49-F238E27FC236}">
                <a16:creationId xmlns:a16="http://schemas.microsoft.com/office/drawing/2014/main" id="{F5F98E80-45BC-4FD4-AF14-C726FBA0BAAA}"/>
              </a:ext>
            </a:extLst>
          </p:cNvPr>
          <p:cNvGrpSpPr/>
          <p:nvPr/>
        </p:nvGrpSpPr>
        <p:grpSpPr>
          <a:xfrm>
            <a:off x="7411146" y="5039460"/>
            <a:ext cx="395011" cy="395009"/>
            <a:chOff x="6675437" y="1973262"/>
            <a:chExt cx="381000" cy="381000"/>
          </a:xfrm>
        </p:grpSpPr>
        <p:sp>
          <p:nvSpPr>
            <p:cNvPr id="67" name="Oval 66">
              <a:extLst>
                <a:ext uri="{FF2B5EF4-FFF2-40B4-BE49-F238E27FC236}">
                  <a16:creationId xmlns:a16="http://schemas.microsoft.com/office/drawing/2014/main" id="{4EC04FBE-FB31-483A-B269-4B0EAF5992B8}"/>
                </a:ext>
              </a:extLst>
            </p:cNvPr>
            <p:cNvSpPr/>
            <p:nvPr/>
          </p:nvSpPr>
          <p:spPr bwMode="auto">
            <a:xfrm>
              <a:off x="6675437" y="1973262"/>
              <a:ext cx="381000" cy="381000"/>
            </a:xfrm>
            <a:prstGeom prst="ellipse">
              <a:avLst/>
            </a:prstGeom>
            <a:solidFill>
              <a:srgbClr val="3B599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 name="Freeform 19">
              <a:extLst>
                <a:ext uri="{FF2B5EF4-FFF2-40B4-BE49-F238E27FC236}">
                  <a16:creationId xmlns:a16="http://schemas.microsoft.com/office/drawing/2014/main" id="{0723025A-0466-42CC-B968-09B45FF3411A}"/>
                </a:ext>
              </a:extLst>
            </p:cNvPr>
            <p:cNvSpPr>
              <a:spLocks/>
            </p:cNvSpPr>
            <p:nvPr/>
          </p:nvSpPr>
          <p:spPr bwMode="auto">
            <a:xfrm>
              <a:off x="6815271" y="2065906"/>
              <a:ext cx="101836" cy="213649"/>
            </a:xfrm>
            <a:custGeom>
              <a:avLst/>
              <a:gdLst>
                <a:gd name="T0" fmla="*/ 26 w 119"/>
                <a:gd name="T1" fmla="*/ 50 h 249"/>
                <a:gd name="T2" fmla="*/ 26 w 119"/>
                <a:gd name="T3" fmla="*/ 86 h 249"/>
                <a:gd name="T4" fmla="*/ 0 w 119"/>
                <a:gd name="T5" fmla="*/ 86 h 249"/>
                <a:gd name="T6" fmla="*/ 0 w 119"/>
                <a:gd name="T7" fmla="*/ 129 h 249"/>
                <a:gd name="T8" fmla="*/ 26 w 119"/>
                <a:gd name="T9" fmla="*/ 129 h 249"/>
                <a:gd name="T10" fmla="*/ 26 w 119"/>
                <a:gd name="T11" fmla="*/ 249 h 249"/>
                <a:gd name="T12" fmla="*/ 79 w 119"/>
                <a:gd name="T13" fmla="*/ 249 h 249"/>
                <a:gd name="T14" fmla="*/ 79 w 119"/>
                <a:gd name="T15" fmla="*/ 129 h 249"/>
                <a:gd name="T16" fmla="*/ 114 w 119"/>
                <a:gd name="T17" fmla="*/ 129 h 249"/>
                <a:gd name="T18" fmla="*/ 119 w 119"/>
                <a:gd name="T19" fmla="*/ 85 h 249"/>
                <a:gd name="T20" fmla="*/ 79 w 119"/>
                <a:gd name="T21" fmla="*/ 85 h 249"/>
                <a:gd name="T22" fmla="*/ 79 w 119"/>
                <a:gd name="T23" fmla="*/ 56 h 249"/>
                <a:gd name="T24" fmla="*/ 91 w 119"/>
                <a:gd name="T25" fmla="*/ 45 h 249"/>
                <a:gd name="T26" fmla="*/ 119 w 119"/>
                <a:gd name="T27" fmla="*/ 45 h 249"/>
                <a:gd name="T28" fmla="*/ 119 w 119"/>
                <a:gd name="T29" fmla="*/ 0 h 249"/>
                <a:gd name="T30" fmla="*/ 80 w 119"/>
                <a:gd name="T31" fmla="*/ 0 h 249"/>
                <a:gd name="T32" fmla="*/ 26 w 119"/>
                <a:gd name="T33" fmla="*/ 5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249">
                  <a:moveTo>
                    <a:pt x="26" y="50"/>
                  </a:moveTo>
                  <a:cubicBezTo>
                    <a:pt x="26" y="56"/>
                    <a:pt x="26" y="86"/>
                    <a:pt x="26" y="86"/>
                  </a:cubicBezTo>
                  <a:cubicBezTo>
                    <a:pt x="0" y="86"/>
                    <a:pt x="0" y="86"/>
                    <a:pt x="0" y="86"/>
                  </a:cubicBezTo>
                  <a:cubicBezTo>
                    <a:pt x="0" y="129"/>
                    <a:pt x="0" y="129"/>
                    <a:pt x="0" y="129"/>
                  </a:cubicBezTo>
                  <a:cubicBezTo>
                    <a:pt x="26" y="129"/>
                    <a:pt x="26" y="129"/>
                    <a:pt x="26" y="129"/>
                  </a:cubicBezTo>
                  <a:cubicBezTo>
                    <a:pt x="26" y="249"/>
                    <a:pt x="26" y="249"/>
                    <a:pt x="26" y="249"/>
                  </a:cubicBezTo>
                  <a:cubicBezTo>
                    <a:pt x="79" y="249"/>
                    <a:pt x="79" y="249"/>
                    <a:pt x="79" y="249"/>
                  </a:cubicBezTo>
                  <a:cubicBezTo>
                    <a:pt x="79" y="129"/>
                    <a:pt x="79" y="129"/>
                    <a:pt x="79" y="129"/>
                  </a:cubicBezTo>
                  <a:cubicBezTo>
                    <a:pt x="114" y="129"/>
                    <a:pt x="114" y="129"/>
                    <a:pt x="114" y="129"/>
                  </a:cubicBezTo>
                  <a:cubicBezTo>
                    <a:pt x="114" y="129"/>
                    <a:pt x="118" y="108"/>
                    <a:pt x="119" y="85"/>
                  </a:cubicBezTo>
                  <a:cubicBezTo>
                    <a:pt x="115" y="85"/>
                    <a:pt x="79" y="85"/>
                    <a:pt x="79" y="85"/>
                  </a:cubicBezTo>
                  <a:cubicBezTo>
                    <a:pt x="79" y="85"/>
                    <a:pt x="79" y="60"/>
                    <a:pt x="79" y="56"/>
                  </a:cubicBezTo>
                  <a:cubicBezTo>
                    <a:pt x="79" y="51"/>
                    <a:pt x="85" y="45"/>
                    <a:pt x="91" y="45"/>
                  </a:cubicBezTo>
                  <a:cubicBezTo>
                    <a:pt x="96" y="45"/>
                    <a:pt x="108" y="45"/>
                    <a:pt x="119" y="45"/>
                  </a:cubicBezTo>
                  <a:cubicBezTo>
                    <a:pt x="119" y="39"/>
                    <a:pt x="119" y="19"/>
                    <a:pt x="119" y="0"/>
                  </a:cubicBezTo>
                  <a:cubicBezTo>
                    <a:pt x="105" y="0"/>
                    <a:pt x="88" y="0"/>
                    <a:pt x="80" y="0"/>
                  </a:cubicBezTo>
                  <a:cubicBezTo>
                    <a:pt x="25" y="0"/>
                    <a:pt x="26" y="43"/>
                    <a:pt x="26" y="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505050"/>
                </a:solidFill>
                <a:latin typeface="Segoe UI"/>
              </a:endParaRPr>
            </a:p>
          </p:txBody>
        </p:sp>
      </p:grpSp>
      <p:grpSp>
        <p:nvGrpSpPr>
          <p:cNvPr id="69" name="MSA">
            <a:extLst>
              <a:ext uri="{FF2B5EF4-FFF2-40B4-BE49-F238E27FC236}">
                <a16:creationId xmlns:a16="http://schemas.microsoft.com/office/drawing/2014/main" id="{AF349D9B-76C3-41ED-9801-02C72625D9B7}"/>
              </a:ext>
            </a:extLst>
          </p:cNvPr>
          <p:cNvGrpSpPr/>
          <p:nvPr/>
        </p:nvGrpSpPr>
        <p:grpSpPr>
          <a:xfrm>
            <a:off x="7399669" y="4567137"/>
            <a:ext cx="397488" cy="397486"/>
            <a:chOff x="9150355" y="1924051"/>
            <a:chExt cx="614363" cy="614361"/>
          </a:xfrm>
        </p:grpSpPr>
        <p:sp>
          <p:nvSpPr>
            <p:cNvPr id="70" name="Oval 69">
              <a:extLst>
                <a:ext uri="{FF2B5EF4-FFF2-40B4-BE49-F238E27FC236}">
                  <a16:creationId xmlns:a16="http://schemas.microsoft.com/office/drawing/2014/main" id="{F27B58DC-FC8B-4AFD-AEB6-651A62771CD8}"/>
                </a:ext>
              </a:extLst>
            </p:cNvPr>
            <p:cNvSpPr/>
            <p:nvPr/>
          </p:nvSpPr>
          <p:spPr bwMode="auto">
            <a:xfrm>
              <a:off x="9150355" y="1924051"/>
              <a:ext cx="614363" cy="614361"/>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71" name="Microsoft logo">
              <a:extLst>
                <a:ext uri="{FF2B5EF4-FFF2-40B4-BE49-F238E27FC236}">
                  <a16:creationId xmlns:a16="http://schemas.microsoft.com/office/drawing/2014/main" id="{605FD167-CD1A-4ACB-B025-F37FAA691087}"/>
                </a:ext>
              </a:extLst>
            </p:cNvPr>
            <p:cNvGrpSpPr>
              <a:grpSpLocks noChangeAspect="1"/>
            </p:cNvGrpSpPr>
            <p:nvPr/>
          </p:nvGrpSpPr>
          <p:grpSpPr bwMode="auto">
            <a:xfrm>
              <a:off x="9315762" y="2089834"/>
              <a:ext cx="283548" cy="282794"/>
              <a:chOff x="5173" y="2155"/>
              <a:chExt cx="754" cy="752"/>
            </a:xfrm>
          </p:grpSpPr>
          <p:sp>
            <p:nvSpPr>
              <p:cNvPr id="72" name="AutoShape 43">
                <a:extLst>
                  <a:ext uri="{FF2B5EF4-FFF2-40B4-BE49-F238E27FC236}">
                    <a16:creationId xmlns:a16="http://schemas.microsoft.com/office/drawing/2014/main" id="{8E046ED9-3FCC-4B9C-A75F-FE0E9C157344}"/>
                  </a:ext>
                </a:extLst>
              </p:cNvPr>
              <p:cNvSpPr>
                <a:spLocks noChangeAspect="1" noChangeArrowheads="1" noTextEdit="1"/>
              </p:cNvSpPr>
              <p:nvPr/>
            </p:nvSpPr>
            <p:spPr bwMode="auto">
              <a:xfrm>
                <a:off x="5173" y="2155"/>
                <a:ext cx="754"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505050"/>
                  </a:solidFill>
                  <a:latin typeface="Segoe UI"/>
                </a:endParaRPr>
              </a:p>
            </p:txBody>
          </p:sp>
          <p:sp>
            <p:nvSpPr>
              <p:cNvPr id="73" name="Freeform 45">
                <a:extLst>
                  <a:ext uri="{FF2B5EF4-FFF2-40B4-BE49-F238E27FC236}">
                    <a16:creationId xmlns:a16="http://schemas.microsoft.com/office/drawing/2014/main" id="{3B0BF679-CA9D-4ADA-94E9-1CEEA3F0F295}"/>
                  </a:ext>
                </a:extLst>
              </p:cNvPr>
              <p:cNvSpPr>
                <a:spLocks noEditPoints="1"/>
              </p:cNvSpPr>
              <p:nvPr/>
            </p:nvSpPr>
            <p:spPr bwMode="auto">
              <a:xfrm>
                <a:off x="5174" y="2154"/>
                <a:ext cx="754" cy="754"/>
              </a:xfrm>
              <a:custGeom>
                <a:avLst/>
                <a:gdLst>
                  <a:gd name="T0" fmla="*/ 247 w 1029"/>
                  <a:gd name="T1" fmla="*/ 536 h 1029"/>
                  <a:gd name="T2" fmla="*/ 4 w 1029"/>
                  <a:gd name="T3" fmla="*/ 536 h 1029"/>
                  <a:gd name="T4" fmla="*/ 0 w 1029"/>
                  <a:gd name="T5" fmla="*/ 540 h 1029"/>
                  <a:gd name="T6" fmla="*/ 0 w 1029"/>
                  <a:gd name="T7" fmla="*/ 1026 h 1029"/>
                  <a:gd name="T8" fmla="*/ 4 w 1029"/>
                  <a:gd name="T9" fmla="*/ 1029 h 1029"/>
                  <a:gd name="T10" fmla="*/ 489 w 1029"/>
                  <a:gd name="T11" fmla="*/ 1029 h 1029"/>
                  <a:gd name="T12" fmla="*/ 493 w 1029"/>
                  <a:gd name="T13" fmla="*/ 1026 h 1029"/>
                  <a:gd name="T14" fmla="*/ 493 w 1029"/>
                  <a:gd name="T15" fmla="*/ 540 h 1029"/>
                  <a:gd name="T16" fmla="*/ 489 w 1029"/>
                  <a:gd name="T17" fmla="*/ 536 h 1029"/>
                  <a:gd name="T18" fmla="*/ 247 w 1029"/>
                  <a:gd name="T19" fmla="*/ 536 h 1029"/>
                  <a:gd name="T20" fmla="*/ 782 w 1029"/>
                  <a:gd name="T21" fmla="*/ 493 h 1029"/>
                  <a:gd name="T22" fmla="*/ 1025 w 1029"/>
                  <a:gd name="T23" fmla="*/ 493 h 1029"/>
                  <a:gd name="T24" fmla="*/ 1028 w 1029"/>
                  <a:gd name="T25" fmla="*/ 490 h 1029"/>
                  <a:gd name="T26" fmla="*/ 1028 w 1029"/>
                  <a:gd name="T27" fmla="*/ 307 h 1029"/>
                  <a:gd name="T28" fmla="*/ 1028 w 1029"/>
                  <a:gd name="T29" fmla="*/ 4 h 1029"/>
                  <a:gd name="T30" fmla="*/ 1025 w 1029"/>
                  <a:gd name="T31" fmla="*/ 1 h 1029"/>
                  <a:gd name="T32" fmla="*/ 539 w 1029"/>
                  <a:gd name="T33" fmla="*/ 1 h 1029"/>
                  <a:gd name="T34" fmla="*/ 536 w 1029"/>
                  <a:gd name="T35" fmla="*/ 4 h 1029"/>
                  <a:gd name="T36" fmla="*/ 536 w 1029"/>
                  <a:gd name="T37" fmla="*/ 490 h 1029"/>
                  <a:gd name="T38" fmla="*/ 539 w 1029"/>
                  <a:gd name="T39" fmla="*/ 493 h 1029"/>
                  <a:gd name="T40" fmla="*/ 782 w 1029"/>
                  <a:gd name="T41" fmla="*/ 493 h 1029"/>
                  <a:gd name="T42" fmla="*/ 246 w 1029"/>
                  <a:gd name="T43" fmla="*/ 493 h 1029"/>
                  <a:gd name="T44" fmla="*/ 489 w 1029"/>
                  <a:gd name="T45" fmla="*/ 493 h 1029"/>
                  <a:gd name="T46" fmla="*/ 493 w 1029"/>
                  <a:gd name="T47" fmla="*/ 489 h 1029"/>
                  <a:gd name="T48" fmla="*/ 493 w 1029"/>
                  <a:gd name="T49" fmla="*/ 5 h 1029"/>
                  <a:gd name="T50" fmla="*/ 489 w 1029"/>
                  <a:gd name="T51" fmla="*/ 1 h 1029"/>
                  <a:gd name="T52" fmla="*/ 4 w 1029"/>
                  <a:gd name="T53" fmla="*/ 1 h 1029"/>
                  <a:gd name="T54" fmla="*/ 0 w 1029"/>
                  <a:gd name="T55" fmla="*/ 5 h 1029"/>
                  <a:gd name="T56" fmla="*/ 0 w 1029"/>
                  <a:gd name="T57" fmla="*/ 254 h 1029"/>
                  <a:gd name="T58" fmla="*/ 0 w 1029"/>
                  <a:gd name="T59" fmla="*/ 489 h 1029"/>
                  <a:gd name="T60" fmla="*/ 4 w 1029"/>
                  <a:gd name="T61" fmla="*/ 493 h 1029"/>
                  <a:gd name="T62" fmla="*/ 246 w 1029"/>
                  <a:gd name="T63" fmla="*/ 493 h 1029"/>
                  <a:gd name="T64" fmla="*/ 782 w 1029"/>
                  <a:gd name="T65" fmla="*/ 1029 h 1029"/>
                  <a:gd name="T66" fmla="*/ 1025 w 1029"/>
                  <a:gd name="T67" fmla="*/ 1029 h 1029"/>
                  <a:gd name="T68" fmla="*/ 1028 w 1029"/>
                  <a:gd name="T69" fmla="*/ 1025 h 1029"/>
                  <a:gd name="T70" fmla="*/ 1028 w 1029"/>
                  <a:gd name="T71" fmla="*/ 899 h 1029"/>
                  <a:gd name="T72" fmla="*/ 1028 w 1029"/>
                  <a:gd name="T73" fmla="*/ 540 h 1029"/>
                  <a:gd name="T74" fmla="*/ 1025 w 1029"/>
                  <a:gd name="T75" fmla="*/ 536 h 1029"/>
                  <a:gd name="T76" fmla="*/ 540 w 1029"/>
                  <a:gd name="T77" fmla="*/ 536 h 1029"/>
                  <a:gd name="T78" fmla="*/ 536 w 1029"/>
                  <a:gd name="T79" fmla="*/ 540 h 1029"/>
                  <a:gd name="T80" fmla="*/ 536 w 1029"/>
                  <a:gd name="T81" fmla="*/ 1025 h 1029"/>
                  <a:gd name="T82" fmla="*/ 540 w 1029"/>
                  <a:gd name="T83" fmla="*/ 1029 h 1029"/>
                  <a:gd name="T84" fmla="*/ 782 w 1029"/>
                  <a:gd name="T85" fmla="*/ 102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1029">
                    <a:moveTo>
                      <a:pt x="247" y="536"/>
                    </a:moveTo>
                    <a:cubicBezTo>
                      <a:pt x="166" y="536"/>
                      <a:pt x="85" y="536"/>
                      <a:pt x="4" y="536"/>
                    </a:cubicBezTo>
                    <a:cubicBezTo>
                      <a:pt x="1" y="536"/>
                      <a:pt x="0" y="537"/>
                      <a:pt x="0" y="540"/>
                    </a:cubicBezTo>
                    <a:cubicBezTo>
                      <a:pt x="0" y="702"/>
                      <a:pt x="0" y="864"/>
                      <a:pt x="0" y="1026"/>
                    </a:cubicBezTo>
                    <a:cubicBezTo>
                      <a:pt x="0" y="1028"/>
                      <a:pt x="1" y="1029"/>
                      <a:pt x="4" y="1029"/>
                    </a:cubicBezTo>
                    <a:cubicBezTo>
                      <a:pt x="165" y="1029"/>
                      <a:pt x="327" y="1029"/>
                      <a:pt x="489" y="1029"/>
                    </a:cubicBezTo>
                    <a:cubicBezTo>
                      <a:pt x="492" y="1029"/>
                      <a:pt x="493" y="1028"/>
                      <a:pt x="493" y="1026"/>
                    </a:cubicBezTo>
                    <a:cubicBezTo>
                      <a:pt x="493" y="864"/>
                      <a:pt x="493" y="702"/>
                      <a:pt x="493" y="540"/>
                    </a:cubicBezTo>
                    <a:cubicBezTo>
                      <a:pt x="493" y="537"/>
                      <a:pt x="492" y="536"/>
                      <a:pt x="489" y="536"/>
                    </a:cubicBezTo>
                    <a:cubicBezTo>
                      <a:pt x="408" y="536"/>
                      <a:pt x="327" y="536"/>
                      <a:pt x="247" y="536"/>
                    </a:cubicBezTo>
                    <a:close/>
                    <a:moveTo>
                      <a:pt x="782" y="493"/>
                    </a:moveTo>
                    <a:cubicBezTo>
                      <a:pt x="863" y="493"/>
                      <a:pt x="944" y="493"/>
                      <a:pt x="1025" y="493"/>
                    </a:cubicBezTo>
                    <a:cubicBezTo>
                      <a:pt x="1028" y="493"/>
                      <a:pt x="1028" y="492"/>
                      <a:pt x="1028" y="490"/>
                    </a:cubicBezTo>
                    <a:cubicBezTo>
                      <a:pt x="1028" y="429"/>
                      <a:pt x="1028" y="368"/>
                      <a:pt x="1028" y="307"/>
                    </a:cubicBezTo>
                    <a:cubicBezTo>
                      <a:pt x="1028" y="206"/>
                      <a:pt x="1028" y="105"/>
                      <a:pt x="1028" y="4"/>
                    </a:cubicBezTo>
                    <a:cubicBezTo>
                      <a:pt x="1028" y="1"/>
                      <a:pt x="1028" y="1"/>
                      <a:pt x="1025" y="1"/>
                    </a:cubicBezTo>
                    <a:cubicBezTo>
                      <a:pt x="863" y="1"/>
                      <a:pt x="701" y="1"/>
                      <a:pt x="539" y="1"/>
                    </a:cubicBezTo>
                    <a:cubicBezTo>
                      <a:pt x="536" y="1"/>
                      <a:pt x="536" y="1"/>
                      <a:pt x="536" y="4"/>
                    </a:cubicBezTo>
                    <a:cubicBezTo>
                      <a:pt x="536" y="166"/>
                      <a:pt x="536" y="328"/>
                      <a:pt x="536" y="490"/>
                    </a:cubicBezTo>
                    <a:cubicBezTo>
                      <a:pt x="536" y="493"/>
                      <a:pt x="537" y="493"/>
                      <a:pt x="539" y="493"/>
                    </a:cubicBezTo>
                    <a:cubicBezTo>
                      <a:pt x="620" y="493"/>
                      <a:pt x="701" y="493"/>
                      <a:pt x="782" y="493"/>
                    </a:cubicBezTo>
                    <a:close/>
                    <a:moveTo>
                      <a:pt x="246" y="493"/>
                    </a:moveTo>
                    <a:cubicBezTo>
                      <a:pt x="327" y="493"/>
                      <a:pt x="408" y="493"/>
                      <a:pt x="489" y="493"/>
                    </a:cubicBezTo>
                    <a:cubicBezTo>
                      <a:pt x="493" y="493"/>
                      <a:pt x="493" y="494"/>
                      <a:pt x="493" y="489"/>
                    </a:cubicBezTo>
                    <a:cubicBezTo>
                      <a:pt x="493" y="328"/>
                      <a:pt x="493" y="166"/>
                      <a:pt x="493" y="5"/>
                    </a:cubicBezTo>
                    <a:cubicBezTo>
                      <a:pt x="493" y="0"/>
                      <a:pt x="493" y="1"/>
                      <a:pt x="489" y="1"/>
                    </a:cubicBezTo>
                    <a:cubicBezTo>
                      <a:pt x="327" y="1"/>
                      <a:pt x="166" y="1"/>
                      <a:pt x="4" y="1"/>
                    </a:cubicBezTo>
                    <a:cubicBezTo>
                      <a:pt x="0" y="1"/>
                      <a:pt x="0" y="1"/>
                      <a:pt x="0" y="5"/>
                    </a:cubicBezTo>
                    <a:cubicBezTo>
                      <a:pt x="0" y="88"/>
                      <a:pt x="0" y="171"/>
                      <a:pt x="0" y="254"/>
                    </a:cubicBezTo>
                    <a:cubicBezTo>
                      <a:pt x="0" y="333"/>
                      <a:pt x="0" y="411"/>
                      <a:pt x="0" y="489"/>
                    </a:cubicBezTo>
                    <a:cubicBezTo>
                      <a:pt x="0" y="494"/>
                      <a:pt x="0" y="493"/>
                      <a:pt x="4" y="493"/>
                    </a:cubicBezTo>
                    <a:cubicBezTo>
                      <a:pt x="85" y="493"/>
                      <a:pt x="166" y="493"/>
                      <a:pt x="246" y="493"/>
                    </a:cubicBezTo>
                    <a:close/>
                    <a:moveTo>
                      <a:pt x="782" y="1029"/>
                    </a:moveTo>
                    <a:cubicBezTo>
                      <a:pt x="863" y="1029"/>
                      <a:pt x="944" y="1029"/>
                      <a:pt x="1025" y="1029"/>
                    </a:cubicBezTo>
                    <a:cubicBezTo>
                      <a:pt x="1028" y="1029"/>
                      <a:pt x="1028" y="1028"/>
                      <a:pt x="1028" y="1025"/>
                    </a:cubicBezTo>
                    <a:cubicBezTo>
                      <a:pt x="1028" y="983"/>
                      <a:pt x="1028" y="941"/>
                      <a:pt x="1028" y="899"/>
                    </a:cubicBezTo>
                    <a:cubicBezTo>
                      <a:pt x="1028" y="780"/>
                      <a:pt x="1028" y="660"/>
                      <a:pt x="1028" y="540"/>
                    </a:cubicBezTo>
                    <a:cubicBezTo>
                      <a:pt x="1028" y="536"/>
                      <a:pt x="1029" y="536"/>
                      <a:pt x="1025" y="536"/>
                    </a:cubicBezTo>
                    <a:cubicBezTo>
                      <a:pt x="863" y="536"/>
                      <a:pt x="701" y="536"/>
                      <a:pt x="540" y="536"/>
                    </a:cubicBezTo>
                    <a:cubicBezTo>
                      <a:pt x="535" y="536"/>
                      <a:pt x="536" y="536"/>
                      <a:pt x="536" y="540"/>
                    </a:cubicBezTo>
                    <a:cubicBezTo>
                      <a:pt x="536" y="702"/>
                      <a:pt x="536" y="864"/>
                      <a:pt x="536" y="1025"/>
                    </a:cubicBezTo>
                    <a:cubicBezTo>
                      <a:pt x="536" y="1029"/>
                      <a:pt x="535" y="1029"/>
                      <a:pt x="540" y="1029"/>
                    </a:cubicBezTo>
                    <a:cubicBezTo>
                      <a:pt x="620" y="1029"/>
                      <a:pt x="701" y="1029"/>
                      <a:pt x="782" y="102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505050"/>
                  </a:solidFill>
                  <a:latin typeface="Segoe UI"/>
                </a:endParaRPr>
              </a:p>
            </p:txBody>
          </p:sp>
          <p:sp>
            <p:nvSpPr>
              <p:cNvPr id="74" name="Freeform 46">
                <a:extLst>
                  <a:ext uri="{FF2B5EF4-FFF2-40B4-BE49-F238E27FC236}">
                    <a16:creationId xmlns:a16="http://schemas.microsoft.com/office/drawing/2014/main" id="{048EEC5D-2CA0-4FF2-8A60-41E447C56386}"/>
                  </a:ext>
                </a:extLst>
              </p:cNvPr>
              <p:cNvSpPr>
                <a:spLocks/>
              </p:cNvSpPr>
              <p:nvPr/>
            </p:nvSpPr>
            <p:spPr bwMode="auto">
              <a:xfrm>
                <a:off x="5174" y="2546"/>
                <a:ext cx="361" cy="362"/>
              </a:xfrm>
              <a:custGeom>
                <a:avLst/>
                <a:gdLst>
                  <a:gd name="T0" fmla="*/ 247 w 493"/>
                  <a:gd name="T1" fmla="*/ 0 h 493"/>
                  <a:gd name="T2" fmla="*/ 489 w 493"/>
                  <a:gd name="T3" fmla="*/ 0 h 493"/>
                  <a:gd name="T4" fmla="*/ 493 w 493"/>
                  <a:gd name="T5" fmla="*/ 4 h 493"/>
                  <a:gd name="T6" fmla="*/ 493 w 493"/>
                  <a:gd name="T7" fmla="*/ 490 h 493"/>
                  <a:gd name="T8" fmla="*/ 489 w 493"/>
                  <a:gd name="T9" fmla="*/ 493 h 493"/>
                  <a:gd name="T10" fmla="*/ 4 w 493"/>
                  <a:gd name="T11" fmla="*/ 493 h 493"/>
                  <a:gd name="T12" fmla="*/ 0 w 493"/>
                  <a:gd name="T13" fmla="*/ 490 h 493"/>
                  <a:gd name="T14" fmla="*/ 0 w 493"/>
                  <a:gd name="T15" fmla="*/ 4 h 493"/>
                  <a:gd name="T16" fmla="*/ 4 w 493"/>
                  <a:gd name="T17" fmla="*/ 0 h 493"/>
                  <a:gd name="T18" fmla="*/ 247 w 493"/>
                  <a:gd name="T19"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3" h="493">
                    <a:moveTo>
                      <a:pt x="247" y="0"/>
                    </a:moveTo>
                    <a:cubicBezTo>
                      <a:pt x="327" y="0"/>
                      <a:pt x="408" y="0"/>
                      <a:pt x="489" y="0"/>
                    </a:cubicBezTo>
                    <a:cubicBezTo>
                      <a:pt x="492" y="0"/>
                      <a:pt x="493" y="1"/>
                      <a:pt x="493" y="4"/>
                    </a:cubicBezTo>
                    <a:cubicBezTo>
                      <a:pt x="493" y="166"/>
                      <a:pt x="493" y="328"/>
                      <a:pt x="493" y="490"/>
                    </a:cubicBezTo>
                    <a:cubicBezTo>
                      <a:pt x="493" y="492"/>
                      <a:pt x="492" y="493"/>
                      <a:pt x="489" y="493"/>
                    </a:cubicBezTo>
                    <a:cubicBezTo>
                      <a:pt x="327" y="493"/>
                      <a:pt x="165" y="493"/>
                      <a:pt x="4" y="493"/>
                    </a:cubicBezTo>
                    <a:cubicBezTo>
                      <a:pt x="1" y="493"/>
                      <a:pt x="0" y="492"/>
                      <a:pt x="0" y="490"/>
                    </a:cubicBezTo>
                    <a:cubicBezTo>
                      <a:pt x="0" y="328"/>
                      <a:pt x="0" y="166"/>
                      <a:pt x="0" y="4"/>
                    </a:cubicBezTo>
                    <a:cubicBezTo>
                      <a:pt x="0" y="1"/>
                      <a:pt x="1" y="0"/>
                      <a:pt x="4" y="0"/>
                    </a:cubicBezTo>
                    <a:cubicBezTo>
                      <a:pt x="85" y="0"/>
                      <a:pt x="166" y="0"/>
                      <a:pt x="247" y="0"/>
                    </a:cubicBezTo>
                    <a:close/>
                  </a:path>
                </a:pathLst>
              </a:custGeom>
              <a:solidFill>
                <a:srgbClr val="00B3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505050"/>
                  </a:solidFill>
                  <a:latin typeface="Segoe UI"/>
                </a:endParaRPr>
              </a:p>
            </p:txBody>
          </p:sp>
          <p:sp>
            <p:nvSpPr>
              <p:cNvPr id="75" name="Freeform 47">
                <a:extLst>
                  <a:ext uri="{FF2B5EF4-FFF2-40B4-BE49-F238E27FC236}">
                    <a16:creationId xmlns:a16="http://schemas.microsoft.com/office/drawing/2014/main" id="{555DBC60-75A9-493C-872E-73C588ECA968}"/>
                  </a:ext>
                </a:extLst>
              </p:cNvPr>
              <p:cNvSpPr>
                <a:spLocks/>
              </p:cNvSpPr>
              <p:nvPr/>
            </p:nvSpPr>
            <p:spPr bwMode="auto">
              <a:xfrm>
                <a:off x="5567" y="2154"/>
                <a:ext cx="360" cy="361"/>
              </a:xfrm>
              <a:custGeom>
                <a:avLst/>
                <a:gdLst>
                  <a:gd name="T0" fmla="*/ 246 w 492"/>
                  <a:gd name="T1" fmla="*/ 492 h 492"/>
                  <a:gd name="T2" fmla="*/ 3 w 492"/>
                  <a:gd name="T3" fmla="*/ 492 h 492"/>
                  <a:gd name="T4" fmla="*/ 0 w 492"/>
                  <a:gd name="T5" fmla="*/ 489 h 492"/>
                  <a:gd name="T6" fmla="*/ 0 w 492"/>
                  <a:gd name="T7" fmla="*/ 3 h 492"/>
                  <a:gd name="T8" fmla="*/ 3 w 492"/>
                  <a:gd name="T9" fmla="*/ 0 h 492"/>
                  <a:gd name="T10" fmla="*/ 489 w 492"/>
                  <a:gd name="T11" fmla="*/ 0 h 492"/>
                  <a:gd name="T12" fmla="*/ 492 w 492"/>
                  <a:gd name="T13" fmla="*/ 3 h 492"/>
                  <a:gd name="T14" fmla="*/ 492 w 492"/>
                  <a:gd name="T15" fmla="*/ 306 h 492"/>
                  <a:gd name="T16" fmla="*/ 492 w 492"/>
                  <a:gd name="T17" fmla="*/ 489 h 492"/>
                  <a:gd name="T18" fmla="*/ 489 w 492"/>
                  <a:gd name="T19" fmla="*/ 492 h 492"/>
                  <a:gd name="T20" fmla="*/ 246 w 492"/>
                  <a:gd name="T21" fmla="*/ 492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492">
                    <a:moveTo>
                      <a:pt x="246" y="492"/>
                    </a:moveTo>
                    <a:cubicBezTo>
                      <a:pt x="165" y="492"/>
                      <a:pt x="84" y="492"/>
                      <a:pt x="3" y="492"/>
                    </a:cubicBezTo>
                    <a:cubicBezTo>
                      <a:pt x="1" y="492"/>
                      <a:pt x="0" y="492"/>
                      <a:pt x="0" y="489"/>
                    </a:cubicBezTo>
                    <a:cubicBezTo>
                      <a:pt x="0" y="327"/>
                      <a:pt x="0" y="165"/>
                      <a:pt x="0" y="3"/>
                    </a:cubicBezTo>
                    <a:cubicBezTo>
                      <a:pt x="0" y="0"/>
                      <a:pt x="0" y="0"/>
                      <a:pt x="3" y="0"/>
                    </a:cubicBezTo>
                    <a:cubicBezTo>
                      <a:pt x="165" y="0"/>
                      <a:pt x="327" y="0"/>
                      <a:pt x="489" y="0"/>
                    </a:cubicBezTo>
                    <a:cubicBezTo>
                      <a:pt x="492" y="0"/>
                      <a:pt x="492" y="0"/>
                      <a:pt x="492" y="3"/>
                    </a:cubicBezTo>
                    <a:cubicBezTo>
                      <a:pt x="492" y="104"/>
                      <a:pt x="492" y="205"/>
                      <a:pt x="492" y="306"/>
                    </a:cubicBezTo>
                    <a:cubicBezTo>
                      <a:pt x="492" y="367"/>
                      <a:pt x="492" y="428"/>
                      <a:pt x="492" y="489"/>
                    </a:cubicBezTo>
                    <a:cubicBezTo>
                      <a:pt x="492" y="491"/>
                      <a:pt x="492" y="492"/>
                      <a:pt x="489" y="492"/>
                    </a:cubicBezTo>
                    <a:cubicBezTo>
                      <a:pt x="408" y="492"/>
                      <a:pt x="327" y="492"/>
                      <a:pt x="246" y="492"/>
                    </a:cubicBezTo>
                    <a:close/>
                  </a:path>
                </a:pathLst>
              </a:custGeom>
              <a:solidFill>
                <a:srgbClr val="90C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505050"/>
                  </a:solidFill>
                  <a:latin typeface="Segoe UI"/>
                </a:endParaRPr>
              </a:p>
            </p:txBody>
          </p:sp>
          <p:sp>
            <p:nvSpPr>
              <p:cNvPr id="76" name="Freeform 48">
                <a:extLst>
                  <a:ext uri="{FF2B5EF4-FFF2-40B4-BE49-F238E27FC236}">
                    <a16:creationId xmlns:a16="http://schemas.microsoft.com/office/drawing/2014/main" id="{933062D4-6AF4-4EC6-85FC-C9BCCA0194CF}"/>
                  </a:ext>
                </a:extLst>
              </p:cNvPr>
              <p:cNvSpPr>
                <a:spLocks/>
              </p:cNvSpPr>
              <p:nvPr/>
            </p:nvSpPr>
            <p:spPr bwMode="auto">
              <a:xfrm>
                <a:off x="5174" y="2154"/>
                <a:ext cx="361" cy="362"/>
              </a:xfrm>
              <a:custGeom>
                <a:avLst/>
                <a:gdLst>
                  <a:gd name="T0" fmla="*/ 246 w 493"/>
                  <a:gd name="T1" fmla="*/ 493 h 494"/>
                  <a:gd name="T2" fmla="*/ 4 w 493"/>
                  <a:gd name="T3" fmla="*/ 493 h 494"/>
                  <a:gd name="T4" fmla="*/ 0 w 493"/>
                  <a:gd name="T5" fmla="*/ 489 h 494"/>
                  <a:gd name="T6" fmla="*/ 0 w 493"/>
                  <a:gd name="T7" fmla="*/ 254 h 494"/>
                  <a:gd name="T8" fmla="*/ 0 w 493"/>
                  <a:gd name="T9" fmla="*/ 5 h 494"/>
                  <a:gd name="T10" fmla="*/ 4 w 493"/>
                  <a:gd name="T11" fmla="*/ 1 h 494"/>
                  <a:gd name="T12" fmla="*/ 489 w 493"/>
                  <a:gd name="T13" fmla="*/ 1 h 494"/>
                  <a:gd name="T14" fmla="*/ 493 w 493"/>
                  <a:gd name="T15" fmla="*/ 5 h 494"/>
                  <a:gd name="T16" fmla="*/ 493 w 493"/>
                  <a:gd name="T17" fmla="*/ 489 h 494"/>
                  <a:gd name="T18" fmla="*/ 489 w 493"/>
                  <a:gd name="T19" fmla="*/ 493 h 494"/>
                  <a:gd name="T20" fmla="*/ 246 w 493"/>
                  <a:gd name="T21" fmla="*/ 49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494">
                    <a:moveTo>
                      <a:pt x="246" y="493"/>
                    </a:moveTo>
                    <a:cubicBezTo>
                      <a:pt x="166" y="493"/>
                      <a:pt x="85" y="493"/>
                      <a:pt x="4" y="493"/>
                    </a:cubicBezTo>
                    <a:cubicBezTo>
                      <a:pt x="0" y="493"/>
                      <a:pt x="0" y="494"/>
                      <a:pt x="0" y="489"/>
                    </a:cubicBezTo>
                    <a:cubicBezTo>
                      <a:pt x="0" y="411"/>
                      <a:pt x="0" y="333"/>
                      <a:pt x="0" y="254"/>
                    </a:cubicBezTo>
                    <a:cubicBezTo>
                      <a:pt x="0" y="171"/>
                      <a:pt x="0" y="88"/>
                      <a:pt x="0" y="5"/>
                    </a:cubicBezTo>
                    <a:cubicBezTo>
                      <a:pt x="0" y="1"/>
                      <a:pt x="0" y="1"/>
                      <a:pt x="4" y="1"/>
                    </a:cubicBezTo>
                    <a:cubicBezTo>
                      <a:pt x="166" y="1"/>
                      <a:pt x="327" y="1"/>
                      <a:pt x="489" y="1"/>
                    </a:cubicBezTo>
                    <a:cubicBezTo>
                      <a:pt x="493" y="1"/>
                      <a:pt x="493" y="0"/>
                      <a:pt x="493" y="5"/>
                    </a:cubicBezTo>
                    <a:cubicBezTo>
                      <a:pt x="493" y="166"/>
                      <a:pt x="493" y="328"/>
                      <a:pt x="493" y="489"/>
                    </a:cubicBezTo>
                    <a:cubicBezTo>
                      <a:pt x="493" y="494"/>
                      <a:pt x="493" y="493"/>
                      <a:pt x="489" y="493"/>
                    </a:cubicBezTo>
                    <a:cubicBezTo>
                      <a:pt x="408" y="493"/>
                      <a:pt x="327" y="493"/>
                      <a:pt x="246" y="493"/>
                    </a:cubicBezTo>
                    <a:close/>
                  </a:path>
                </a:pathLst>
              </a:custGeom>
              <a:solidFill>
                <a:srgbClr val="F768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505050"/>
                  </a:solidFill>
                  <a:latin typeface="Segoe UI"/>
                </a:endParaRPr>
              </a:p>
            </p:txBody>
          </p:sp>
          <p:sp>
            <p:nvSpPr>
              <p:cNvPr id="77" name="Freeform 49">
                <a:extLst>
                  <a:ext uri="{FF2B5EF4-FFF2-40B4-BE49-F238E27FC236}">
                    <a16:creationId xmlns:a16="http://schemas.microsoft.com/office/drawing/2014/main" id="{FDF7BA9F-BD65-456C-83AE-2DE8FBDFFF43}"/>
                  </a:ext>
                </a:extLst>
              </p:cNvPr>
              <p:cNvSpPr>
                <a:spLocks/>
              </p:cNvSpPr>
              <p:nvPr/>
            </p:nvSpPr>
            <p:spPr bwMode="auto">
              <a:xfrm>
                <a:off x="5566" y="2546"/>
                <a:ext cx="362" cy="362"/>
              </a:xfrm>
              <a:custGeom>
                <a:avLst/>
                <a:gdLst>
                  <a:gd name="T0" fmla="*/ 247 w 494"/>
                  <a:gd name="T1" fmla="*/ 493 h 493"/>
                  <a:gd name="T2" fmla="*/ 5 w 494"/>
                  <a:gd name="T3" fmla="*/ 493 h 493"/>
                  <a:gd name="T4" fmla="*/ 1 w 494"/>
                  <a:gd name="T5" fmla="*/ 489 h 493"/>
                  <a:gd name="T6" fmla="*/ 1 w 494"/>
                  <a:gd name="T7" fmla="*/ 4 h 493"/>
                  <a:gd name="T8" fmla="*/ 5 w 494"/>
                  <a:gd name="T9" fmla="*/ 0 h 493"/>
                  <a:gd name="T10" fmla="*/ 490 w 494"/>
                  <a:gd name="T11" fmla="*/ 0 h 493"/>
                  <a:gd name="T12" fmla="*/ 493 w 494"/>
                  <a:gd name="T13" fmla="*/ 4 h 493"/>
                  <a:gd name="T14" fmla="*/ 493 w 494"/>
                  <a:gd name="T15" fmla="*/ 363 h 493"/>
                  <a:gd name="T16" fmla="*/ 493 w 494"/>
                  <a:gd name="T17" fmla="*/ 489 h 493"/>
                  <a:gd name="T18" fmla="*/ 490 w 494"/>
                  <a:gd name="T19" fmla="*/ 493 h 493"/>
                  <a:gd name="T20" fmla="*/ 247 w 494"/>
                  <a:gd name="T21" fmla="*/ 49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4" h="493">
                    <a:moveTo>
                      <a:pt x="247" y="493"/>
                    </a:moveTo>
                    <a:cubicBezTo>
                      <a:pt x="166" y="493"/>
                      <a:pt x="85" y="493"/>
                      <a:pt x="5" y="493"/>
                    </a:cubicBezTo>
                    <a:cubicBezTo>
                      <a:pt x="0" y="493"/>
                      <a:pt x="1" y="493"/>
                      <a:pt x="1" y="489"/>
                    </a:cubicBezTo>
                    <a:cubicBezTo>
                      <a:pt x="1" y="328"/>
                      <a:pt x="1" y="166"/>
                      <a:pt x="1" y="4"/>
                    </a:cubicBezTo>
                    <a:cubicBezTo>
                      <a:pt x="1" y="0"/>
                      <a:pt x="0" y="0"/>
                      <a:pt x="5" y="0"/>
                    </a:cubicBezTo>
                    <a:cubicBezTo>
                      <a:pt x="166" y="0"/>
                      <a:pt x="328" y="0"/>
                      <a:pt x="490" y="0"/>
                    </a:cubicBezTo>
                    <a:cubicBezTo>
                      <a:pt x="494" y="0"/>
                      <a:pt x="493" y="0"/>
                      <a:pt x="493" y="4"/>
                    </a:cubicBezTo>
                    <a:cubicBezTo>
                      <a:pt x="493" y="124"/>
                      <a:pt x="493" y="244"/>
                      <a:pt x="493" y="363"/>
                    </a:cubicBezTo>
                    <a:cubicBezTo>
                      <a:pt x="493" y="405"/>
                      <a:pt x="493" y="447"/>
                      <a:pt x="493" y="489"/>
                    </a:cubicBezTo>
                    <a:cubicBezTo>
                      <a:pt x="493" y="492"/>
                      <a:pt x="493" y="493"/>
                      <a:pt x="490" y="493"/>
                    </a:cubicBezTo>
                    <a:cubicBezTo>
                      <a:pt x="409" y="493"/>
                      <a:pt x="328" y="493"/>
                      <a:pt x="247" y="493"/>
                    </a:cubicBezTo>
                    <a:close/>
                  </a:path>
                </a:pathLst>
              </a:custGeom>
              <a:solidFill>
                <a:srgbClr val="FEC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505050"/>
                  </a:solidFill>
                  <a:latin typeface="Segoe UI"/>
                </a:endParaRPr>
              </a:p>
            </p:txBody>
          </p:sp>
        </p:grpSp>
      </p:grpSp>
      <p:grpSp>
        <p:nvGrpSpPr>
          <p:cNvPr id="78" name="google">
            <a:extLst>
              <a:ext uri="{FF2B5EF4-FFF2-40B4-BE49-F238E27FC236}">
                <a16:creationId xmlns:a16="http://schemas.microsoft.com/office/drawing/2014/main" id="{8C1D51C7-CF5F-4CEF-A9CA-38E8D9AB1449}"/>
              </a:ext>
            </a:extLst>
          </p:cNvPr>
          <p:cNvGrpSpPr/>
          <p:nvPr/>
        </p:nvGrpSpPr>
        <p:grpSpPr>
          <a:xfrm>
            <a:off x="6959262" y="5038732"/>
            <a:ext cx="396466" cy="396464"/>
            <a:chOff x="7894637" y="1668462"/>
            <a:chExt cx="533400" cy="533400"/>
          </a:xfrm>
        </p:grpSpPr>
        <p:sp>
          <p:nvSpPr>
            <p:cNvPr id="79" name="Oval 78">
              <a:extLst>
                <a:ext uri="{FF2B5EF4-FFF2-40B4-BE49-F238E27FC236}">
                  <a16:creationId xmlns:a16="http://schemas.microsoft.com/office/drawing/2014/main" id="{EA955E9B-726A-4C5C-B53E-1BB1145D6C8F}"/>
                </a:ext>
              </a:extLst>
            </p:cNvPr>
            <p:cNvSpPr/>
            <p:nvPr/>
          </p:nvSpPr>
          <p:spPr bwMode="auto">
            <a:xfrm>
              <a:off x="7894637" y="1668462"/>
              <a:ext cx="533400" cy="533400"/>
            </a:xfrm>
            <a:prstGeom prst="ellipse">
              <a:avLst/>
            </a:prstGeom>
            <a:solidFill>
              <a:srgbClr val="DF4A3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 name="Freeform 14">
              <a:extLst>
                <a:ext uri="{FF2B5EF4-FFF2-40B4-BE49-F238E27FC236}">
                  <a16:creationId xmlns:a16="http://schemas.microsoft.com/office/drawing/2014/main" id="{11DC66EB-75E5-4D1B-8885-BF4B04963A1A}"/>
                </a:ext>
              </a:extLst>
            </p:cNvPr>
            <p:cNvSpPr>
              <a:spLocks noEditPoints="1"/>
            </p:cNvSpPr>
            <p:nvPr/>
          </p:nvSpPr>
          <p:spPr bwMode="auto">
            <a:xfrm>
              <a:off x="8000454" y="1830756"/>
              <a:ext cx="346509" cy="218706"/>
            </a:xfrm>
            <a:custGeom>
              <a:avLst/>
              <a:gdLst>
                <a:gd name="T0" fmla="*/ 117 w 373"/>
                <a:gd name="T1" fmla="*/ 93 h 236"/>
                <a:gd name="T2" fmla="*/ 117 w 373"/>
                <a:gd name="T3" fmla="*/ 143 h 236"/>
                <a:gd name="T4" fmla="*/ 184 w 373"/>
                <a:gd name="T5" fmla="*/ 143 h 236"/>
                <a:gd name="T6" fmla="*/ 119 w 373"/>
                <a:gd name="T7" fmla="*/ 187 h 236"/>
                <a:gd name="T8" fmla="*/ 49 w 373"/>
                <a:gd name="T9" fmla="*/ 118 h 236"/>
                <a:gd name="T10" fmla="*/ 119 w 373"/>
                <a:gd name="T11" fmla="*/ 48 h 236"/>
                <a:gd name="T12" fmla="*/ 164 w 373"/>
                <a:gd name="T13" fmla="*/ 65 h 236"/>
                <a:gd name="T14" fmla="*/ 198 w 373"/>
                <a:gd name="T15" fmla="*/ 31 h 236"/>
                <a:gd name="T16" fmla="*/ 119 w 373"/>
                <a:gd name="T17" fmla="*/ 0 h 236"/>
                <a:gd name="T18" fmla="*/ 0 w 373"/>
                <a:gd name="T19" fmla="*/ 118 h 236"/>
                <a:gd name="T20" fmla="*/ 119 w 373"/>
                <a:gd name="T21" fmla="*/ 236 h 236"/>
                <a:gd name="T22" fmla="*/ 237 w 373"/>
                <a:gd name="T23" fmla="*/ 118 h 236"/>
                <a:gd name="T24" fmla="*/ 234 w 373"/>
                <a:gd name="T25" fmla="*/ 93 h 236"/>
                <a:gd name="T26" fmla="*/ 117 w 373"/>
                <a:gd name="T27" fmla="*/ 93 h 236"/>
                <a:gd name="T28" fmla="*/ 332 w 373"/>
                <a:gd name="T29" fmla="*/ 97 h 236"/>
                <a:gd name="T30" fmla="*/ 332 w 373"/>
                <a:gd name="T31" fmla="*/ 56 h 236"/>
                <a:gd name="T32" fmla="*/ 302 w 373"/>
                <a:gd name="T33" fmla="*/ 56 h 236"/>
                <a:gd name="T34" fmla="*/ 302 w 373"/>
                <a:gd name="T35" fmla="*/ 97 h 236"/>
                <a:gd name="T36" fmla="*/ 261 w 373"/>
                <a:gd name="T37" fmla="*/ 97 h 236"/>
                <a:gd name="T38" fmla="*/ 261 w 373"/>
                <a:gd name="T39" fmla="*/ 127 h 236"/>
                <a:gd name="T40" fmla="*/ 302 w 373"/>
                <a:gd name="T41" fmla="*/ 127 h 236"/>
                <a:gd name="T42" fmla="*/ 302 w 373"/>
                <a:gd name="T43" fmla="*/ 168 h 236"/>
                <a:gd name="T44" fmla="*/ 332 w 373"/>
                <a:gd name="T45" fmla="*/ 168 h 236"/>
                <a:gd name="T46" fmla="*/ 332 w 373"/>
                <a:gd name="T47" fmla="*/ 127 h 236"/>
                <a:gd name="T48" fmla="*/ 373 w 373"/>
                <a:gd name="T49" fmla="*/ 127 h 236"/>
                <a:gd name="T50" fmla="*/ 373 w 373"/>
                <a:gd name="T51" fmla="*/ 97 h 236"/>
                <a:gd name="T52" fmla="*/ 332 w 373"/>
                <a:gd name="T53" fmla="*/ 9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3" h="236">
                  <a:moveTo>
                    <a:pt x="117" y="93"/>
                  </a:moveTo>
                  <a:cubicBezTo>
                    <a:pt x="117" y="143"/>
                    <a:pt x="117" y="143"/>
                    <a:pt x="117" y="143"/>
                  </a:cubicBezTo>
                  <a:cubicBezTo>
                    <a:pt x="184" y="143"/>
                    <a:pt x="184" y="143"/>
                    <a:pt x="184" y="143"/>
                  </a:cubicBezTo>
                  <a:cubicBezTo>
                    <a:pt x="174" y="169"/>
                    <a:pt x="148" y="187"/>
                    <a:pt x="119" y="187"/>
                  </a:cubicBezTo>
                  <a:cubicBezTo>
                    <a:pt x="80" y="187"/>
                    <a:pt x="49" y="156"/>
                    <a:pt x="49" y="118"/>
                  </a:cubicBezTo>
                  <a:cubicBezTo>
                    <a:pt x="49" y="79"/>
                    <a:pt x="80" y="48"/>
                    <a:pt x="119" y="48"/>
                  </a:cubicBezTo>
                  <a:cubicBezTo>
                    <a:pt x="136" y="48"/>
                    <a:pt x="151" y="54"/>
                    <a:pt x="164" y="65"/>
                  </a:cubicBezTo>
                  <a:cubicBezTo>
                    <a:pt x="198" y="31"/>
                    <a:pt x="198" y="31"/>
                    <a:pt x="198" y="31"/>
                  </a:cubicBezTo>
                  <a:cubicBezTo>
                    <a:pt x="177" y="11"/>
                    <a:pt x="149" y="0"/>
                    <a:pt x="119" y="0"/>
                  </a:cubicBezTo>
                  <a:cubicBezTo>
                    <a:pt x="53" y="0"/>
                    <a:pt x="0" y="53"/>
                    <a:pt x="0" y="118"/>
                  </a:cubicBezTo>
                  <a:cubicBezTo>
                    <a:pt x="0" y="183"/>
                    <a:pt x="53" y="236"/>
                    <a:pt x="119" y="236"/>
                  </a:cubicBezTo>
                  <a:cubicBezTo>
                    <a:pt x="184" y="236"/>
                    <a:pt x="237" y="183"/>
                    <a:pt x="237" y="118"/>
                  </a:cubicBezTo>
                  <a:cubicBezTo>
                    <a:pt x="237" y="109"/>
                    <a:pt x="236" y="101"/>
                    <a:pt x="234" y="93"/>
                  </a:cubicBezTo>
                  <a:lnTo>
                    <a:pt x="117" y="93"/>
                  </a:lnTo>
                  <a:close/>
                  <a:moveTo>
                    <a:pt x="332" y="97"/>
                  </a:moveTo>
                  <a:cubicBezTo>
                    <a:pt x="332" y="56"/>
                    <a:pt x="332" y="56"/>
                    <a:pt x="332" y="56"/>
                  </a:cubicBezTo>
                  <a:cubicBezTo>
                    <a:pt x="302" y="56"/>
                    <a:pt x="302" y="56"/>
                    <a:pt x="302" y="56"/>
                  </a:cubicBezTo>
                  <a:cubicBezTo>
                    <a:pt x="302" y="97"/>
                    <a:pt x="302" y="97"/>
                    <a:pt x="302" y="97"/>
                  </a:cubicBezTo>
                  <a:cubicBezTo>
                    <a:pt x="261" y="97"/>
                    <a:pt x="261" y="97"/>
                    <a:pt x="261" y="97"/>
                  </a:cubicBezTo>
                  <a:cubicBezTo>
                    <a:pt x="261" y="127"/>
                    <a:pt x="261" y="127"/>
                    <a:pt x="261" y="127"/>
                  </a:cubicBezTo>
                  <a:cubicBezTo>
                    <a:pt x="302" y="127"/>
                    <a:pt x="302" y="127"/>
                    <a:pt x="302" y="127"/>
                  </a:cubicBezTo>
                  <a:cubicBezTo>
                    <a:pt x="302" y="168"/>
                    <a:pt x="302" y="168"/>
                    <a:pt x="302" y="168"/>
                  </a:cubicBezTo>
                  <a:cubicBezTo>
                    <a:pt x="332" y="168"/>
                    <a:pt x="332" y="168"/>
                    <a:pt x="332" y="168"/>
                  </a:cubicBezTo>
                  <a:cubicBezTo>
                    <a:pt x="332" y="127"/>
                    <a:pt x="332" y="127"/>
                    <a:pt x="332" y="127"/>
                  </a:cubicBezTo>
                  <a:cubicBezTo>
                    <a:pt x="373" y="127"/>
                    <a:pt x="373" y="127"/>
                    <a:pt x="373" y="127"/>
                  </a:cubicBezTo>
                  <a:cubicBezTo>
                    <a:pt x="373" y="97"/>
                    <a:pt x="373" y="97"/>
                    <a:pt x="373" y="97"/>
                  </a:cubicBezTo>
                  <a:lnTo>
                    <a:pt x="332" y="97"/>
                  </a:lnTo>
                  <a:close/>
                </a:path>
              </a:pathLst>
            </a:custGeom>
            <a:solidFill>
              <a:schemeClr val="bg1"/>
            </a:solidFill>
            <a:ln>
              <a:noFill/>
            </a:ln>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505050"/>
                </a:solidFill>
                <a:latin typeface="Segoe UI"/>
              </a:endParaRPr>
            </a:p>
          </p:txBody>
        </p:sp>
      </p:grpSp>
      <p:grpSp>
        <p:nvGrpSpPr>
          <p:cNvPr id="81" name="linkedin">
            <a:extLst>
              <a:ext uri="{FF2B5EF4-FFF2-40B4-BE49-F238E27FC236}">
                <a16:creationId xmlns:a16="http://schemas.microsoft.com/office/drawing/2014/main" id="{07CC4326-3F2E-40AC-9F07-5B3BCE0F6122}"/>
              </a:ext>
            </a:extLst>
          </p:cNvPr>
          <p:cNvGrpSpPr/>
          <p:nvPr/>
        </p:nvGrpSpPr>
        <p:grpSpPr>
          <a:xfrm>
            <a:off x="7852629" y="5038221"/>
            <a:ext cx="397488" cy="397486"/>
            <a:chOff x="8580437" y="1439862"/>
            <a:chExt cx="533400" cy="533400"/>
          </a:xfrm>
        </p:grpSpPr>
        <p:sp>
          <p:nvSpPr>
            <p:cNvPr id="82" name="Oval 81">
              <a:extLst>
                <a:ext uri="{FF2B5EF4-FFF2-40B4-BE49-F238E27FC236}">
                  <a16:creationId xmlns:a16="http://schemas.microsoft.com/office/drawing/2014/main" id="{04FA9189-3501-430B-AC02-260470DEE1CC}"/>
                </a:ext>
              </a:extLst>
            </p:cNvPr>
            <p:cNvSpPr/>
            <p:nvPr/>
          </p:nvSpPr>
          <p:spPr bwMode="auto">
            <a:xfrm>
              <a:off x="8580437" y="1439862"/>
              <a:ext cx="533400" cy="533400"/>
            </a:xfrm>
            <a:prstGeom prst="ellipse">
              <a:avLst/>
            </a:prstGeom>
            <a:solidFill>
              <a:srgbClr val="0177B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 name="Freeform 31">
              <a:extLst>
                <a:ext uri="{FF2B5EF4-FFF2-40B4-BE49-F238E27FC236}">
                  <a16:creationId xmlns:a16="http://schemas.microsoft.com/office/drawing/2014/main" id="{8ED802D4-50E5-4ACD-9B30-9816D98410BE}"/>
                </a:ext>
              </a:extLst>
            </p:cNvPr>
            <p:cNvSpPr>
              <a:spLocks noEditPoints="1"/>
            </p:cNvSpPr>
            <p:nvPr/>
          </p:nvSpPr>
          <p:spPr bwMode="auto">
            <a:xfrm>
              <a:off x="8715226" y="1578693"/>
              <a:ext cx="263823" cy="242169"/>
            </a:xfrm>
            <a:custGeom>
              <a:avLst/>
              <a:gdLst>
                <a:gd name="T0" fmla="*/ 49 w 224"/>
                <a:gd name="T1" fmla="*/ 206 h 206"/>
                <a:gd name="T2" fmla="*/ 5 w 224"/>
                <a:gd name="T3" fmla="*/ 206 h 206"/>
                <a:gd name="T4" fmla="*/ 5 w 224"/>
                <a:gd name="T5" fmla="*/ 66 h 206"/>
                <a:gd name="T6" fmla="*/ 49 w 224"/>
                <a:gd name="T7" fmla="*/ 66 h 206"/>
                <a:gd name="T8" fmla="*/ 49 w 224"/>
                <a:gd name="T9" fmla="*/ 206 h 206"/>
                <a:gd name="T10" fmla="*/ 26 w 224"/>
                <a:gd name="T11" fmla="*/ 49 h 206"/>
                <a:gd name="T12" fmla="*/ 26 w 224"/>
                <a:gd name="T13" fmla="*/ 49 h 206"/>
                <a:gd name="T14" fmla="*/ 0 w 224"/>
                <a:gd name="T15" fmla="*/ 25 h 206"/>
                <a:gd name="T16" fmla="*/ 26 w 224"/>
                <a:gd name="T17" fmla="*/ 0 h 206"/>
                <a:gd name="T18" fmla="*/ 53 w 224"/>
                <a:gd name="T19" fmla="*/ 25 h 206"/>
                <a:gd name="T20" fmla="*/ 26 w 224"/>
                <a:gd name="T21" fmla="*/ 49 h 206"/>
                <a:gd name="T22" fmla="*/ 224 w 224"/>
                <a:gd name="T23" fmla="*/ 206 h 206"/>
                <a:gd name="T24" fmla="*/ 174 w 224"/>
                <a:gd name="T25" fmla="*/ 206 h 206"/>
                <a:gd name="T26" fmla="*/ 174 w 224"/>
                <a:gd name="T27" fmla="*/ 134 h 206"/>
                <a:gd name="T28" fmla="*/ 150 w 224"/>
                <a:gd name="T29" fmla="*/ 102 h 206"/>
                <a:gd name="T30" fmla="*/ 126 w 224"/>
                <a:gd name="T31" fmla="*/ 119 h 206"/>
                <a:gd name="T32" fmla="*/ 125 w 224"/>
                <a:gd name="T33" fmla="*/ 131 h 206"/>
                <a:gd name="T34" fmla="*/ 125 w 224"/>
                <a:gd name="T35" fmla="*/ 206 h 206"/>
                <a:gd name="T36" fmla="*/ 76 w 224"/>
                <a:gd name="T37" fmla="*/ 206 h 206"/>
                <a:gd name="T38" fmla="*/ 76 w 224"/>
                <a:gd name="T39" fmla="*/ 66 h 206"/>
                <a:gd name="T40" fmla="*/ 125 w 224"/>
                <a:gd name="T41" fmla="*/ 66 h 206"/>
                <a:gd name="T42" fmla="*/ 125 w 224"/>
                <a:gd name="T43" fmla="*/ 88 h 206"/>
                <a:gd name="T44" fmla="*/ 169 w 224"/>
                <a:gd name="T45" fmla="*/ 65 h 206"/>
                <a:gd name="T46" fmla="*/ 224 w 224"/>
                <a:gd name="T47" fmla="*/ 129 h 206"/>
                <a:gd name="T48" fmla="*/ 224 w 224"/>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4" h="206">
                  <a:moveTo>
                    <a:pt x="49" y="206"/>
                  </a:moveTo>
                  <a:cubicBezTo>
                    <a:pt x="5" y="206"/>
                    <a:pt x="5" y="206"/>
                    <a:pt x="5" y="206"/>
                  </a:cubicBezTo>
                  <a:cubicBezTo>
                    <a:pt x="5" y="66"/>
                    <a:pt x="5" y="66"/>
                    <a:pt x="5" y="66"/>
                  </a:cubicBezTo>
                  <a:cubicBezTo>
                    <a:pt x="49" y="66"/>
                    <a:pt x="49" y="66"/>
                    <a:pt x="49" y="66"/>
                  </a:cubicBezTo>
                  <a:lnTo>
                    <a:pt x="49" y="206"/>
                  </a:lnTo>
                  <a:close/>
                  <a:moveTo>
                    <a:pt x="26" y="49"/>
                  </a:moveTo>
                  <a:cubicBezTo>
                    <a:pt x="26" y="49"/>
                    <a:pt x="26" y="49"/>
                    <a:pt x="26" y="49"/>
                  </a:cubicBezTo>
                  <a:cubicBezTo>
                    <a:pt x="10" y="49"/>
                    <a:pt x="0" y="38"/>
                    <a:pt x="0" y="25"/>
                  </a:cubicBezTo>
                  <a:cubicBezTo>
                    <a:pt x="0" y="11"/>
                    <a:pt x="10" y="0"/>
                    <a:pt x="26" y="0"/>
                  </a:cubicBezTo>
                  <a:cubicBezTo>
                    <a:pt x="42" y="0"/>
                    <a:pt x="52" y="11"/>
                    <a:pt x="53" y="25"/>
                  </a:cubicBezTo>
                  <a:cubicBezTo>
                    <a:pt x="53" y="38"/>
                    <a:pt x="42" y="49"/>
                    <a:pt x="26" y="49"/>
                  </a:cubicBezTo>
                  <a:close/>
                  <a:moveTo>
                    <a:pt x="224" y="206"/>
                  </a:moveTo>
                  <a:cubicBezTo>
                    <a:pt x="174" y="206"/>
                    <a:pt x="174" y="206"/>
                    <a:pt x="174" y="206"/>
                  </a:cubicBezTo>
                  <a:cubicBezTo>
                    <a:pt x="174" y="134"/>
                    <a:pt x="174" y="134"/>
                    <a:pt x="174" y="134"/>
                  </a:cubicBezTo>
                  <a:cubicBezTo>
                    <a:pt x="174" y="115"/>
                    <a:pt x="167" y="102"/>
                    <a:pt x="150" y="102"/>
                  </a:cubicBezTo>
                  <a:cubicBezTo>
                    <a:pt x="137" y="102"/>
                    <a:pt x="129" y="111"/>
                    <a:pt x="126" y="119"/>
                  </a:cubicBezTo>
                  <a:cubicBezTo>
                    <a:pt x="125" y="122"/>
                    <a:pt x="125" y="126"/>
                    <a:pt x="125" y="131"/>
                  </a:cubicBezTo>
                  <a:cubicBezTo>
                    <a:pt x="125" y="206"/>
                    <a:pt x="125" y="206"/>
                    <a:pt x="125" y="206"/>
                  </a:cubicBezTo>
                  <a:cubicBezTo>
                    <a:pt x="76" y="206"/>
                    <a:pt x="76" y="206"/>
                    <a:pt x="76" y="206"/>
                  </a:cubicBezTo>
                  <a:cubicBezTo>
                    <a:pt x="76" y="206"/>
                    <a:pt x="76" y="78"/>
                    <a:pt x="76" y="66"/>
                  </a:cubicBezTo>
                  <a:cubicBezTo>
                    <a:pt x="125" y="66"/>
                    <a:pt x="125" y="66"/>
                    <a:pt x="125" y="66"/>
                  </a:cubicBezTo>
                  <a:cubicBezTo>
                    <a:pt x="125" y="88"/>
                    <a:pt x="125" y="88"/>
                    <a:pt x="125" y="88"/>
                  </a:cubicBezTo>
                  <a:cubicBezTo>
                    <a:pt x="128" y="79"/>
                    <a:pt x="143" y="65"/>
                    <a:pt x="169" y="65"/>
                  </a:cubicBezTo>
                  <a:cubicBezTo>
                    <a:pt x="200" y="65"/>
                    <a:pt x="224" y="85"/>
                    <a:pt x="224" y="129"/>
                  </a:cubicBezTo>
                  <a:lnTo>
                    <a:pt x="224" y="20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505050"/>
                </a:solidFill>
                <a:latin typeface="Segoe UI"/>
              </a:endParaRPr>
            </a:p>
          </p:txBody>
        </p:sp>
      </p:grpSp>
      <p:grpSp>
        <p:nvGrpSpPr>
          <p:cNvPr id="84" name="Org background">
            <a:extLst>
              <a:ext uri="{FF2B5EF4-FFF2-40B4-BE49-F238E27FC236}">
                <a16:creationId xmlns:a16="http://schemas.microsoft.com/office/drawing/2014/main" id="{89FA2749-4550-4CFD-918B-A020717035E1}"/>
              </a:ext>
            </a:extLst>
          </p:cNvPr>
          <p:cNvGrpSpPr/>
          <p:nvPr/>
        </p:nvGrpSpPr>
        <p:grpSpPr>
          <a:xfrm>
            <a:off x="4093087" y="4387252"/>
            <a:ext cx="1640402" cy="2090894"/>
            <a:chOff x="3954402" y="407711"/>
            <a:chExt cx="1673295" cy="2132821"/>
          </a:xfrm>
        </p:grpSpPr>
        <p:sp>
          <p:nvSpPr>
            <p:cNvPr id="85" name="TextBox 84">
              <a:extLst>
                <a:ext uri="{FF2B5EF4-FFF2-40B4-BE49-F238E27FC236}">
                  <a16:creationId xmlns:a16="http://schemas.microsoft.com/office/drawing/2014/main" id="{BA4E7132-76F8-4374-BCB2-C7F1366CA55E}"/>
                </a:ext>
              </a:extLst>
            </p:cNvPr>
            <p:cNvSpPr txBox="1"/>
            <p:nvPr/>
          </p:nvSpPr>
          <p:spPr>
            <a:xfrm>
              <a:off x="3985575" y="2023467"/>
              <a:ext cx="1621791" cy="517065"/>
            </a:xfrm>
            <a:prstGeom prst="rect">
              <a:avLst/>
            </a:prstGeom>
            <a:noFill/>
          </p:spPr>
          <p:txBody>
            <a:bodyPr wrap="none" lIns="179285" tIns="143428" rIns="179285" bIns="143428" rtlCol="0">
              <a:spAutoFit/>
            </a:bodyPr>
            <a:lstStyle/>
            <a:p>
              <a:pPr>
                <a:lnSpc>
                  <a:spcPct val="90000"/>
                </a:lnSpc>
                <a:spcAft>
                  <a:spcPts val="588"/>
                </a:spcAft>
                <a:defRPr/>
              </a:pPr>
              <a:r>
                <a:rPr lang="en-US" sz="1568">
                  <a:gradFill>
                    <a:gsLst>
                      <a:gs pos="2917">
                        <a:srgbClr val="505050"/>
                      </a:gs>
                      <a:gs pos="30000">
                        <a:srgbClr val="505050"/>
                      </a:gs>
                    </a:gsLst>
                    <a:lin ang="5400000" scaled="0"/>
                  </a:gradFill>
                  <a:latin typeface="Segoe UI" charset="0"/>
                  <a:ea typeface="Segoe UI" charset="0"/>
                  <a:cs typeface="Segoe UI" charset="0"/>
                </a:rPr>
                <a:t>Organizations</a:t>
              </a:r>
            </a:p>
          </p:txBody>
        </p:sp>
        <p:sp>
          <p:nvSpPr>
            <p:cNvPr id="86" name="Oval 85">
              <a:extLst>
                <a:ext uri="{FF2B5EF4-FFF2-40B4-BE49-F238E27FC236}">
                  <a16:creationId xmlns:a16="http://schemas.microsoft.com/office/drawing/2014/main" id="{17A1AA9F-139F-41FC-9720-6EF8AAD2A208}"/>
                </a:ext>
              </a:extLst>
            </p:cNvPr>
            <p:cNvSpPr/>
            <p:nvPr/>
          </p:nvSpPr>
          <p:spPr bwMode="auto">
            <a:xfrm>
              <a:off x="3954402" y="407711"/>
              <a:ext cx="1673295" cy="1645930"/>
            </a:xfrm>
            <a:prstGeom prst="ellipse">
              <a:avLst/>
            </a:prstGeom>
            <a:solidFill>
              <a:schemeClr val="bg1">
                <a:lumMod val="75000"/>
              </a:schemeClr>
            </a:solidFill>
            <a:ln w="3810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87" name="Org hybrid">
            <a:extLst>
              <a:ext uri="{FF2B5EF4-FFF2-40B4-BE49-F238E27FC236}">
                <a16:creationId xmlns:a16="http://schemas.microsoft.com/office/drawing/2014/main" id="{55A3F6E1-52D4-4B4C-9DE4-136E7713BDB0}"/>
              </a:ext>
            </a:extLst>
          </p:cNvPr>
          <p:cNvGrpSpPr/>
          <p:nvPr/>
        </p:nvGrpSpPr>
        <p:grpSpPr>
          <a:xfrm>
            <a:off x="4038854" y="4265381"/>
            <a:ext cx="1339714" cy="882147"/>
            <a:chOff x="3899082" y="283397"/>
            <a:chExt cx="1366578" cy="899836"/>
          </a:xfrm>
        </p:grpSpPr>
        <p:grpSp>
          <p:nvGrpSpPr>
            <p:cNvPr id="88" name="Group 87">
              <a:extLst>
                <a:ext uri="{FF2B5EF4-FFF2-40B4-BE49-F238E27FC236}">
                  <a16:creationId xmlns:a16="http://schemas.microsoft.com/office/drawing/2014/main" id="{C4D3B20B-43F8-4E15-B335-1E6E5CAB0FF7}"/>
                </a:ext>
              </a:extLst>
            </p:cNvPr>
            <p:cNvGrpSpPr/>
            <p:nvPr/>
          </p:nvGrpSpPr>
          <p:grpSpPr>
            <a:xfrm>
              <a:off x="4309085" y="283397"/>
              <a:ext cx="956575" cy="899836"/>
              <a:chOff x="2962240" y="977721"/>
              <a:chExt cx="1474134" cy="1386697"/>
            </a:xfrm>
          </p:grpSpPr>
          <p:sp>
            <p:nvSpPr>
              <p:cNvPr id="90" name="Cloud">
                <a:extLst>
                  <a:ext uri="{FF2B5EF4-FFF2-40B4-BE49-F238E27FC236}">
                    <a16:creationId xmlns:a16="http://schemas.microsoft.com/office/drawing/2014/main" id="{B90F7B30-B8EF-47A0-85D4-01A68939129C}"/>
                  </a:ext>
                </a:extLst>
              </p:cNvPr>
              <p:cNvSpPr>
                <a:spLocks/>
              </p:cNvSpPr>
              <p:nvPr/>
            </p:nvSpPr>
            <p:spPr bwMode="auto">
              <a:xfrm>
                <a:off x="3513359" y="977721"/>
                <a:ext cx="454791" cy="303792"/>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19050" cap="flat">
                <a:solidFill>
                  <a:schemeClr val="bg1">
                    <a:lumMod val="75000"/>
                  </a:schemeClr>
                </a:solidFill>
                <a:prstDash val="solid"/>
                <a:miter lim="800000"/>
                <a:headEnd/>
                <a:tailEnd/>
              </a:ln>
            </p:spPr>
            <p:txBody>
              <a:bodyPr vert="horz" wrap="square" lIns="87880" tIns="43940" rIns="87880" bIns="43940" numCol="1" anchor="t" anchorCtr="0" compatLnSpc="1">
                <a:prstTxWarp prst="textNoShape">
                  <a:avLst/>
                </a:prstTxWarp>
              </a:bodyPr>
              <a:lstStyle/>
              <a:p>
                <a:pPr defTabSz="896354">
                  <a:defRPr/>
                </a:pPr>
                <a:endParaRPr lang="en-US" sz="1730">
                  <a:solidFill>
                    <a:srgbClr val="FFFFFF"/>
                  </a:solidFill>
                  <a:latin typeface="Segoe UI"/>
                </a:endParaRPr>
              </a:p>
            </p:txBody>
          </p:sp>
          <p:sp>
            <p:nvSpPr>
              <p:cNvPr id="91" name="Cloud">
                <a:extLst>
                  <a:ext uri="{FF2B5EF4-FFF2-40B4-BE49-F238E27FC236}">
                    <a16:creationId xmlns:a16="http://schemas.microsoft.com/office/drawing/2014/main" id="{445B7015-3083-4568-8B65-78BC9C4A2A1B}"/>
                  </a:ext>
                </a:extLst>
              </p:cNvPr>
              <p:cNvSpPr>
                <a:spLocks/>
              </p:cNvSpPr>
              <p:nvPr/>
            </p:nvSpPr>
            <p:spPr bwMode="auto">
              <a:xfrm flipH="1">
                <a:off x="4055397" y="1193089"/>
                <a:ext cx="380977" cy="254485"/>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19050" cap="flat">
                <a:solidFill>
                  <a:schemeClr val="bg1">
                    <a:lumMod val="75000"/>
                  </a:schemeClr>
                </a:solidFill>
                <a:prstDash val="solid"/>
                <a:miter lim="800000"/>
                <a:headEnd/>
                <a:tailEnd/>
              </a:ln>
            </p:spPr>
            <p:txBody>
              <a:bodyPr vert="horz" wrap="square" lIns="87880" tIns="43940" rIns="87880" bIns="43940" numCol="1" anchor="t" anchorCtr="0" compatLnSpc="1">
                <a:prstTxWarp prst="textNoShape">
                  <a:avLst/>
                </a:prstTxWarp>
              </a:bodyPr>
              <a:lstStyle/>
              <a:p>
                <a:pPr defTabSz="896354">
                  <a:defRPr/>
                </a:pPr>
                <a:endParaRPr lang="en-US" sz="1730">
                  <a:solidFill>
                    <a:srgbClr val="FFFFFF"/>
                  </a:solidFill>
                  <a:latin typeface="Segoe UI"/>
                </a:endParaRPr>
              </a:p>
            </p:txBody>
          </p:sp>
          <p:pic>
            <p:nvPicPr>
              <p:cNvPr id="92" name="Picture 91">
                <a:extLst>
                  <a:ext uri="{FF2B5EF4-FFF2-40B4-BE49-F238E27FC236}">
                    <a16:creationId xmlns:a16="http://schemas.microsoft.com/office/drawing/2014/main" id="{F0FBD8BA-68F0-481D-B1DE-A0DA429212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5485" y="1008432"/>
                <a:ext cx="824295" cy="686913"/>
              </a:xfrm>
              <a:prstGeom prst="rect">
                <a:avLst/>
              </a:prstGeom>
            </p:spPr>
          </p:pic>
          <p:pic>
            <p:nvPicPr>
              <p:cNvPr id="93" name="Picture 92">
                <a:extLst>
                  <a:ext uri="{FF2B5EF4-FFF2-40B4-BE49-F238E27FC236}">
                    <a16:creationId xmlns:a16="http://schemas.microsoft.com/office/drawing/2014/main" id="{035EB6FB-4F96-4604-9054-92CE9744CB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2240" y="1677505"/>
                <a:ext cx="824295" cy="686913"/>
              </a:xfrm>
              <a:prstGeom prst="rect">
                <a:avLst/>
              </a:prstGeom>
            </p:spPr>
          </p:pic>
          <p:cxnSp>
            <p:nvCxnSpPr>
              <p:cNvPr id="94" name="Straight Arrow Connector 93">
                <a:extLst>
                  <a:ext uri="{FF2B5EF4-FFF2-40B4-BE49-F238E27FC236}">
                    <a16:creationId xmlns:a16="http://schemas.microsoft.com/office/drawing/2014/main" id="{D90BEF68-E48D-435E-9957-690E314D7B44}"/>
                  </a:ext>
                </a:extLst>
              </p:cNvPr>
              <p:cNvCxnSpPr/>
              <p:nvPr/>
            </p:nvCxnSpPr>
            <p:spPr>
              <a:xfrm flipH="1">
                <a:off x="3607510" y="1673044"/>
                <a:ext cx="160578" cy="182880"/>
              </a:xfrm>
              <a:prstGeom prst="straightConnector1">
                <a:avLst/>
              </a:prstGeom>
              <a:ln w="127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89" name="TextBox 88">
              <a:extLst>
                <a:ext uri="{FF2B5EF4-FFF2-40B4-BE49-F238E27FC236}">
                  <a16:creationId xmlns:a16="http://schemas.microsoft.com/office/drawing/2014/main" id="{FCA25CCA-BA55-4E9A-88C2-95509972B300}"/>
                </a:ext>
              </a:extLst>
            </p:cNvPr>
            <p:cNvSpPr txBox="1"/>
            <p:nvPr/>
          </p:nvSpPr>
          <p:spPr>
            <a:xfrm>
              <a:off x="3899082" y="377619"/>
              <a:ext cx="891911" cy="461665"/>
            </a:xfrm>
            <a:prstGeom prst="rect">
              <a:avLst/>
            </a:prstGeom>
            <a:noFill/>
          </p:spPr>
          <p:txBody>
            <a:bodyPr wrap="none" lIns="179285" tIns="143428" rIns="179285" bIns="143428" rtlCol="0">
              <a:spAutoFit/>
            </a:bodyPr>
            <a:lstStyle/>
            <a:p>
              <a:pPr>
                <a:lnSpc>
                  <a:spcPct val="90000"/>
                </a:lnSpc>
                <a:spcAft>
                  <a:spcPts val="588"/>
                </a:spcAft>
                <a:defRPr/>
              </a:pPr>
              <a:r>
                <a:rPr lang="en-US" sz="1176">
                  <a:gradFill>
                    <a:gsLst>
                      <a:gs pos="2917">
                        <a:srgbClr val="505050"/>
                      </a:gs>
                      <a:gs pos="30000">
                        <a:srgbClr val="505050"/>
                      </a:gs>
                    </a:gsLst>
                    <a:lin ang="5400000" scaled="0"/>
                  </a:gradFill>
                  <a:latin typeface="Segoe UI" charset="0"/>
                  <a:ea typeface="Segoe UI" charset="0"/>
                  <a:cs typeface="Segoe UI" charset="0"/>
                </a:rPr>
                <a:t>HYBRID</a:t>
              </a:r>
            </a:p>
          </p:txBody>
        </p:sp>
      </p:grpSp>
      <p:grpSp>
        <p:nvGrpSpPr>
          <p:cNvPr id="95" name="Org onprem">
            <a:extLst>
              <a:ext uri="{FF2B5EF4-FFF2-40B4-BE49-F238E27FC236}">
                <a16:creationId xmlns:a16="http://schemas.microsoft.com/office/drawing/2014/main" id="{7F4C9B03-7B52-4BCF-ABD6-A438AAB725C3}"/>
              </a:ext>
            </a:extLst>
          </p:cNvPr>
          <p:cNvGrpSpPr/>
          <p:nvPr/>
        </p:nvGrpSpPr>
        <p:grpSpPr>
          <a:xfrm>
            <a:off x="3549897" y="5097898"/>
            <a:ext cx="1293966" cy="942989"/>
            <a:chOff x="3400319" y="1132608"/>
            <a:chExt cx="1319913" cy="961898"/>
          </a:xfrm>
        </p:grpSpPr>
        <p:pic>
          <p:nvPicPr>
            <p:cNvPr id="96" name="Picture 95">
              <a:extLst>
                <a:ext uri="{FF2B5EF4-FFF2-40B4-BE49-F238E27FC236}">
                  <a16:creationId xmlns:a16="http://schemas.microsoft.com/office/drawing/2014/main" id="{AEEA3F89-DC94-4530-AD6F-644B12C490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9479" y="1132608"/>
              <a:ext cx="712033" cy="593361"/>
            </a:xfrm>
            <a:prstGeom prst="rect">
              <a:avLst/>
            </a:prstGeom>
          </p:spPr>
        </p:pic>
        <p:sp>
          <p:nvSpPr>
            <p:cNvPr id="97" name="TextBox 96">
              <a:extLst>
                <a:ext uri="{FF2B5EF4-FFF2-40B4-BE49-F238E27FC236}">
                  <a16:creationId xmlns:a16="http://schemas.microsoft.com/office/drawing/2014/main" id="{098C701E-72D6-4931-8E92-D358667C959E}"/>
                </a:ext>
              </a:extLst>
            </p:cNvPr>
            <p:cNvSpPr txBox="1"/>
            <p:nvPr/>
          </p:nvSpPr>
          <p:spPr>
            <a:xfrm>
              <a:off x="3400319" y="1632841"/>
              <a:ext cx="1319913" cy="461665"/>
            </a:xfrm>
            <a:prstGeom prst="rect">
              <a:avLst/>
            </a:prstGeom>
            <a:noFill/>
          </p:spPr>
          <p:txBody>
            <a:bodyPr wrap="none" lIns="179285" tIns="143428" rIns="179285" bIns="143428" rtlCol="0">
              <a:spAutoFit/>
            </a:bodyPr>
            <a:lstStyle/>
            <a:p>
              <a:pPr>
                <a:lnSpc>
                  <a:spcPct val="90000"/>
                </a:lnSpc>
                <a:spcAft>
                  <a:spcPts val="588"/>
                </a:spcAft>
                <a:defRPr/>
              </a:pPr>
              <a:r>
                <a:rPr lang="en-US" sz="1176">
                  <a:gradFill>
                    <a:gsLst>
                      <a:gs pos="2917">
                        <a:srgbClr val="505050"/>
                      </a:gs>
                      <a:gs pos="30000">
                        <a:srgbClr val="505050"/>
                      </a:gs>
                    </a:gsLst>
                    <a:lin ang="5400000" scaled="0"/>
                  </a:gradFill>
                  <a:latin typeface="Segoe UI" charset="0"/>
                  <a:ea typeface="Segoe UI" charset="0"/>
                  <a:cs typeface="Segoe UI" charset="0"/>
                </a:rPr>
                <a:t>ON PREMISES</a:t>
              </a:r>
            </a:p>
          </p:txBody>
        </p:sp>
      </p:grpSp>
      <p:grpSp>
        <p:nvGrpSpPr>
          <p:cNvPr id="98" name="org cloud">
            <a:extLst>
              <a:ext uri="{FF2B5EF4-FFF2-40B4-BE49-F238E27FC236}">
                <a16:creationId xmlns:a16="http://schemas.microsoft.com/office/drawing/2014/main" id="{B619CC6D-46DF-4357-B9F3-196AC96FF070}"/>
              </a:ext>
            </a:extLst>
          </p:cNvPr>
          <p:cNvGrpSpPr/>
          <p:nvPr/>
        </p:nvGrpSpPr>
        <p:grpSpPr>
          <a:xfrm>
            <a:off x="5033071" y="5112518"/>
            <a:ext cx="842508" cy="944668"/>
            <a:chOff x="4913235" y="1147520"/>
            <a:chExt cx="859402" cy="963611"/>
          </a:xfrm>
        </p:grpSpPr>
        <p:grpSp>
          <p:nvGrpSpPr>
            <p:cNvPr id="99" name="Group 98">
              <a:extLst>
                <a:ext uri="{FF2B5EF4-FFF2-40B4-BE49-F238E27FC236}">
                  <a16:creationId xmlns:a16="http://schemas.microsoft.com/office/drawing/2014/main" id="{143C68F7-46C5-4176-8003-2F388564BBDC}"/>
                </a:ext>
              </a:extLst>
            </p:cNvPr>
            <p:cNvGrpSpPr/>
            <p:nvPr/>
          </p:nvGrpSpPr>
          <p:grpSpPr>
            <a:xfrm>
              <a:off x="4940705" y="1147520"/>
              <a:ext cx="807551" cy="593360"/>
              <a:chOff x="4820326" y="1473744"/>
              <a:chExt cx="1244478" cy="914401"/>
            </a:xfrm>
          </p:grpSpPr>
          <p:sp>
            <p:nvSpPr>
              <p:cNvPr id="101" name="Cloud">
                <a:extLst>
                  <a:ext uri="{FF2B5EF4-FFF2-40B4-BE49-F238E27FC236}">
                    <a16:creationId xmlns:a16="http://schemas.microsoft.com/office/drawing/2014/main" id="{15C917B5-8B11-40B7-BC82-4E53EDFB05D0}"/>
                  </a:ext>
                </a:extLst>
              </p:cNvPr>
              <p:cNvSpPr>
                <a:spLocks/>
              </p:cNvSpPr>
              <p:nvPr/>
            </p:nvSpPr>
            <p:spPr bwMode="auto">
              <a:xfrm>
                <a:off x="4820326" y="1492371"/>
                <a:ext cx="804059" cy="537096"/>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19050" cap="flat">
                <a:solidFill>
                  <a:schemeClr val="bg1">
                    <a:lumMod val="75000"/>
                  </a:schemeClr>
                </a:solidFill>
                <a:prstDash val="solid"/>
                <a:miter lim="800000"/>
                <a:headEnd/>
                <a:tailEnd/>
              </a:ln>
            </p:spPr>
            <p:txBody>
              <a:bodyPr vert="horz" wrap="square" lIns="87880" tIns="43940" rIns="87880" bIns="43940" numCol="1" anchor="t" anchorCtr="0" compatLnSpc="1">
                <a:prstTxWarp prst="textNoShape">
                  <a:avLst/>
                </a:prstTxWarp>
              </a:bodyPr>
              <a:lstStyle/>
              <a:p>
                <a:pPr defTabSz="896354">
                  <a:defRPr/>
                </a:pPr>
                <a:endParaRPr lang="en-US" sz="1730">
                  <a:solidFill>
                    <a:srgbClr val="FFFFFF"/>
                  </a:solidFill>
                  <a:latin typeface="Segoe UI"/>
                </a:endParaRPr>
              </a:p>
            </p:txBody>
          </p:sp>
          <p:sp>
            <p:nvSpPr>
              <p:cNvPr id="102" name="Cloud">
                <a:extLst>
                  <a:ext uri="{FF2B5EF4-FFF2-40B4-BE49-F238E27FC236}">
                    <a16:creationId xmlns:a16="http://schemas.microsoft.com/office/drawing/2014/main" id="{2D76BC31-0B88-4628-99AC-0EDEDE09FE09}"/>
                  </a:ext>
                </a:extLst>
              </p:cNvPr>
              <p:cNvSpPr>
                <a:spLocks/>
              </p:cNvSpPr>
              <p:nvPr/>
            </p:nvSpPr>
            <p:spPr bwMode="auto">
              <a:xfrm>
                <a:off x="5619406" y="1620359"/>
                <a:ext cx="445398" cy="297516"/>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8F8F8"/>
              </a:solidFill>
              <a:ln w="19050" cap="flat">
                <a:solidFill>
                  <a:schemeClr val="bg1">
                    <a:lumMod val="75000"/>
                  </a:schemeClr>
                </a:solidFill>
                <a:prstDash val="solid"/>
                <a:miter lim="800000"/>
                <a:headEnd/>
                <a:tailEnd/>
              </a:ln>
            </p:spPr>
            <p:txBody>
              <a:bodyPr vert="horz" wrap="square" lIns="87880" tIns="43940" rIns="87880" bIns="43940" numCol="1" anchor="t" anchorCtr="0" compatLnSpc="1">
                <a:prstTxWarp prst="textNoShape">
                  <a:avLst/>
                </a:prstTxWarp>
              </a:bodyPr>
              <a:lstStyle/>
              <a:p>
                <a:pPr defTabSz="896354">
                  <a:defRPr/>
                </a:pPr>
                <a:endParaRPr lang="en-US" sz="1730">
                  <a:solidFill>
                    <a:srgbClr val="FFFFFF"/>
                  </a:solidFill>
                  <a:latin typeface="Segoe UI"/>
                </a:endParaRPr>
              </a:p>
            </p:txBody>
          </p:sp>
          <p:pic>
            <p:nvPicPr>
              <p:cNvPr id="103" name="Picture 102">
                <a:extLst>
                  <a:ext uri="{FF2B5EF4-FFF2-40B4-BE49-F238E27FC236}">
                    <a16:creationId xmlns:a16="http://schemas.microsoft.com/office/drawing/2014/main" id="{353AC0D3-A85C-4CA6-999A-A6C981ED6C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0223" y="1473744"/>
                <a:ext cx="1097281" cy="914401"/>
              </a:xfrm>
              <a:prstGeom prst="rect">
                <a:avLst/>
              </a:prstGeom>
            </p:spPr>
          </p:pic>
        </p:grpSp>
        <p:sp>
          <p:nvSpPr>
            <p:cNvPr id="100" name="TextBox 99">
              <a:extLst>
                <a:ext uri="{FF2B5EF4-FFF2-40B4-BE49-F238E27FC236}">
                  <a16:creationId xmlns:a16="http://schemas.microsoft.com/office/drawing/2014/main" id="{328DD33A-994F-44F2-9D71-412B05A109EA}"/>
                </a:ext>
              </a:extLst>
            </p:cNvPr>
            <p:cNvSpPr txBox="1"/>
            <p:nvPr/>
          </p:nvSpPr>
          <p:spPr>
            <a:xfrm>
              <a:off x="4913235" y="1649466"/>
              <a:ext cx="859402" cy="461665"/>
            </a:xfrm>
            <a:prstGeom prst="rect">
              <a:avLst/>
            </a:prstGeom>
            <a:noFill/>
          </p:spPr>
          <p:txBody>
            <a:bodyPr wrap="none" lIns="179285" tIns="143428" rIns="179285" bIns="143428" rtlCol="0">
              <a:spAutoFit/>
            </a:bodyPr>
            <a:lstStyle/>
            <a:p>
              <a:pPr>
                <a:lnSpc>
                  <a:spcPct val="90000"/>
                </a:lnSpc>
                <a:spcAft>
                  <a:spcPts val="588"/>
                </a:spcAft>
                <a:defRPr/>
              </a:pPr>
              <a:r>
                <a:rPr lang="en-US" sz="1176">
                  <a:gradFill>
                    <a:gsLst>
                      <a:gs pos="2917">
                        <a:srgbClr val="505050"/>
                      </a:gs>
                      <a:gs pos="30000">
                        <a:srgbClr val="505050"/>
                      </a:gs>
                    </a:gsLst>
                    <a:lin ang="5400000" scaled="0"/>
                  </a:gradFill>
                  <a:latin typeface="Segoe UI" charset="0"/>
                  <a:ea typeface="Segoe UI" charset="0"/>
                  <a:cs typeface="Segoe UI" charset="0"/>
                </a:rPr>
                <a:t>CLOUD</a:t>
              </a:r>
            </a:p>
          </p:txBody>
        </p:sp>
      </p:grpSp>
    </p:spTree>
    <p:extLst>
      <p:ext uri="{BB962C8B-B14F-4D97-AF65-F5344CB8AC3E}">
        <p14:creationId xmlns:p14="http://schemas.microsoft.com/office/powerpoint/2010/main" val="128183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500"/>
                                        <p:tgtEl>
                                          <p:spTgt spid="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500"/>
                                        <p:tgtEl>
                                          <p:spTgt spid="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500"/>
                                        <p:tgtEl>
                                          <p:spTgt spid="8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par>
                                <p:cTn id="28" presetID="10" presetClass="entr" presetSubtype="0" fill="hold" nodeType="with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fade">
                                      <p:cBhvr>
                                        <p:cTn id="30" dur="500"/>
                                        <p:tgtEl>
                                          <p:spTgt spid="6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500"/>
                                        <p:tgtEl>
                                          <p:spTgt spid="78"/>
                                        </p:tgtEl>
                                      </p:cBhvr>
                                    </p:animEffect>
                                  </p:childTnLst>
                                </p:cTn>
                              </p:par>
                              <p:par>
                                <p:cTn id="36" presetID="10" presetClass="entr" presetSubtype="0" fill="hold" nodeType="withEffect">
                                  <p:stCondLst>
                                    <p:cond delay="0"/>
                                  </p:stCondLst>
                                  <p:childTnLst>
                                    <p:set>
                                      <p:cBhvr>
                                        <p:cTn id="37" dur="1" fill="hold">
                                          <p:stCondLst>
                                            <p:cond delay="0"/>
                                          </p:stCondLst>
                                        </p:cTn>
                                        <p:tgtEl>
                                          <p:spTgt spid="81"/>
                                        </p:tgtEl>
                                        <p:attrNameLst>
                                          <p:attrName>style.visibility</p:attrName>
                                        </p:attrNameLst>
                                      </p:cBhvr>
                                      <p:to>
                                        <p:strVal val="visible"/>
                                      </p:to>
                                    </p:set>
                                    <p:animEffect transition="in" filter="fade">
                                      <p:cBhvr>
                                        <p:cTn id="38" dur="500"/>
                                        <p:tgtEl>
                                          <p:spTgt spid="81"/>
                                        </p:tgtEl>
                                      </p:cBhvr>
                                    </p:animEffect>
                                  </p:childTnLst>
                                </p:cTn>
                              </p:par>
                              <p:par>
                                <p:cTn id="39" presetID="10" presetClass="entr" presetSubtype="0" fill="hold" nodeType="with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fade">
                                      <p:cBhvr>
                                        <p:cTn id="41" dur="500"/>
                                        <p:tgtEl>
                                          <p:spTgt spid="6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fade">
                                      <p:cBhvr>
                                        <p:cTn id="4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10CB49D-27DE-4DDC-A993-F782E654E44C}"/>
              </a:ext>
            </a:extLst>
          </p:cNvPr>
          <p:cNvSpPr/>
          <p:nvPr/>
        </p:nvSpPr>
        <p:spPr bwMode="auto">
          <a:xfrm>
            <a:off x="0" y="487"/>
            <a:ext cx="12192000" cy="179285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a:xfrm>
            <a:off x="588263" y="457200"/>
            <a:ext cx="11018520" cy="984885"/>
          </a:xfrm>
        </p:spPr>
        <p:txBody>
          <a:bodyPr/>
          <a:lstStyle/>
          <a:p>
            <a:r>
              <a:rPr lang="en-US"/>
              <a:t>Our vision</a:t>
            </a:r>
            <a:br>
              <a:rPr lang="en-US"/>
            </a:br>
            <a:r>
              <a:rPr lang="en-US" sz="2800">
                <a:solidFill>
                  <a:schemeClr val="accent1"/>
                </a:solidFill>
              </a:rPr>
              <a:t>Security and </a:t>
            </a:r>
            <a:r>
              <a:rPr lang="en-US" sz="2800" dirty="0">
                <a:solidFill>
                  <a:schemeClr val="accent1"/>
                </a:solidFill>
              </a:rPr>
              <a:t>trust</a:t>
            </a:r>
            <a:endParaRPr lang="en-US" sz="2941"/>
          </a:p>
        </p:txBody>
      </p:sp>
      <p:sp>
        <p:nvSpPr>
          <p:cNvPr id="2" name="Text Placeholder 1">
            <a:extLst>
              <a:ext uri="{FF2B5EF4-FFF2-40B4-BE49-F238E27FC236}">
                <a16:creationId xmlns:a16="http://schemas.microsoft.com/office/drawing/2014/main" id="{83C19AD2-2CA4-4C76-8DF9-AB475BE8A399}"/>
              </a:ext>
            </a:extLst>
          </p:cNvPr>
          <p:cNvSpPr>
            <a:spLocks noGrp="1"/>
          </p:cNvSpPr>
          <p:nvPr>
            <p:ph type="body" sz="quarter" idx="10"/>
          </p:nvPr>
        </p:nvSpPr>
        <p:spPr>
          <a:xfrm>
            <a:off x="586390" y="1811739"/>
            <a:ext cx="11018520" cy="3533275"/>
          </a:xfrm>
        </p:spPr>
        <p:txBody>
          <a:bodyPr/>
          <a:lstStyle/>
          <a:p>
            <a:r>
              <a:rPr lang="en-US" dirty="0"/>
              <a:t>Advanced identity and data protection</a:t>
            </a:r>
          </a:p>
          <a:p>
            <a:r>
              <a:rPr lang="en-US" dirty="0"/>
              <a:t>	detection</a:t>
            </a:r>
          </a:p>
          <a:p>
            <a:r>
              <a:rPr lang="en-US" dirty="0"/>
              <a:t>	mitigation</a:t>
            </a:r>
          </a:p>
          <a:p>
            <a:r>
              <a:rPr lang="en-US" dirty="0"/>
              <a:t>	prevention</a:t>
            </a:r>
          </a:p>
          <a:p>
            <a:r>
              <a:rPr lang="en-US" dirty="0"/>
              <a:t>	control</a:t>
            </a:r>
          </a:p>
          <a:p>
            <a:r>
              <a:rPr lang="en-US" dirty="0"/>
              <a:t>IT is in control of access to user and organizational data</a:t>
            </a:r>
          </a:p>
          <a:p>
            <a:r>
              <a:rPr lang="en-US" dirty="0"/>
              <a:t>	consent framework</a:t>
            </a:r>
          </a:p>
        </p:txBody>
      </p:sp>
      <p:sp>
        <p:nvSpPr>
          <p:cNvPr id="16" name="Oval 15">
            <a:extLst>
              <a:ext uri="{FF2B5EF4-FFF2-40B4-BE49-F238E27FC236}">
                <a16:creationId xmlns:a16="http://schemas.microsoft.com/office/drawing/2014/main" id="{F8A3D228-8C0F-4525-9E78-09059EFA8CC3}"/>
              </a:ext>
            </a:extLst>
          </p:cNvPr>
          <p:cNvSpPr/>
          <p:nvPr/>
        </p:nvSpPr>
        <p:spPr bwMode="auto">
          <a:xfrm>
            <a:off x="9975292" y="125100"/>
            <a:ext cx="2016956" cy="2016956"/>
          </a:xfrm>
          <a:prstGeom prst="ellipse">
            <a:avLst/>
          </a:prstGeom>
          <a:solidFill>
            <a:schemeClr val="tx2"/>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17" name="Group 16">
            <a:extLst>
              <a:ext uri="{FF2B5EF4-FFF2-40B4-BE49-F238E27FC236}">
                <a16:creationId xmlns:a16="http://schemas.microsoft.com/office/drawing/2014/main" id="{CF0632B6-F633-4089-BF62-E28720554936}"/>
              </a:ext>
            </a:extLst>
          </p:cNvPr>
          <p:cNvGrpSpPr/>
          <p:nvPr/>
        </p:nvGrpSpPr>
        <p:grpSpPr>
          <a:xfrm>
            <a:off x="10574927" y="573313"/>
            <a:ext cx="817686" cy="1120531"/>
            <a:chOff x="4325259" y="2939705"/>
            <a:chExt cx="834082" cy="1143000"/>
          </a:xfrm>
          <a:solidFill>
            <a:schemeClr val="bg1"/>
          </a:solidFill>
        </p:grpSpPr>
        <p:sp>
          <p:nvSpPr>
            <p:cNvPr id="18" name="Freeform 11">
              <a:extLst>
                <a:ext uri="{FF2B5EF4-FFF2-40B4-BE49-F238E27FC236}">
                  <a16:creationId xmlns:a16="http://schemas.microsoft.com/office/drawing/2014/main" id="{F770104D-073C-43C1-9BC1-057AA6A08A33}"/>
                </a:ext>
              </a:extLst>
            </p:cNvPr>
            <p:cNvSpPr>
              <a:spLocks noEditPoints="1"/>
            </p:cNvSpPr>
            <p:nvPr/>
          </p:nvSpPr>
          <p:spPr bwMode="auto">
            <a:xfrm>
              <a:off x="4325259" y="2939705"/>
              <a:ext cx="834082" cy="1143000"/>
            </a:xfrm>
            <a:custGeom>
              <a:avLst/>
              <a:gdLst>
                <a:gd name="T0" fmla="*/ 685 w 1369"/>
                <a:gd name="T1" fmla="*/ 0 h 1867"/>
                <a:gd name="T2" fmla="*/ 685 w 1369"/>
                <a:gd name="T3" fmla="*/ 0 h 1867"/>
                <a:gd name="T4" fmla="*/ 0 w 1369"/>
                <a:gd name="T5" fmla="*/ 233 h 1867"/>
                <a:gd name="T6" fmla="*/ 0 w 1369"/>
                <a:gd name="T7" fmla="*/ 1189 h 1867"/>
                <a:gd name="T8" fmla="*/ 154 w 1369"/>
                <a:gd name="T9" fmla="*/ 1508 h 1867"/>
                <a:gd name="T10" fmla="*/ 685 w 1369"/>
                <a:gd name="T11" fmla="*/ 1867 h 1867"/>
                <a:gd name="T12" fmla="*/ 1369 w 1369"/>
                <a:gd name="T13" fmla="*/ 1189 h 1867"/>
                <a:gd name="T14" fmla="*/ 1369 w 1369"/>
                <a:gd name="T15" fmla="*/ 233 h 1867"/>
                <a:gd name="T16" fmla="*/ 1165 w 1369"/>
                <a:gd name="T17" fmla="*/ 222 h 1867"/>
                <a:gd name="T18" fmla="*/ 685 w 1369"/>
                <a:gd name="T19" fmla="*/ 0 h 1867"/>
                <a:gd name="T20" fmla="*/ 685 w 1369"/>
                <a:gd name="T21" fmla="*/ 49 h 1867"/>
                <a:gd name="T22" fmla="*/ 685 w 1369"/>
                <a:gd name="T23" fmla="*/ 49 h 1867"/>
                <a:gd name="T24" fmla="*/ 1162 w 1369"/>
                <a:gd name="T25" fmla="*/ 249 h 1867"/>
                <a:gd name="T26" fmla="*/ 1342 w 1369"/>
                <a:gd name="T27" fmla="*/ 259 h 1867"/>
                <a:gd name="T28" fmla="*/ 1342 w 1369"/>
                <a:gd name="T29" fmla="*/ 1189 h 1867"/>
                <a:gd name="T30" fmla="*/ 1012 w 1369"/>
                <a:gd name="T31" fmla="*/ 1647 h 1867"/>
                <a:gd name="T32" fmla="*/ 685 w 1369"/>
                <a:gd name="T33" fmla="*/ 1837 h 1867"/>
                <a:gd name="T34" fmla="*/ 173 w 1369"/>
                <a:gd name="T35" fmla="*/ 1489 h 1867"/>
                <a:gd name="T36" fmla="*/ 27 w 1369"/>
                <a:gd name="T37" fmla="*/ 1189 h 1867"/>
                <a:gd name="T38" fmla="*/ 27 w 1369"/>
                <a:gd name="T39" fmla="*/ 259 h 1867"/>
                <a:gd name="T40" fmla="*/ 685 w 1369"/>
                <a:gd name="T41" fmla="*/ 49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9" h="1867">
                  <a:moveTo>
                    <a:pt x="685" y="0"/>
                  </a:moveTo>
                  <a:lnTo>
                    <a:pt x="685" y="0"/>
                  </a:lnTo>
                  <a:cubicBezTo>
                    <a:pt x="685" y="0"/>
                    <a:pt x="592" y="233"/>
                    <a:pt x="0" y="233"/>
                  </a:cubicBezTo>
                  <a:lnTo>
                    <a:pt x="0" y="1189"/>
                  </a:lnTo>
                  <a:cubicBezTo>
                    <a:pt x="0" y="1305"/>
                    <a:pt x="65" y="1413"/>
                    <a:pt x="154" y="1508"/>
                  </a:cubicBezTo>
                  <a:cubicBezTo>
                    <a:pt x="355" y="1722"/>
                    <a:pt x="685" y="1867"/>
                    <a:pt x="685" y="1867"/>
                  </a:cubicBezTo>
                  <a:cubicBezTo>
                    <a:pt x="685" y="1867"/>
                    <a:pt x="1369" y="1567"/>
                    <a:pt x="1369" y="1189"/>
                  </a:cubicBezTo>
                  <a:lnTo>
                    <a:pt x="1369" y="233"/>
                  </a:lnTo>
                  <a:cubicBezTo>
                    <a:pt x="1293" y="233"/>
                    <a:pt x="1225" y="229"/>
                    <a:pt x="1165" y="222"/>
                  </a:cubicBezTo>
                  <a:cubicBezTo>
                    <a:pt x="753" y="177"/>
                    <a:pt x="685" y="0"/>
                    <a:pt x="685" y="0"/>
                  </a:cubicBezTo>
                  <a:close/>
                  <a:moveTo>
                    <a:pt x="685" y="49"/>
                  </a:moveTo>
                  <a:lnTo>
                    <a:pt x="685" y="49"/>
                  </a:lnTo>
                  <a:cubicBezTo>
                    <a:pt x="731" y="108"/>
                    <a:pt x="855" y="215"/>
                    <a:pt x="1162" y="249"/>
                  </a:cubicBezTo>
                  <a:cubicBezTo>
                    <a:pt x="1218" y="255"/>
                    <a:pt x="1279" y="259"/>
                    <a:pt x="1342" y="259"/>
                  </a:cubicBezTo>
                  <a:lnTo>
                    <a:pt x="1342" y="1189"/>
                  </a:lnTo>
                  <a:cubicBezTo>
                    <a:pt x="1342" y="1373"/>
                    <a:pt x="1163" y="1540"/>
                    <a:pt x="1012" y="1647"/>
                  </a:cubicBezTo>
                  <a:cubicBezTo>
                    <a:pt x="869" y="1749"/>
                    <a:pt x="725" y="1819"/>
                    <a:pt x="685" y="1837"/>
                  </a:cubicBezTo>
                  <a:cubicBezTo>
                    <a:pt x="627" y="1810"/>
                    <a:pt x="348" y="1676"/>
                    <a:pt x="173" y="1489"/>
                  </a:cubicBezTo>
                  <a:cubicBezTo>
                    <a:pt x="76" y="1386"/>
                    <a:pt x="27" y="1285"/>
                    <a:pt x="27" y="1189"/>
                  </a:cubicBezTo>
                  <a:lnTo>
                    <a:pt x="27" y="259"/>
                  </a:lnTo>
                  <a:cubicBezTo>
                    <a:pt x="467" y="254"/>
                    <a:pt x="630" y="119"/>
                    <a:pt x="685" y="49"/>
                  </a:cubicBezTo>
                  <a:close/>
                </a:path>
              </a:pathLst>
            </a:custGeom>
            <a:grpFill/>
            <a:ln w="0">
              <a:solidFill>
                <a:schemeClr val="bg1">
                  <a:lumMod val="85000"/>
                </a:schemeClr>
              </a:solidFill>
              <a:prstDash val="solid"/>
              <a:round/>
              <a:headEnd/>
              <a:tailEnd/>
            </a:ln>
          </p:spPr>
          <p:txBody>
            <a:bodyPr vert="horz" wrap="square" lIns="91427" tIns="45713" rIns="91427" bIns="45713" numCol="1" anchor="t" anchorCtr="0" compatLnSpc="1">
              <a:prstTxWarp prst="textNoShape">
                <a:avLst/>
              </a:prstTxWarp>
            </a:bodyPr>
            <a:lstStyle/>
            <a:p>
              <a:pPr defTabSz="914225">
                <a:defRPr/>
              </a:pPr>
              <a:endParaRPr lang="en-US" sz="1800" kern="0">
                <a:solidFill>
                  <a:srgbClr val="FFFFFF"/>
                </a:solidFill>
              </a:endParaRPr>
            </a:p>
          </p:txBody>
        </p:sp>
        <p:sp>
          <p:nvSpPr>
            <p:cNvPr id="20" name="Freeform 12">
              <a:extLst>
                <a:ext uri="{FF2B5EF4-FFF2-40B4-BE49-F238E27FC236}">
                  <a16:creationId xmlns:a16="http://schemas.microsoft.com/office/drawing/2014/main" id="{1E64894B-8E57-4BB9-8265-2EF5D17AD029}"/>
                </a:ext>
              </a:extLst>
            </p:cNvPr>
            <p:cNvSpPr>
              <a:spLocks noEditPoints="1"/>
            </p:cNvSpPr>
            <p:nvPr/>
          </p:nvSpPr>
          <p:spPr bwMode="auto">
            <a:xfrm>
              <a:off x="4549225" y="3260210"/>
              <a:ext cx="386149" cy="498133"/>
            </a:xfrm>
            <a:custGeom>
              <a:avLst/>
              <a:gdLst>
                <a:gd name="T0" fmla="*/ 281 w 629"/>
                <a:gd name="T1" fmla="*/ 377 h 814"/>
                <a:gd name="T2" fmla="*/ 423 w 629"/>
                <a:gd name="T3" fmla="*/ 257 h 814"/>
                <a:gd name="T4" fmla="*/ 401 w 629"/>
                <a:gd name="T5" fmla="*/ 185 h 814"/>
                <a:gd name="T6" fmla="*/ 315 w 629"/>
                <a:gd name="T7" fmla="*/ 137 h 814"/>
                <a:gd name="T8" fmla="*/ 206 w 629"/>
                <a:gd name="T9" fmla="*/ 257 h 814"/>
                <a:gd name="T10" fmla="*/ 281 w 629"/>
                <a:gd name="T11" fmla="*/ 377 h 814"/>
                <a:gd name="T12" fmla="*/ 450 w 629"/>
                <a:gd name="T13" fmla="*/ 403 h 814"/>
                <a:gd name="T14" fmla="*/ 217 w 629"/>
                <a:gd name="T15" fmla="*/ 403 h 814"/>
                <a:gd name="T16" fmla="*/ 180 w 629"/>
                <a:gd name="T17" fmla="*/ 403 h 814"/>
                <a:gd name="T18" fmla="*/ 220 w 629"/>
                <a:gd name="T19" fmla="*/ 152 h 814"/>
                <a:gd name="T20" fmla="*/ 409 w 629"/>
                <a:gd name="T21" fmla="*/ 152 h 814"/>
                <a:gd name="T22" fmla="*/ 431 w 629"/>
                <a:gd name="T23" fmla="*/ 182 h 814"/>
                <a:gd name="T24" fmla="*/ 450 w 629"/>
                <a:gd name="T25" fmla="*/ 257 h 814"/>
                <a:gd name="T26" fmla="*/ 43 w 629"/>
                <a:gd name="T27" fmla="*/ 403 h 814"/>
                <a:gd name="T28" fmla="*/ 27 w 629"/>
                <a:gd name="T29" fmla="*/ 420 h 814"/>
                <a:gd name="T30" fmla="*/ 43 w 629"/>
                <a:gd name="T31" fmla="*/ 787 h 814"/>
                <a:gd name="T32" fmla="*/ 603 w 629"/>
                <a:gd name="T33" fmla="*/ 771 h 814"/>
                <a:gd name="T34" fmla="*/ 586 w 629"/>
                <a:gd name="T35" fmla="*/ 403 h 814"/>
                <a:gd name="T36" fmla="*/ 533 w 629"/>
                <a:gd name="T37" fmla="*/ 257 h 814"/>
                <a:gd name="T38" fmla="*/ 471 w 629"/>
                <a:gd name="T39" fmla="*/ 97 h 814"/>
                <a:gd name="T40" fmla="*/ 315 w 629"/>
                <a:gd name="T41" fmla="*/ 27 h 814"/>
                <a:gd name="T42" fmla="*/ 159 w 629"/>
                <a:gd name="T43" fmla="*/ 95 h 814"/>
                <a:gd name="T44" fmla="*/ 96 w 629"/>
                <a:gd name="T45" fmla="*/ 403 h 814"/>
                <a:gd name="T46" fmla="*/ 586 w 629"/>
                <a:gd name="T47" fmla="*/ 814 h 814"/>
                <a:gd name="T48" fmla="*/ 43 w 629"/>
                <a:gd name="T49" fmla="*/ 814 h 814"/>
                <a:gd name="T50" fmla="*/ 0 w 629"/>
                <a:gd name="T51" fmla="*/ 420 h 814"/>
                <a:gd name="T52" fmla="*/ 70 w 629"/>
                <a:gd name="T53" fmla="*/ 377 h 814"/>
                <a:gd name="T54" fmla="*/ 140 w 629"/>
                <a:gd name="T55" fmla="*/ 77 h 814"/>
                <a:gd name="T56" fmla="*/ 315 w 629"/>
                <a:gd name="T57" fmla="*/ 0 h 814"/>
                <a:gd name="T58" fmla="*/ 492 w 629"/>
                <a:gd name="T59" fmla="*/ 80 h 814"/>
                <a:gd name="T60" fmla="*/ 560 w 629"/>
                <a:gd name="T61" fmla="*/ 257 h 814"/>
                <a:gd name="T62" fmla="*/ 586 w 629"/>
                <a:gd name="T63" fmla="*/ 377 h 814"/>
                <a:gd name="T64" fmla="*/ 629 w 629"/>
                <a:gd name="T65" fmla="*/ 771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9" h="814">
                  <a:moveTo>
                    <a:pt x="281" y="377"/>
                  </a:moveTo>
                  <a:lnTo>
                    <a:pt x="281" y="377"/>
                  </a:lnTo>
                  <a:lnTo>
                    <a:pt x="423" y="377"/>
                  </a:lnTo>
                  <a:lnTo>
                    <a:pt x="423" y="257"/>
                  </a:lnTo>
                  <a:cubicBezTo>
                    <a:pt x="423" y="232"/>
                    <a:pt x="416" y="208"/>
                    <a:pt x="403" y="188"/>
                  </a:cubicBezTo>
                  <a:lnTo>
                    <a:pt x="401" y="185"/>
                  </a:lnTo>
                  <a:cubicBezTo>
                    <a:pt x="397" y="179"/>
                    <a:pt x="393" y="175"/>
                    <a:pt x="390" y="171"/>
                  </a:cubicBezTo>
                  <a:cubicBezTo>
                    <a:pt x="369" y="149"/>
                    <a:pt x="343" y="137"/>
                    <a:pt x="315" y="137"/>
                  </a:cubicBezTo>
                  <a:cubicBezTo>
                    <a:pt x="286" y="137"/>
                    <a:pt x="260" y="149"/>
                    <a:pt x="240" y="171"/>
                  </a:cubicBezTo>
                  <a:cubicBezTo>
                    <a:pt x="218" y="193"/>
                    <a:pt x="206" y="224"/>
                    <a:pt x="206" y="257"/>
                  </a:cubicBezTo>
                  <a:lnTo>
                    <a:pt x="206" y="377"/>
                  </a:lnTo>
                  <a:lnTo>
                    <a:pt x="281" y="377"/>
                  </a:lnTo>
                  <a:lnTo>
                    <a:pt x="281" y="377"/>
                  </a:lnTo>
                  <a:close/>
                  <a:moveTo>
                    <a:pt x="450" y="403"/>
                  </a:moveTo>
                  <a:lnTo>
                    <a:pt x="450" y="403"/>
                  </a:lnTo>
                  <a:lnTo>
                    <a:pt x="217" y="403"/>
                  </a:lnTo>
                  <a:lnTo>
                    <a:pt x="217" y="403"/>
                  </a:lnTo>
                  <a:lnTo>
                    <a:pt x="180" y="403"/>
                  </a:lnTo>
                  <a:lnTo>
                    <a:pt x="180" y="257"/>
                  </a:lnTo>
                  <a:cubicBezTo>
                    <a:pt x="180" y="218"/>
                    <a:pt x="194" y="180"/>
                    <a:pt x="220" y="152"/>
                  </a:cubicBezTo>
                  <a:cubicBezTo>
                    <a:pt x="246" y="125"/>
                    <a:pt x="279" y="110"/>
                    <a:pt x="315" y="110"/>
                  </a:cubicBezTo>
                  <a:cubicBezTo>
                    <a:pt x="350" y="110"/>
                    <a:pt x="384" y="125"/>
                    <a:pt x="409" y="152"/>
                  </a:cubicBezTo>
                  <a:cubicBezTo>
                    <a:pt x="415" y="158"/>
                    <a:pt x="420" y="165"/>
                    <a:pt x="425" y="173"/>
                  </a:cubicBezTo>
                  <a:lnTo>
                    <a:pt x="431" y="182"/>
                  </a:lnTo>
                  <a:lnTo>
                    <a:pt x="431" y="182"/>
                  </a:lnTo>
                  <a:cubicBezTo>
                    <a:pt x="443" y="205"/>
                    <a:pt x="450" y="231"/>
                    <a:pt x="450" y="257"/>
                  </a:cubicBezTo>
                  <a:lnTo>
                    <a:pt x="450" y="403"/>
                  </a:lnTo>
                  <a:close/>
                  <a:moveTo>
                    <a:pt x="43" y="403"/>
                  </a:moveTo>
                  <a:lnTo>
                    <a:pt x="43" y="403"/>
                  </a:lnTo>
                  <a:cubicBezTo>
                    <a:pt x="34" y="403"/>
                    <a:pt x="27" y="411"/>
                    <a:pt x="27" y="420"/>
                  </a:cubicBezTo>
                  <a:lnTo>
                    <a:pt x="27" y="771"/>
                  </a:lnTo>
                  <a:cubicBezTo>
                    <a:pt x="27" y="780"/>
                    <a:pt x="34" y="787"/>
                    <a:pt x="43" y="787"/>
                  </a:cubicBezTo>
                  <a:lnTo>
                    <a:pt x="586" y="787"/>
                  </a:lnTo>
                  <a:cubicBezTo>
                    <a:pt x="595" y="787"/>
                    <a:pt x="603" y="780"/>
                    <a:pt x="603" y="771"/>
                  </a:cubicBezTo>
                  <a:lnTo>
                    <a:pt x="603" y="420"/>
                  </a:lnTo>
                  <a:cubicBezTo>
                    <a:pt x="603" y="411"/>
                    <a:pt x="595" y="403"/>
                    <a:pt x="586" y="403"/>
                  </a:cubicBezTo>
                  <a:lnTo>
                    <a:pt x="533" y="403"/>
                  </a:lnTo>
                  <a:lnTo>
                    <a:pt x="533" y="257"/>
                  </a:lnTo>
                  <a:cubicBezTo>
                    <a:pt x="533" y="199"/>
                    <a:pt x="512" y="143"/>
                    <a:pt x="474" y="100"/>
                  </a:cubicBezTo>
                  <a:cubicBezTo>
                    <a:pt x="473" y="99"/>
                    <a:pt x="472" y="98"/>
                    <a:pt x="471" y="97"/>
                  </a:cubicBezTo>
                  <a:lnTo>
                    <a:pt x="470" y="95"/>
                  </a:lnTo>
                  <a:cubicBezTo>
                    <a:pt x="429" y="52"/>
                    <a:pt x="373" y="27"/>
                    <a:pt x="315" y="27"/>
                  </a:cubicBezTo>
                  <a:lnTo>
                    <a:pt x="314" y="27"/>
                  </a:lnTo>
                  <a:cubicBezTo>
                    <a:pt x="257" y="27"/>
                    <a:pt x="200" y="52"/>
                    <a:pt x="159" y="95"/>
                  </a:cubicBezTo>
                  <a:cubicBezTo>
                    <a:pt x="119" y="139"/>
                    <a:pt x="96" y="196"/>
                    <a:pt x="96" y="257"/>
                  </a:cubicBezTo>
                  <a:lnTo>
                    <a:pt x="96" y="403"/>
                  </a:lnTo>
                  <a:lnTo>
                    <a:pt x="43" y="403"/>
                  </a:lnTo>
                  <a:close/>
                  <a:moveTo>
                    <a:pt x="586" y="814"/>
                  </a:moveTo>
                  <a:lnTo>
                    <a:pt x="586" y="814"/>
                  </a:lnTo>
                  <a:lnTo>
                    <a:pt x="43" y="814"/>
                  </a:lnTo>
                  <a:cubicBezTo>
                    <a:pt x="19" y="814"/>
                    <a:pt x="0" y="794"/>
                    <a:pt x="0" y="771"/>
                  </a:cubicBezTo>
                  <a:lnTo>
                    <a:pt x="0" y="420"/>
                  </a:lnTo>
                  <a:cubicBezTo>
                    <a:pt x="0" y="396"/>
                    <a:pt x="19" y="377"/>
                    <a:pt x="43" y="377"/>
                  </a:cubicBezTo>
                  <a:lnTo>
                    <a:pt x="70" y="377"/>
                  </a:lnTo>
                  <a:lnTo>
                    <a:pt x="70" y="257"/>
                  </a:lnTo>
                  <a:cubicBezTo>
                    <a:pt x="70" y="190"/>
                    <a:pt x="95" y="126"/>
                    <a:pt x="140" y="77"/>
                  </a:cubicBezTo>
                  <a:cubicBezTo>
                    <a:pt x="186" y="28"/>
                    <a:pt x="249" y="0"/>
                    <a:pt x="314" y="0"/>
                  </a:cubicBezTo>
                  <a:cubicBezTo>
                    <a:pt x="315" y="0"/>
                    <a:pt x="315" y="0"/>
                    <a:pt x="315" y="0"/>
                  </a:cubicBezTo>
                  <a:cubicBezTo>
                    <a:pt x="380" y="0"/>
                    <a:pt x="444" y="28"/>
                    <a:pt x="489" y="77"/>
                  </a:cubicBezTo>
                  <a:cubicBezTo>
                    <a:pt x="490" y="78"/>
                    <a:pt x="491" y="79"/>
                    <a:pt x="492" y="80"/>
                  </a:cubicBezTo>
                  <a:cubicBezTo>
                    <a:pt x="493" y="81"/>
                    <a:pt x="493" y="82"/>
                    <a:pt x="494" y="82"/>
                  </a:cubicBezTo>
                  <a:cubicBezTo>
                    <a:pt x="536" y="130"/>
                    <a:pt x="560" y="192"/>
                    <a:pt x="560" y="257"/>
                  </a:cubicBezTo>
                  <a:lnTo>
                    <a:pt x="560" y="377"/>
                  </a:lnTo>
                  <a:lnTo>
                    <a:pt x="586" y="377"/>
                  </a:lnTo>
                  <a:cubicBezTo>
                    <a:pt x="610" y="377"/>
                    <a:pt x="629" y="396"/>
                    <a:pt x="629" y="420"/>
                  </a:cubicBezTo>
                  <a:lnTo>
                    <a:pt x="629" y="771"/>
                  </a:lnTo>
                  <a:cubicBezTo>
                    <a:pt x="629" y="794"/>
                    <a:pt x="610" y="814"/>
                    <a:pt x="586" y="814"/>
                  </a:cubicBezTo>
                  <a:close/>
                </a:path>
              </a:pathLst>
            </a:custGeom>
            <a:grpFill/>
            <a:ln w="0">
              <a:solidFill>
                <a:schemeClr val="bg1">
                  <a:lumMod val="85000"/>
                </a:schemeClr>
              </a:solidFill>
              <a:prstDash val="solid"/>
              <a:round/>
              <a:headEnd/>
              <a:tailEnd/>
            </a:ln>
          </p:spPr>
          <p:txBody>
            <a:bodyPr vert="horz" wrap="square" lIns="91427" tIns="45713" rIns="91427" bIns="45713" numCol="1" anchor="t" anchorCtr="0" compatLnSpc="1">
              <a:prstTxWarp prst="textNoShape">
                <a:avLst/>
              </a:prstTxWarp>
            </a:bodyPr>
            <a:lstStyle/>
            <a:p>
              <a:pPr defTabSz="914225">
                <a:defRPr/>
              </a:pPr>
              <a:endParaRPr lang="en-US" sz="1800" kern="0">
                <a:solidFill>
                  <a:srgbClr val="FFFFFF"/>
                </a:solidFill>
              </a:endParaRPr>
            </a:p>
          </p:txBody>
        </p:sp>
      </p:grpSp>
    </p:spTree>
    <p:extLst>
      <p:ext uri="{BB962C8B-B14F-4D97-AF65-F5344CB8AC3E}">
        <p14:creationId xmlns:p14="http://schemas.microsoft.com/office/powerpoint/2010/main" val="3459397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7.xml><?xml version="1.0" encoding="utf-8"?>
<p:sld xmlns:a16="http://schemas.microsoft.com/office/drawing/2014/main" xmlns:a14="http://schemas.microsoft.com/office/drawing/2010/main" xmlns:p14="http://schemas.microsoft.com/office/powerpoint/2010/main" xmlns:mc="http://schemas.openxmlformats.org/markup-compatibility/2006" xmlns:p159="http://schemas.microsoft.com/office/powerpoint/2015/09/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Arc 516">
            <a:extLst>
              <a:ext uri="{FF2B5EF4-FFF2-40B4-BE49-F238E27FC236}">
                <a16:creationId xmlns:a16="http://schemas.microsoft.com/office/drawing/2014/main" id="{D039FD61-88D6-4D25-827F-92E16E590AF1}"/>
              </a:ext>
            </a:extLst>
          </p:cNvPr>
          <p:cNvSpPr/>
          <p:nvPr/>
        </p:nvSpPr>
        <p:spPr>
          <a:xfrm>
            <a:off x="3829735" y="3467009"/>
            <a:ext cx="2125771" cy="2125771"/>
          </a:xfrm>
          <a:prstGeom prst="arc">
            <a:avLst>
              <a:gd name="adj1" fmla="val 2249539"/>
              <a:gd name="adj2" fmla="val 5840073"/>
            </a:avLst>
          </a:prstGeom>
          <a:ln>
            <a:solidFill>
              <a:schemeClr val="accent4"/>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18" name="Arc 517">
            <a:extLst>
              <a:ext uri="{FF2B5EF4-FFF2-40B4-BE49-F238E27FC236}">
                <a16:creationId xmlns:a16="http://schemas.microsoft.com/office/drawing/2014/main" id="{4B2FF4D9-BD94-4F0B-ABD5-6B40C0CD2C76}"/>
              </a:ext>
            </a:extLst>
          </p:cNvPr>
          <p:cNvSpPr/>
          <p:nvPr/>
        </p:nvSpPr>
        <p:spPr>
          <a:xfrm rot="20984159">
            <a:off x="3847699" y="3354005"/>
            <a:ext cx="2186968" cy="2125771"/>
          </a:xfrm>
          <a:prstGeom prst="arc">
            <a:avLst>
              <a:gd name="adj1" fmla="val 17443363"/>
              <a:gd name="adj2" fmla="val 20404202"/>
            </a:avLst>
          </a:prstGeom>
          <a:ln>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61" name="Rectangle 460">
            <a:extLst>
              <a:ext uri="{FF2B5EF4-FFF2-40B4-BE49-F238E27FC236}">
                <a16:creationId xmlns:a16="http://schemas.microsoft.com/office/drawing/2014/main" id="{08B43B53-852E-4951-BFF0-E78170225BC5}"/>
              </a:ext>
            </a:extLst>
          </p:cNvPr>
          <p:cNvSpPr/>
          <p:nvPr/>
        </p:nvSpPr>
        <p:spPr>
          <a:xfrm>
            <a:off x="7598380" y="3482534"/>
            <a:ext cx="1207211" cy="286064"/>
          </a:xfrm>
          <a:prstGeom prst="rect">
            <a:avLst/>
          </a:prstGeom>
        </p:spPr>
        <p:txBody>
          <a:bodyPr wrap="none">
            <a:spAutoFit/>
          </a:bodyPr>
          <a:lstStyle/>
          <a:p>
            <a:pPr defTabSz="896043">
              <a:lnSpc>
                <a:spcPct val="90000"/>
              </a:lnSpc>
              <a:defRPr/>
            </a:pPr>
            <a:r>
              <a:rPr lang="en-US" sz="1371" kern="0">
                <a:solidFill>
                  <a:srgbClr val="353535"/>
                </a:solidFill>
                <a:latin typeface="Segoe UI"/>
                <a:ea typeface="ＭＳ Ｐゴシック" charset="0"/>
              </a:rPr>
              <a:t>Require MFA</a:t>
            </a:r>
          </a:p>
        </p:txBody>
      </p:sp>
      <p:grpSp>
        <p:nvGrpSpPr>
          <p:cNvPr id="462" name="Controls: MFA">
            <a:extLst>
              <a:ext uri="{FF2B5EF4-FFF2-40B4-BE49-F238E27FC236}">
                <a16:creationId xmlns:a16="http://schemas.microsoft.com/office/drawing/2014/main" id="{AC1EE595-1D28-4F1F-B428-2AC9847039FD}"/>
              </a:ext>
            </a:extLst>
          </p:cNvPr>
          <p:cNvGrpSpPr/>
          <p:nvPr/>
        </p:nvGrpSpPr>
        <p:grpSpPr>
          <a:xfrm>
            <a:off x="6753742" y="3174609"/>
            <a:ext cx="896297" cy="896297"/>
            <a:chOff x="6689925" y="2070504"/>
            <a:chExt cx="896425" cy="896425"/>
          </a:xfrm>
        </p:grpSpPr>
        <p:grpSp>
          <p:nvGrpSpPr>
            <p:cNvPr id="463" name="Group 462">
              <a:extLst>
                <a:ext uri="{FF2B5EF4-FFF2-40B4-BE49-F238E27FC236}">
                  <a16:creationId xmlns:a16="http://schemas.microsoft.com/office/drawing/2014/main" id="{F321D65A-10C7-44B0-B2C5-C46B7153E382}"/>
                </a:ext>
              </a:extLst>
            </p:cNvPr>
            <p:cNvGrpSpPr/>
            <p:nvPr/>
          </p:nvGrpSpPr>
          <p:grpSpPr>
            <a:xfrm>
              <a:off x="6689925" y="2070504"/>
              <a:ext cx="896425" cy="896425"/>
              <a:chOff x="8603515" y="2504434"/>
              <a:chExt cx="1600200" cy="1600200"/>
            </a:xfrm>
          </p:grpSpPr>
          <p:sp>
            <p:nvSpPr>
              <p:cNvPr id="465" name="Oval 464">
                <a:extLst>
                  <a:ext uri="{FF2B5EF4-FFF2-40B4-BE49-F238E27FC236}">
                    <a16:creationId xmlns:a16="http://schemas.microsoft.com/office/drawing/2014/main" id="{BAF274B0-9E68-4AA6-90B3-CD55ECF43C26}"/>
                  </a:ext>
                </a:extLst>
              </p:cNvPr>
              <p:cNvSpPr/>
              <p:nvPr/>
            </p:nvSpPr>
            <p:spPr bwMode="auto">
              <a:xfrm>
                <a:off x="8672095" y="2573014"/>
                <a:ext cx="1463040" cy="1463040"/>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922" fontAlgn="base">
                  <a:lnSpc>
                    <a:spcPct val="90000"/>
                  </a:lnSpc>
                  <a:spcBef>
                    <a:spcPct val="0"/>
                  </a:spcBef>
                  <a:spcAft>
                    <a:spcPct val="0"/>
                  </a:spcAft>
                  <a:defRPr/>
                </a:pPr>
                <a:endParaRPr lang="en-US" sz="2307"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66" name="Circle: Hollow 465">
                <a:extLst>
                  <a:ext uri="{FF2B5EF4-FFF2-40B4-BE49-F238E27FC236}">
                    <a16:creationId xmlns:a16="http://schemas.microsoft.com/office/drawing/2014/main" id="{0F9DB2FD-2B80-44D0-8EC0-D22B4C41108C}"/>
                  </a:ext>
                </a:extLst>
              </p:cNvPr>
              <p:cNvSpPr/>
              <p:nvPr/>
            </p:nvSpPr>
            <p:spPr bwMode="auto">
              <a:xfrm>
                <a:off x="8603515" y="2504434"/>
                <a:ext cx="1600200" cy="1600200"/>
              </a:xfrm>
              <a:prstGeom prst="donut">
                <a:avLst>
                  <a:gd name="adj" fmla="val 6045"/>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922" fontAlgn="base">
                  <a:lnSpc>
                    <a:spcPct val="90000"/>
                  </a:lnSpc>
                  <a:spcBef>
                    <a:spcPct val="0"/>
                  </a:spcBef>
                  <a:spcAft>
                    <a:spcPct val="0"/>
                  </a:spcAft>
                  <a:defRPr/>
                </a:pPr>
                <a:endParaRPr lang="en-US" sz="2307" kern="0">
                  <a:gradFill>
                    <a:gsLst>
                      <a:gs pos="0">
                        <a:srgbClr val="FFFFFF"/>
                      </a:gs>
                      <a:gs pos="100000">
                        <a:srgbClr val="FFFFFF"/>
                      </a:gs>
                    </a:gsLst>
                    <a:lin ang="5400000" scaled="0"/>
                  </a:gradFill>
                  <a:latin typeface="Segoe UI"/>
                  <a:ea typeface="Segoe UI" pitchFamily="34" charset="0"/>
                  <a:cs typeface="Segoe UI" pitchFamily="34" charset="0"/>
                </a:endParaRPr>
              </a:p>
            </p:txBody>
          </p:sp>
        </p:grpSp>
        <p:pic>
          <p:nvPicPr>
            <p:cNvPr id="464" name="Picture 463">
              <a:extLst>
                <a:ext uri="{FF2B5EF4-FFF2-40B4-BE49-F238E27FC236}">
                  <a16:creationId xmlns:a16="http://schemas.microsoft.com/office/drawing/2014/main" id="{85D94796-9307-4B7C-9AC9-7F2AFE319619}"/>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6884430" y="2240837"/>
              <a:ext cx="549135" cy="549135"/>
            </a:xfrm>
            <a:prstGeom prst="rect">
              <a:avLst/>
            </a:prstGeom>
          </p:spPr>
        </p:pic>
      </p:grpSp>
      <p:sp>
        <p:nvSpPr>
          <p:cNvPr id="467" name="Rectangle 466">
            <a:extLst>
              <a:ext uri="{FF2B5EF4-FFF2-40B4-BE49-F238E27FC236}">
                <a16:creationId xmlns:a16="http://schemas.microsoft.com/office/drawing/2014/main" id="{E4269B2D-E6FF-47A7-B9D8-2C9B5ADD6B6E}"/>
              </a:ext>
            </a:extLst>
          </p:cNvPr>
          <p:cNvSpPr/>
          <p:nvPr/>
        </p:nvSpPr>
        <p:spPr>
          <a:xfrm>
            <a:off x="7092169" y="2685959"/>
            <a:ext cx="1175156" cy="286064"/>
          </a:xfrm>
          <a:prstGeom prst="rect">
            <a:avLst/>
          </a:prstGeom>
        </p:spPr>
        <p:txBody>
          <a:bodyPr wrap="none">
            <a:spAutoFit/>
          </a:bodyPr>
          <a:lstStyle/>
          <a:p>
            <a:pPr defTabSz="896043">
              <a:lnSpc>
                <a:spcPct val="90000"/>
              </a:lnSpc>
              <a:defRPr/>
            </a:pPr>
            <a:r>
              <a:rPr lang="en-US" sz="1371" kern="100">
                <a:solidFill>
                  <a:srgbClr val="353535"/>
                </a:solidFill>
                <a:latin typeface="Segoe UI"/>
                <a:ea typeface="ＭＳ Ｐゴシック" charset="0"/>
              </a:rPr>
              <a:t>Allow access</a:t>
            </a:r>
          </a:p>
        </p:txBody>
      </p:sp>
      <p:grpSp>
        <p:nvGrpSpPr>
          <p:cNvPr id="468" name="Controls: Allow access">
            <a:extLst>
              <a:ext uri="{FF2B5EF4-FFF2-40B4-BE49-F238E27FC236}">
                <a16:creationId xmlns:a16="http://schemas.microsoft.com/office/drawing/2014/main" id="{FFFCCD16-350F-4C81-A855-55AD19544B2E}"/>
              </a:ext>
            </a:extLst>
          </p:cNvPr>
          <p:cNvGrpSpPr/>
          <p:nvPr/>
        </p:nvGrpSpPr>
        <p:grpSpPr>
          <a:xfrm>
            <a:off x="6248284" y="2378095"/>
            <a:ext cx="896297" cy="896297"/>
            <a:chOff x="6184395" y="1273877"/>
            <a:chExt cx="896425" cy="896425"/>
          </a:xfrm>
        </p:grpSpPr>
        <p:grpSp>
          <p:nvGrpSpPr>
            <p:cNvPr id="469" name="Group 468">
              <a:extLst>
                <a:ext uri="{FF2B5EF4-FFF2-40B4-BE49-F238E27FC236}">
                  <a16:creationId xmlns:a16="http://schemas.microsoft.com/office/drawing/2014/main" id="{927BA588-CA65-4833-9F44-94A62731EC66}"/>
                </a:ext>
              </a:extLst>
            </p:cNvPr>
            <p:cNvGrpSpPr/>
            <p:nvPr/>
          </p:nvGrpSpPr>
          <p:grpSpPr>
            <a:xfrm>
              <a:off x="6184395" y="1273877"/>
              <a:ext cx="896425" cy="896425"/>
              <a:chOff x="8603515" y="2504434"/>
              <a:chExt cx="1600200" cy="1600200"/>
            </a:xfrm>
          </p:grpSpPr>
          <p:sp>
            <p:nvSpPr>
              <p:cNvPr id="471" name="Oval 470">
                <a:extLst>
                  <a:ext uri="{FF2B5EF4-FFF2-40B4-BE49-F238E27FC236}">
                    <a16:creationId xmlns:a16="http://schemas.microsoft.com/office/drawing/2014/main" id="{D4F240C1-35ED-4B0E-ACAE-7F4AD3D8A76D}"/>
                  </a:ext>
                </a:extLst>
              </p:cNvPr>
              <p:cNvSpPr/>
              <p:nvPr/>
            </p:nvSpPr>
            <p:spPr bwMode="auto">
              <a:xfrm>
                <a:off x="8672095" y="2573014"/>
                <a:ext cx="1463040" cy="1463040"/>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922" fontAlgn="base">
                  <a:lnSpc>
                    <a:spcPct val="90000"/>
                  </a:lnSpc>
                  <a:spcBef>
                    <a:spcPct val="0"/>
                  </a:spcBef>
                  <a:spcAft>
                    <a:spcPct val="0"/>
                  </a:spcAft>
                  <a:defRPr/>
                </a:pPr>
                <a:endParaRPr lang="en-US" sz="2307"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72" name="Circle: Hollow 471">
                <a:extLst>
                  <a:ext uri="{FF2B5EF4-FFF2-40B4-BE49-F238E27FC236}">
                    <a16:creationId xmlns:a16="http://schemas.microsoft.com/office/drawing/2014/main" id="{E3C977C6-6DFE-4892-8ED4-E2E0B425B840}"/>
                  </a:ext>
                </a:extLst>
              </p:cNvPr>
              <p:cNvSpPr/>
              <p:nvPr/>
            </p:nvSpPr>
            <p:spPr bwMode="auto">
              <a:xfrm>
                <a:off x="8603515" y="2504434"/>
                <a:ext cx="1600200" cy="1600200"/>
              </a:xfrm>
              <a:prstGeom prst="donut">
                <a:avLst>
                  <a:gd name="adj" fmla="val 6045"/>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922" fontAlgn="base">
                  <a:lnSpc>
                    <a:spcPct val="90000"/>
                  </a:lnSpc>
                  <a:spcBef>
                    <a:spcPct val="0"/>
                  </a:spcBef>
                  <a:spcAft>
                    <a:spcPct val="0"/>
                  </a:spcAft>
                  <a:defRPr/>
                </a:pPr>
                <a:endParaRPr lang="en-US" sz="2307" kern="0">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470" name="Freeform: Shape 469">
              <a:extLst>
                <a:ext uri="{FF2B5EF4-FFF2-40B4-BE49-F238E27FC236}">
                  <a16:creationId xmlns:a16="http://schemas.microsoft.com/office/drawing/2014/main" id="{7DE3173C-F671-421E-8C0E-AEFD9795591D}"/>
                </a:ext>
              </a:extLst>
            </p:cNvPr>
            <p:cNvSpPr>
              <a:spLocks noChangeAspect="1"/>
            </p:cNvSpPr>
            <p:nvPr/>
          </p:nvSpPr>
          <p:spPr bwMode="auto">
            <a:xfrm>
              <a:off x="6415344" y="1497983"/>
              <a:ext cx="448212" cy="448213"/>
            </a:xfrm>
            <a:custGeom>
              <a:avLst/>
              <a:gdLst>
                <a:gd name="connsiteX0" fmla="*/ 1078302 w 1371600"/>
                <a:gd name="connsiteY0" fmla="*/ 352791 h 1371600"/>
                <a:gd name="connsiteX1" fmla="*/ 556967 w 1371600"/>
                <a:gd name="connsiteY1" fmla="*/ 856238 h 1371600"/>
                <a:gd name="connsiteX2" fmla="*/ 297534 w 1371600"/>
                <a:gd name="connsiteY2" fmla="*/ 587588 h 1371600"/>
                <a:gd name="connsiteX3" fmla="*/ 209258 w 1371600"/>
                <a:gd name="connsiteY3" fmla="*/ 672836 h 1371600"/>
                <a:gd name="connsiteX4" fmla="*/ 550630 w 1371600"/>
                <a:gd name="connsiteY4" fmla="*/ 1026337 h 1371600"/>
                <a:gd name="connsiteX5" fmla="*/ 1160242 w 1371600"/>
                <a:gd name="connsiteY5" fmla="*/ 437642 h 1371600"/>
                <a:gd name="connsiteX6" fmla="*/ 1170734 w 1371600"/>
                <a:gd name="connsiteY6" fmla="*/ 200866 h 1371600"/>
                <a:gd name="connsiteX7" fmla="*/ 1371600 w 1371600"/>
                <a:gd name="connsiteY7" fmla="*/ 685800 h 1371600"/>
                <a:gd name="connsiteX8" fmla="*/ 685800 w 1371600"/>
                <a:gd name="connsiteY8" fmla="*/ 1371600 h 1371600"/>
                <a:gd name="connsiteX9" fmla="*/ 0 w 1371600"/>
                <a:gd name="connsiteY9" fmla="*/ 685800 h 1371600"/>
                <a:gd name="connsiteX10" fmla="*/ 685800 w 1371600"/>
                <a:gd name="connsiteY10" fmla="*/ 0 h 1371600"/>
                <a:gd name="connsiteX11" fmla="*/ 1170734 w 1371600"/>
                <a:gd name="connsiteY11" fmla="*/ 200866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1600" h="1371600">
                  <a:moveTo>
                    <a:pt x="1078302" y="352791"/>
                  </a:moveTo>
                  <a:lnTo>
                    <a:pt x="556967" y="856238"/>
                  </a:lnTo>
                  <a:lnTo>
                    <a:pt x="297534" y="587588"/>
                  </a:lnTo>
                  <a:lnTo>
                    <a:pt x="209258" y="672836"/>
                  </a:lnTo>
                  <a:lnTo>
                    <a:pt x="550630" y="1026337"/>
                  </a:lnTo>
                  <a:lnTo>
                    <a:pt x="1160242" y="437642"/>
                  </a:lnTo>
                  <a:close/>
                  <a:moveTo>
                    <a:pt x="1170734" y="200866"/>
                  </a:moveTo>
                  <a:cubicBezTo>
                    <a:pt x="1294839" y="324972"/>
                    <a:pt x="1371600" y="496422"/>
                    <a:pt x="1371600" y="685800"/>
                  </a:cubicBezTo>
                  <a:cubicBezTo>
                    <a:pt x="1371600" y="1064557"/>
                    <a:pt x="1064557" y="1371600"/>
                    <a:pt x="685800" y="1371600"/>
                  </a:cubicBezTo>
                  <a:cubicBezTo>
                    <a:pt x="307043" y="1371600"/>
                    <a:pt x="0" y="1064557"/>
                    <a:pt x="0" y="685800"/>
                  </a:cubicBezTo>
                  <a:cubicBezTo>
                    <a:pt x="0" y="307043"/>
                    <a:pt x="307043" y="0"/>
                    <a:pt x="685800" y="0"/>
                  </a:cubicBezTo>
                  <a:cubicBezTo>
                    <a:pt x="875178" y="0"/>
                    <a:pt x="1046629" y="76761"/>
                    <a:pt x="1170734" y="200866"/>
                  </a:cubicBezTo>
                  <a:close/>
                </a:path>
              </a:pathLst>
            </a:custGeom>
            <a:noFill/>
            <a:ln w="19050" cap="flat" cmpd="sng" algn="ctr">
              <a:solidFill>
                <a:srgbClr val="FFFFFF"/>
              </a:solid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kern="0">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473" name="Rectangle 472">
            <a:extLst>
              <a:ext uri="{FF2B5EF4-FFF2-40B4-BE49-F238E27FC236}">
                <a16:creationId xmlns:a16="http://schemas.microsoft.com/office/drawing/2014/main" id="{5AD1505A-CECC-4D77-AA03-973793C4ADC4}"/>
              </a:ext>
            </a:extLst>
          </p:cNvPr>
          <p:cNvSpPr/>
          <p:nvPr/>
        </p:nvSpPr>
        <p:spPr>
          <a:xfrm>
            <a:off x="7615007" y="5303691"/>
            <a:ext cx="1144702" cy="286064"/>
          </a:xfrm>
          <a:prstGeom prst="rect">
            <a:avLst/>
          </a:prstGeom>
        </p:spPr>
        <p:txBody>
          <a:bodyPr wrap="none">
            <a:spAutoFit/>
          </a:bodyPr>
          <a:lstStyle/>
          <a:p>
            <a:pPr defTabSz="896043">
              <a:lnSpc>
                <a:spcPct val="90000"/>
              </a:lnSpc>
              <a:defRPr/>
            </a:pPr>
            <a:r>
              <a:rPr lang="en-US" sz="1371" kern="0">
                <a:solidFill>
                  <a:srgbClr val="353535"/>
                </a:solidFill>
                <a:latin typeface="Segoe UI"/>
                <a:ea typeface="ＭＳ Ｐゴシック" charset="0"/>
              </a:rPr>
              <a:t>Deny access</a:t>
            </a:r>
          </a:p>
        </p:txBody>
      </p:sp>
      <p:grpSp>
        <p:nvGrpSpPr>
          <p:cNvPr id="474" name="Controls: Deny">
            <a:extLst>
              <a:ext uri="{FF2B5EF4-FFF2-40B4-BE49-F238E27FC236}">
                <a16:creationId xmlns:a16="http://schemas.microsoft.com/office/drawing/2014/main" id="{2B355134-8007-48C5-A652-82ABD426718E}"/>
              </a:ext>
            </a:extLst>
          </p:cNvPr>
          <p:cNvGrpSpPr/>
          <p:nvPr/>
        </p:nvGrpSpPr>
        <p:grpSpPr>
          <a:xfrm>
            <a:off x="6753742" y="4994916"/>
            <a:ext cx="896297" cy="896297"/>
            <a:chOff x="6689925" y="3891070"/>
            <a:chExt cx="896425" cy="896425"/>
          </a:xfrm>
        </p:grpSpPr>
        <p:grpSp>
          <p:nvGrpSpPr>
            <p:cNvPr id="475" name="Group 474">
              <a:extLst>
                <a:ext uri="{FF2B5EF4-FFF2-40B4-BE49-F238E27FC236}">
                  <a16:creationId xmlns:a16="http://schemas.microsoft.com/office/drawing/2014/main" id="{97B99AB2-3084-457B-AB8D-FE8C91F1E88B}"/>
                </a:ext>
              </a:extLst>
            </p:cNvPr>
            <p:cNvGrpSpPr/>
            <p:nvPr/>
          </p:nvGrpSpPr>
          <p:grpSpPr>
            <a:xfrm>
              <a:off x="6689925" y="3891070"/>
              <a:ext cx="896425" cy="896425"/>
              <a:chOff x="8603515" y="2504434"/>
              <a:chExt cx="1600200" cy="1600200"/>
            </a:xfrm>
          </p:grpSpPr>
          <p:sp>
            <p:nvSpPr>
              <p:cNvPr id="477" name="Oval 476">
                <a:extLst>
                  <a:ext uri="{FF2B5EF4-FFF2-40B4-BE49-F238E27FC236}">
                    <a16:creationId xmlns:a16="http://schemas.microsoft.com/office/drawing/2014/main" id="{B0229E34-6B62-4247-A53B-245C3E183A6B}"/>
                  </a:ext>
                </a:extLst>
              </p:cNvPr>
              <p:cNvSpPr/>
              <p:nvPr/>
            </p:nvSpPr>
            <p:spPr bwMode="auto">
              <a:xfrm>
                <a:off x="8672095" y="2573014"/>
                <a:ext cx="1463040" cy="1463040"/>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922" fontAlgn="base">
                  <a:lnSpc>
                    <a:spcPct val="90000"/>
                  </a:lnSpc>
                  <a:spcBef>
                    <a:spcPct val="0"/>
                  </a:spcBef>
                  <a:spcAft>
                    <a:spcPct val="0"/>
                  </a:spcAft>
                  <a:defRPr/>
                </a:pPr>
                <a:endParaRPr lang="en-US" sz="2307"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78" name="Circle: Hollow 477">
                <a:extLst>
                  <a:ext uri="{FF2B5EF4-FFF2-40B4-BE49-F238E27FC236}">
                    <a16:creationId xmlns:a16="http://schemas.microsoft.com/office/drawing/2014/main" id="{3CF4E66E-B24C-4276-B964-D3ABBE584339}"/>
                  </a:ext>
                </a:extLst>
              </p:cNvPr>
              <p:cNvSpPr/>
              <p:nvPr/>
            </p:nvSpPr>
            <p:spPr bwMode="auto">
              <a:xfrm>
                <a:off x="8603515" y="2504434"/>
                <a:ext cx="1600200" cy="1600200"/>
              </a:xfrm>
              <a:prstGeom prst="donut">
                <a:avLst>
                  <a:gd name="adj" fmla="val 6045"/>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922" fontAlgn="base">
                  <a:lnSpc>
                    <a:spcPct val="90000"/>
                  </a:lnSpc>
                  <a:spcBef>
                    <a:spcPct val="0"/>
                  </a:spcBef>
                  <a:spcAft>
                    <a:spcPct val="0"/>
                  </a:spcAft>
                  <a:defRPr/>
                </a:pPr>
                <a:endParaRPr lang="en-US" sz="2307" kern="0">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476" name="Freeform: Shape 475">
              <a:extLst>
                <a:ext uri="{FF2B5EF4-FFF2-40B4-BE49-F238E27FC236}">
                  <a16:creationId xmlns:a16="http://schemas.microsoft.com/office/drawing/2014/main" id="{96529B0C-9082-45B9-8E40-CDC951BE87FA}"/>
                </a:ext>
              </a:extLst>
            </p:cNvPr>
            <p:cNvSpPr>
              <a:spLocks noChangeAspect="1"/>
            </p:cNvSpPr>
            <p:nvPr/>
          </p:nvSpPr>
          <p:spPr bwMode="auto">
            <a:xfrm>
              <a:off x="6915722" y="4116639"/>
              <a:ext cx="448212" cy="448213"/>
            </a:xfrm>
            <a:custGeom>
              <a:avLst/>
              <a:gdLst>
                <a:gd name="connsiteX0" fmla="*/ 368104 w 1250088"/>
                <a:gd name="connsiteY0" fmla="*/ 281747 h 1250088"/>
                <a:gd name="connsiteX1" fmla="*/ 281747 w 1250088"/>
                <a:gd name="connsiteY1" fmla="*/ 368104 h 1250088"/>
                <a:gd name="connsiteX2" fmla="*/ 538687 w 1250088"/>
                <a:gd name="connsiteY2" fmla="*/ 625044 h 1250088"/>
                <a:gd name="connsiteX3" fmla="*/ 281747 w 1250088"/>
                <a:gd name="connsiteY3" fmla="*/ 881984 h 1250088"/>
                <a:gd name="connsiteX4" fmla="*/ 368104 w 1250088"/>
                <a:gd name="connsiteY4" fmla="*/ 968341 h 1250088"/>
                <a:gd name="connsiteX5" fmla="*/ 625044 w 1250088"/>
                <a:gd name="connsiteY5" fmla="*/ 711401 h 1250088"/>
                <a:gd name="connsiteX6" fmla="*/ 881984 w 1250088"/>
                <a:gd name="connsiteY6" fmla="*/ 968341 h 1250088"/>
                <a:gd name="connsiteX7" fmla="*/ 968341 w 1250088"/>
                <a:gd name="connsiteY7" fmla="*/ 881984 h 1250088"/>
                <a:gd name="connsiteX8" fmla="*/ 711401 w 1250088"/>
                <a:gd name="connsiteY8" fmla="*/ 625044 h 1250088"/>
                <a:gd name="connsiteX9" fmla="*/ 968341 w 1250088"/>
                <a:gd name="connsiteY9" fmla="*/ 368104 h 1250088"/>
                <a:gd name="connsiteX10" fmla="*/ 881984 w 1250088"/>
                <a:gd name="connsiteY10" fmla="*/ 281747 h 1250088"/>
                <a:gd name="connsiteX11" fmla="*/ 625044 w 1250088"/>
                <a:gd name="connsiteY11" fmla="*/ 538687 h 1250088"/>
                <a:gd name="connsiteX12" fmla="*/ 625044 w 1250088"/>
                <a:gd name="connsiteY12" fmla="*/ 0 h 1250088"/>
                <a:gd name="connsiteX13" fmla="*/ 1250088 w 1250088"/>
                <a:gd name="connsiteY13" fmla="*/ 625044 h 1250088"/>
                <a:gd name="connsiteX14" fmla="*/ 625044 w 1250088"/>
                <a:gd name="connsiteY14" fmla="*/ 1250088 h 1250088"/>
                <a:gd name="connsiteX15" fmla="*/ 0 w 1250088"/>
                <a:gd name="connsiteY15" fmla="*/ 625044 h 1250088"/>
                <a:gd name="connsiteX16" fmla="*/ 625044 w 1250088"/>
                <a:gd name="connsiteY16" fmla="*/ 0 h 125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0088" h="1250088">
                  <a:moveTo>
                    <a:pt x="368104" y="281747"/>
                  </a:moveTo>
                  <a:lnTo>
                    <a:pt x="281747" y="368104"/>
                  </a:lnTo>
                  <a:lnTo>
                    <a:pt x="538687" y="625044"/>
                  </a:lnTo>
                  <a:lnTo>
                    <a:pt x="281747" y="881984"/>
                  </a:lnTo>
                  <a:lnTo>
                    <a:pt x="368104" y="968341"/>
                  </a:lnTo>
                  <a:lnTo>
                    <a:pt x="625044" y="711401"/>
                  </a:lnTo>
                  <a:lnTo>
                    <a:pt x="881984" y="968341"/>
                  </a:lnTo>
                  <a:lnTo>
                    <a:pt x="968341" y="881984"/>
                  </a:lnTo>
                  <a:lnTo>
                    <a:pt x="711401" y="625044"/>
                  </a:lnTo>
                  <a:lnTo>
                    <a:pt x="968341" y="368104"/>
                  </a:lnTo>
                  <a:lnTo>
                    <a:pt x="881984" y="281747"/>
                  </a:lnTo>
                  <a:lnTo>
                    <a:pt x="625044" y="538687"/>
                  </a:lnTo>
                  <a:close/>
                  <a:moveTo>
                    <a:pt x="625044" y="0"/>
                  </a:moveTo>
                  <a:cubicBezTo>
                    <a:pt x="970246" y="0"/>
                    <a:pt x="1250088" y="279842"/>
                    <a:pt x="1250088" y="625044"/>
                  </a:cubicBezTo>
                  <a:cubicBezTo>
                    <a:pt x="1250088" y="970246"/>
                    <a:pt x="970246" y="1250088"/>
                    <a:pt x="625044" y="1250088"/>
                  </a:cubicBezTo>
                  <a:cubicBezTo>
                    <a:pt x="279842" y="1250088"/>
                    <a:pt x="0" y="970246"/>
                    <a:pt x="0" y="625044"/>
                  </a:cubicBezTo>
                  <a:cubicBezTo>
                    <a:pt x="0" y="279842"/>
                    <a:pt x="279842" y="0"/>
                    <a:pt x="625044" y="0"/>
                  </a:cubicBezTo>
                  <a:close/>
                </a:path>
              </a:pathLst>
            </a:custGeom>
            <a:solidFill>
              <a:srgbClr val="0078D7"/>
            </a:solidFill>
            <a:ln w="19050" cap="flat" cmpd="sng" algn="ctr">
              <a:solidFill>
                <a:srgbClr val="FFFFFF"/>
              </a:solid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kern="0">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479" name="Rectangle 478">
            <a:extLst>
              <a:ext uri="{FF2B5EF4-FFF2-40B4-BE49-F238E27FC236}">
                <a16:creationId xmlns:a16="http://schemas.microsoft.com/office/drawing/2014/main" id="{5CF9CF6E-276F-4A49-9BED-F31CFC2983C7}"/>
              </a:ext>
            </a:extLst>
          </p:cNvPr>
          <p:cNvSpPr/>
          <p:nvPr/>
        </p:nvSpPr>
        <p:spPr>
          <a:xfrm>
            <a:off x="7812789" y="4296726"/>
            <a:ext cx="1373899" cy="479807"/>
          </a:xfrm>
          <a:prstGeom prst="rect">
            <a:avLst/>
          </a:prstGeom>
        </p:spPr>
        <p:txBody>
          <a:bodyPr wrap="none">
            <a:spAutoFit/>
          </a:bodyPr>
          <a:lstStyle/>
          <a:p>
            <a:pPr defTabSz="896043">
              <a:lnSpc>
                <a:spcPct val="90000"/>
              </a:lnSpc>
              <a:defRPr/>
            </a:pPr>
            <a:r>
              <a:rPr lang="en-US" sz="1371" kern="0">
                <a:solidFill>
                  <a:srgbClr val="353535"/>
                </a:solidFill>
                <a:latin typeface="Segoe UI"/>
                <a:ea typeface="ＭＳ Ｐゴシック" charset="0"/>
              </a:rPr>
              <a:t>Force </a:t>
            </a:r>
            <a:br>
              <a:rPr lang="en-US" sz="1371" kern="0">
                <a:solidFill>
                  <a:srgbClr val="353535"/>
                </a:solidFill>
                <a:latin typeface="Segoe UI"/>
                <a:ea typeface="ＭＳ Ｐゴシック" charset="0"/>
              </a:rPr>
            </a:br>
            <a:r>
              <a:rPr lang="en-US" sz="1371" kern="0">
                <a:solidFill>
                  <a:srgbClr val="353535"/>
                </a:solidFill>
                <a:latin typeface="Segoe UI"/>
                <a:ea typeface="ＭＳ Ｐゴシック" charset="0"/>
              </a:rPr>
              <a:t>password reset</a:t>
            </a:r>
          </a:p>
        </p:txBody>
      </p:sp>
      <p:grpSp>
        <p:nvGrpSpPr>
          <p:cNvPr id="480" name="Controls: Force password reset">
            <a:extLst>
              <a:ext uri="{FF2B5EF4-FFF2-40B4-BE49-F238E27FC236}">
                <a16:creationId xmlns:a16="http://schemas.microsoft.com/office/drawing/2014/main" id="{0F7A9E03-330C-49B8-ABFC-E078AAFE1E1D}"/>
              </a:ext>
            </a:extLst>
          </p:cNvPr>
          <p:cNvGrpSpPr/>
          <p:nvPr/>
        </p:nvGrpSpPr>
        <p:grpSpPr>
          <a:xfrm>
            <a:off x="6951523" y="4084763"/>
            <a:ext cx="896297" cy="896297"/>
            <a:chOff x="6887735" y="2980787"/>
            <a:chExt cx="896425" cy="896425"/>
          </a:xfrm>
        </p:grpSpPr>
        <p:grpSp>
          <p:nvGrpSpPr>
            <p:cNvPr id="481" name="Group 480">
              <a:extLst>
                <a:ext uri="{FF2B5EF4-FFF2-40B4-BE49-F238E27FC236}">
                  <a16:creationId xmlns:a16="http://schemas.microsoft.com/office/drawing/2014/main" id="{93BE8719-2ACA-425E-8EAE-5DE64A6D4471}"/>
                </a:ext>
              </a:extLst>
            </p:cNvPr>
            <p:cNvGrpSpPr/>
            <p:nvPr/>
          </p:nvGrpSpPr>
          <p:grpSpPr>
            <a:xfrm>
              <a:off x="6887735" y="2980787"/>
              <a:ext cx="896425" cy="896425"/>
              <a:chOff x="8603515" y="2504434"/>
              <a:chExt cx="1600200" cy="1600200"/>
            </a:xfrm>
          </p:grpSpPr>
          <p:sp>
            <p:nvSpPr>
              <p:cNvPr id="488" name="Oval 487">
                <a:extLst>
                  <a:ext uri="{FF2B5EF4-FFF2-40B4-BE49-F238E27FC236}">
                    <a16:creationId xmlns:a16="http://schemas.microsoft.com/office/drawing/2014/main" id="{03D91D51-D2C4-4C8D-A81B-0665243F4638}"/>
                  </a:ext>
                </a:extLst>
              </p:cNvPr>
              <p:cNvSpPr/>
              <p:nvPr/>
            </p:nvSpPr>
            <p:spPr bwMode="auto">
              <a:xfrm>
                <a:off x="8672095" y="2573014"/>
                <a:ext cx="1463041" cy="1463041"/>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922" fontAlgn="base">
                  <a:lnSpc>
                    <a:spcPct val="90000"/>
                  </a:lnSpc>
                  <a:spcBef>
                    <a:spcPct val="0"/>
                  </a:spcBef>
                  <a:spcAft>
                    <a:spcPct val="0"/>
                  </a:spcAft>
                  <a:defRPr/>
                </a:pPr>
                <a:endParaRPr lang="en-US" sz="2307"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89" name="Circle: Hollow 488">
                <a:extLst>
                  <a:ext uri="{FF2B5EF4-FFF2-40B4-BE49-F238E27FC236}">
                    <a16:creationId xmlns:a16="http://schemas.microsoft.com/office/drawing/2014/main" id="{FCD77C07-3757-452A-9F48-7DE982B45659}"/>
                  </a:ext>
                </a:extLst>
              </p:cNvPr>
              <p:cNvSpPr/>
              <p:nvPr/>
            </p:nvSpPr>
            <p:spPr bwMode="auto">
              <a:xfrm>
                <a:off x="8603515" y="2504434"/>
                <a:ext cx="1600200" cy="1600200"/>
              </a:xfrm>
              <a:prstGeom prst="donut">
                <a:avLst>
                  <a:gd name="adj" fmla="val 6045"/>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922" fontAlgn="base">
                  <a:lnSpc>
                    <a:spcPct val="90000"/>
                  </a:lnSpc>
                  <a:spcBef>
                    <a:spcPct val="0"/>
                  </a:spcBef>
                  <a:spcAft>
                    <a:spcPct val="0"/>
                  </a:spcAft>
                  <a:defRPr/>
                </a:pPr>
                <a:endParaRPr lang="en-US" sz="2307" kern="0">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482" name="Group 481">
              <a:extLst>
                <a:ext uri="{FF2B5EF4-FFF2-40B4-BE49-F238E27FC236}">
                  <a16:creationId xmlns:a16="http://schemas.microsoft.com/office/drawing/2014/main" id="{90A0A6C2-37F4-4E53-89EA-29E5C7D20110}"/>
                </a:ext>
              </a:extLst>
            </p:cNvPr>
            <p:cNvGrpSpPr/>
            <p:nvPr/>
          </p:nvGrpSpPr>
          <p:grpSpPr>
            <a:xfrm>
              <a:off x="6965525" y="3299914"/>
              <a:ext cx="704934" cy="268928"/>
              <a:chOff x="9292873" y="3800013"/>
              <a:chExt cx="719069" cy="274320"/>
            </a:xfrm>
          </p:grpSpPr>
          <p:grpSp>
            <p:nvGrpSpPr>
              <p:cNvPr id="483" name="Group 482">
                <a:extLst>
                  <a:ext uri="{FF2B5EF4-FFF2-40B4-BE49-F238E27FC236}">
                    <a16:creationId xmlns:a16="http://schemas.microsoft.com/office/drawing/2014/main" id="{10D18DCC-51E0-4608-A91A-32E2B22D4CA4}"/>
                  </a:ext>
                </a:extLst>
              </p:cNvPr>
              <p:cNvGrpSpPr>
                <a:grpSpLocks noChangeAspect="1"/>
              </p:cNvGrpSpPr>
              <p:nvPr/>
            </p:nvGrpSpPr>
            <p:grpSpPr>
              <a:xfrm>
                <a:off x="9492252" y="3822873"/>
                <a:ext cx="519690" cy="228600"/>
                <a:chOff x="8169311" y="5982085"/>
                <a:chExt cx="1251679" cy="550587"/>
              </a:xfrm>
            </p:grpSpPr>
            <p:sp>
              <p:nvSpPr>
                <p:cNvPr id="486" name="Rectangle 485">
                  <a:extLst>
                    <a:ext uri="{FF2B5EF4-FFF2-40B4-BE49-F238E27FC236}">
                      <a16:creationId xmlns:a16="http://schemas.microsoft.com/office/drawing/2014/main" id="{D7ADCE7E-7D14-42B4-B337-C724488AB29B}"/>
                    </a:ext>
                  </a:extLst>
                </p:cNvPr>
                <p:cNvSpPr/>
                <p:nvPr/>
              </p:nvSpPr>
              <p:spPr bwMode="auto">
                <a:xfrm>
                  <a:off x="8169311" y="5982085"/>
                  <a:ext cx="1251679" cy="256707"/>
                </a:xfrm>
                <a:prstGeom prst="rect">
                  <a:avLst/>
                </a:prstGeom>
                <a:solidFill>
                  <a:srgbClr val="0078D7"/>
                </a:solidFill>
                <a:ln w="10795" cap="flat" cmpd="sng" algn="ctr">
                  <a:solidFill>
                    <a:srgbClr val="FFFFFF"/>
                  </a:solidFill>
                  <a:prstDash val="solid"/>
                  <a:headEnd type="none" w="med" len="med"/>
                  <a:tailEnd type="none" w="med" len="med"/>
                </a:ln>
                <a:effectLst/>
              </p:spPr>
              <p:txBody>
                <a:bodyPr vert="horz" wrap="square" lIns="0" tIns="0" rIns="0" bIns="0" numCol="1" rtlCol="0" anchor="ctr" anchorCtr="0" compatLnSpc="1">
                  <a:prstTxWarp prst="textNoShape">
                    <a:avLst/>
                  </a:prstTxWarp>
                </a:bodyPr>
                <a:lstStyle/>
                <a:p>
                  <a:pPr marL="179209" defTabSz="913751" fontAlgn="base">
                    <a:lnSpc>
                      <a:spcPct val="90000"/>
                    </a:lnSpc>
                    <a:spcAft>
                      <a:spcPct val="0"/>
                    </a:spcAft>
                    <a:defRPr/>
                  </a:pPr>
                  <a:endParaRPr lang="en-US" sz="1028" kern="0">
                    <a:solidFill>
                      <a:srgbClr val="FFFFFF"/>
                    </a:solidFill>
                    <a:latin typeface="Segoe UI"/>
                  </a:endParaRPr>
                </a:p>
              </p:txBody>
            </p:sp>
            <p:sp>
              <p:nvSpPr>
                <p:cNvPr id="487" name="Rectangle 486">
                  <a:extLst>
                    <a:ext uri="{FF2B5EF4-FFF2-40B4-BE49-F238E27FC236}">
                      <a16:creationId xmlns:a16="http://schemas.microsoft.com/office/drawing/2014/main" id="{7FF93858-F990-4F2A-8FF0-8B8D1A204431}"/>
                    </a:ext>
                  </a:extLst>
                </p:cNvPr>
                <p:cNvSpPr/>
                <p:nvPr/>
              </p:nvSpPr>
              <p:spPr bwMode="auto">
                <a:xfrm>
                  <a:off x="8169311" y="6275965"/>
                  <a:ext cx="1251679" cy="256707"/>
                </a:xfrm>
                <a:prstGeom prst="rect">
                  <a:avLst/>
                </a:prstGeom>
                <a:solidFill>
                  <a:srgbClr val="0078D7"/>
                </a:solidFill>
                <a:ln w="10795" cap="flat" cmpd="sng" algn="ctr">
                  <a:solidFill>
                    <a:srgbClr val="FFFFFF"/>
                  </a:solidFill>
                  <a:prstDash val="solid"/>
                  <a:headEnd type="none" w="med" len="med"/>
                  <a:tailEnd type="none" w="med" len="med"/>
                </a:ln>
                <a:effectLst/>
              </p:spPr>
              <p:txBody>
                <a:bodyPr vert="horz" wrap="square" lIns="0" tIns="0" rIns="0" bIns="0" numCol="1" rtlCol="0" anchor="t" anchorCtr="0" compatLnSpc="1">
                  <a:prstTxWarp prst="textNoShape">
                    <a:avLst/>
                  </a:prstTxWarp>
                </a:bodyPr>
                <a:lstStyle/>
                <a:p>
                  <a:pPr defTabSz="913751" fontAlgn="base">
                    <a:lnSpc>
                      <a:spcPct val="90000"/>
                    </a:lnSpc>
                    <a:spcAft>
                      <a:spcPct val="0"/>
                    </a:spcAft>
                    <a:defRPr/>
                  </a:pPr>
                  <a:r>
                    <a:rPr lang="en-US" sz="1175" kern="0">
                      <a:solidFill>
                        <a:srgbClr val="FFFFFF"/>
                      </a:solidFill>
                      <a:latin typeface="Segoe UI"/>
                    </a:rPr>
                    <a:t>  ******</a:t>
                  </a:r>
                </a:p>
              </p:txBody>
            </p:sp>
          </p:grpSp>
          <p:sp>
            <p:nvSpPr>
              <p:cNvPr id="484" name="Oval 483">
                <a:extLst>
                  <a:ext uri="{FF2B5EF4-FFF2-40B4-BE49-F238E27FC236}">
                    <a16:creationId xmlns:a16="http://schemas.microsoft.com/office/drawing/2014/main" id="{6BED159E-C697-4673-A956-06529124AB65}"/>
                  </a:ext>
                </a:extLst>
              </p:cNvPr>
              <p:cNvSpPr/>
              <p:nvPr/>
            </p:nvSpPr>
            <p:spPr bwMode="auto">
              <a:xfrm>
                <a:off x="9292873" y="3800013"/>
                <a:ext cx="274320" cy="274320"/>
              </a:xfrm>
              <a:prstGeom prst="ellipse">
                <a:avLst/>
              </a:prstGeom>
              <a:solidFill>
                <a:srgbClr val="0078D7"/>
              </a:solidFill>
              <a:ln w="10795" cap="flat" cmpd="sng" algn="ctr">
                <a:solidFill>
                  <a:srgbClr val="0078D7"/>
                </a:solidFill>
                <a:prstDash val="solid"/>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defRPr/>
                </a:pPr>
                <a:endParaRPr lang="en-US" sz="1961" kern="0">
                  <a:gradFill>
                    <a:gsLst>
                      <a:gs pos="0">
                        <a:srgbClr val="FFFFFF"/>
                      </a:gs>
                      <a:gs pos="100000">
                        <a:srgbClr val="FFFFFF"/>
                      </a:gs>
                    </a:gsLst>
                    <a:lin ang="5400000" scaled="0"/>
                  </a:gradFill>
                  <a:latin typeface="Segoe UI"/>
                </a:endParaRPr>
              </a:p>
            </p:txBody>
          </p:sp>
          <p:sp>
            <p:nvSpPr>
              <p:cNvPr id="485" name="Freeform: Shape 484">
                <a:extLst>
                  <a:ext uri="{FF2B5EF4-FFF2-40B4-BE49-F238E27FC236}">
                    <a16:creationId xmlns:a16="http://schemas.microsoft.com/office/drawing/2014/main" id="{01C9E146-E1B5-4436-8B06-D6EA988BD35B}"/>
                  </a:ext>
                </a:extLst>
              </p:cNvPr>
              <p:cNvSpPr>
                <a:spLocks noChangeAspect="1"/>
              </p:cNvSpPr>
              <p:nvPr/>
            </p:nvSpPr>
            <p:spPr bwMode="auto">
              <a:xfrm>
                <a:off x="9304039" y="3812370"/>
                <a:ext cx="249606" cy="249606"/>
              </a:xfrm>
              <a:custGeom>
                <a:avLst/>
                <a:gdLst>
                  <a:gd name="connsiteX0" fmla="*/ 368104 w 1250088"/>
                  <a:gd name="connsiteY0" fmla="*/ 281747 h 1250088"/>
                  <a:gd name="connsiteX1" fmla="*/ 281747 w 1250088"/>
                  <a:gd name="connsiteY1" fmla="*/ 368104 h 1250088"/>
                  <a:gd name="connsiteX2" fmla="*/ 538687 w 1250088"/>
                  <a:gd name="connsiteY2" fmla="*/ 625044 h 1250088"/>
                  <a:gd name="connsiteX3" fmla="*/ 281747 w 1250088"/>
                  <a:gd name="connsiteY3" fmla="*/ 881984 h 1250088"/>
                  <a:gd name="connsiteX4" fmla="*/ 368104 w 1250088"/>
                  <a:gd name="connsiteY4" fmla="*/ 968341 h 1250088"/>
                  <a:gd name="connsiteX5" fmla="*/ 625044 w 1250088"/>
                  <a:gd name="connsiteY5" fmla="*/ 711401 h 1250088"/>
                  <a:gd name="connsiteX6" fmla="*/ 881984 w 1250088"/>
                  <a:gd name="connsiteY6" fmla="*/ 968341 h 1250088"/>
                  <a:gd name="connsiteX7" fmla="*/ 968341 w 1250088"/>
                  <a:gd name="connsiteY7" fmla="*/ 881984 h 1250088"/>
                  <a:gd name="connsiteX8" fmla="*/ 711401 w 1250088"/>
                  <a:gd name="connsiteY8" fmla="*/ 625044 h 1250088"/>
                  <a:gd name="connsiteX9" fmla="*/ 968341 w 1250088"/>
                  <a:gd name="connsiteY9" fmla="*/ 368104 h 1250088"/>
                  <a:gd name="connsiteX10" fmla="*/ 881984 w 1250088"/>
                  <a:gd name="connsiteY10" fmla="*/ 281747 h 1250088"/>
                  <a:gd name="connsiteX11" fmla="*/ 625044 w 1250088"/>
                  <a:gd name="connsiteY11" fmla="*/ 538687 h 1250088"/>
                  <a:gd name="connsiteX12" fmla="*/ 625044 w 1250088"/>
                  <a:gd name="connsiteY12" fmla="*/ 0 h 1250088"/>
                  <a:gd name="connsiteX13" fmla="*/ 1250088 w 1250088"/>
                  <a:gd name="connsiteY13" fmla="*/ 625044 h 1250088"/>
                  <a:gd name="connsiteX14" fmla="*/ 625044 w 1250088"/>
                  <a:gd name="connsiteY14" fmla="*/ 1250088 h 1250088"/>
                  <a:gd name="connsiteX15" fmla="*/ 0 w 1250088"/>
                  <a:gd name="connsiteY15" fmla="*/ 625044 h 1250088"/>
                  <a:gd name="connsiteX16" fmla="*/ 625044 w 1250088"/>
                  <a:gd name="connsiteY16" fmla="*/ 0 h 125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0088" h="1250088">
                    <a:moveTo>
                      <a:pt x="368104" y="281747"/>
                    </a:moveTo>
                    <a:lnTo>
                      <a:pt x="281747" y="368104"/>
                    </a:lnTo>
                    <a:lnTo>
                      <a:pt x="538687" y="625044"/>
                    </a:lnTo>
                    <a:lnTo>
                      <a:pt x="281747" y="881984"/>
                    </a:lnTo>
                    <a:lnTo>
                      <a:pt x="368104" y="968341"/>
                    </a:lnTo>
                    <a:lnTo>
                      <a:pt x="625044" y="711401"/>
                    </a:lnTo>
                    <a:lnTo>
                      <a:pt x="881984" y="968341"/>
                    </a:lnTo>
                    <a:lnTo>
                      <a:pt x="968341" y="881984"/>
                    </a:lnTo>
                    <a:lnTo>
                      <a:pt x="711401" y="625044"/>
                    </a:lnTo>
                    <a:lnTo>
                      <a:pt x="968341" y="368104"/>
                    </a:lnTo>
                    <a:lnTo>
                      <a:pt x="881984" y="281747"/>
                    </a:lnTo>
                    <a:lnTo>
                      <a:pt x="625044" y="538687"/>
                    </a:lnTo>
                    <a:close/>
                    <a:moveTo>
                      <a:pt x="625044" y="0"/>
                    </a:moveTo>
                    <a:cubicBezTo>
                      <a:pt x="970246" y="0"/>
                      <a:pt x="1250088" y="279842"/>
                      <a:pt x="1250088" y="625044"/>
                    </a:cubicBezTo>
                    <a:cubicBezTo>
                      <a:pt x="1250088" y="970246"/>
                      <a:pt x="970246" y="1250088"/>
                      <a:pt x="625044" y="1250088"/>
                    </a:cubicBezTo>
                    <a:cubicBezTo>
                      <a:pt x="279842" y="1250088"/>
                      <a:pt x="0" y="970246"/>
                      <a:pt x="0" y="625044"/>
                    </a:cubicBezTo>
                    <a:cubicBezTo>
                      <a:pt x="0" y="279842"/>
                      <a:pt x="279842" y="0"/>
                      <a:pt x="625044" y="0"/>
                    </a:cubicBez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kern="0">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sp>
        <p:nvSpPr>
          <p:cNvPr id="490" name="Rectangle 489">
            <a:extLst>
              <a:ext uri="{FF2B5EF4-FFF2-40B4-BE49-F238E27FC236}">
                <a16:creationId xmlns:a16="http://schemas.microsoft.com/office/drawing/2014/main" id="{468452FB-9936-47DC-92B1-CECDB0BF0FA5}"/>
              </a:ext>
            </a:extLst>
          </p:cNvPr>
          <p:cNvSpPr/>
          <p:nvPr/>
        </p:nvSpPr>
        <p:spPr>
          <a:xfrm>
            <a:off x="7109549" y="6117198"/>
            <a:ext cx="1123866" cy="286064"/>
          </a:xfrm>
          <a:prstGeom prst="rect">
            <a:avLst/>
          </a:prstGeom>
        </p:spPr>
        <p:txBody>
          <a:bodyPr wrap="none">
            <a:spAutoFit/>
          </a:bodyPr>
          <a:lstStyle/>
          <a:p>
            <a:pPr defTabSz="896043">
              <a:lnSpc>
                <a:spcPct val="90000"/>
              </a:lnSpc>
              <a:defRPr/>
            </a:pPr>
            <a:r>
              <a:rPr lang="en-US" sz="1371" kern="0">
                <a:solidFill>
                  <a:srgbClr val="353535"/>
                </a:solidFill>
                <a:latin typeface="Segoe UI"/>
                <a:ea typeface="ＭＳ Ｐゴシック" charset="0"/>
              </a:rPr>
              <a:t>Limit access</a:t>
            </a:r>
          </a:p>
        </p:txBody>
      </p:sp>
      <p:grpSp>
        <p:nvGrpSpPr>
          <p:cNvPr id="491" name="Controls: Limit access">
            <a:extLst>
              <a:ext uri="{FF2B5EF4-FFF2-40B4-BE49-F238E27FC236}">
                <a16:creationId xmlns:a16="http://schemas.microsoft.com/office/drawing/2014/main" id="{0371B71E-C79A-4A16-9038-8716FAF9D0C2}"/>
              </a:ext>
            </a:extLst>
          </p:cNvPr>
          <p:cNvGrpSpPr/>
          <p:nvPr/>
        </p:nvGrpSpPr>
        <p:grpSpPr>
          <a:xfrm>
            <a:off x="6248284" y="5797241"/>
            <a:ext cx="896297" cy="896297"/>
            <a:chOff x="6184395" y="4693508"/>
            <a:chExt cx="896425" cy="896425"/>
          </a:xfrm>
        </p:grpSpPr>
        <p:grpSp>
          <p:nvGrpSpPr>
            <p:cNvPr id="492" name="Group 491">
              <a:extLst>
                <a:ext uri="{FF2B5EF4-FFF2-40B4-BE49-F238E27FC236}">
                  <a16:creationId xmlns:a16="http://schemas.microsoft.com/office/drawing/2014/main" id="{BC2DF74D-952E-428E-8AAB-170DD0DF25DA}"/>
                </a:ext>
              </a:extLst>
            </p:cNvPr>
            <p:cNvGrpSpPr/>
            <p:nvPr/>
          </p:nvGrpSpPr>
          <p:grpSpPr>
            <a:xfrm>
              <a:off x="6184395" y="4693508"/>
              <a:ext cx="896425" cy="896425"/>
              <a:chOff x="8603515" y="2504434"/>
              <a:chExt cx="1600200" cy="1600200"/>
            </a:xfrm>
          </p:grpSpPr>
          <p:sp>
            <p:nvSpPr>
              <p:cNvPr id="497" name="Oval 496">
                <a:extLst>
                  <a:ext uri="{FF2B5EF4-FFF2-40B4-BE49-F238E27FC236}">
                    <a16:creationId xmlns:a16="http://schemas.microsoft.com/office/drawing/2014/main" id="{395A510E-EA92-435E-A25A-0D6A50358A9D}"/>
                  </a:ext>
                </a:extLst>
              </p:cNvPr>
              <p:cNvSpPr/>
              <p:nvPr/>
            </p:nvSpPr>
            <p:spPr bwMode="auto">
              <a:xfrm>
                <a:off x="8672095" y="2573014"/>
                <a:ext cx="1463040" cy="1463040"/>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922" fontAlgn="base">
                  <a:lnSpc>
                    <a:spcPct val="90000"/>
                  </a:lnSpc>
                  <a:spcBef>
                    <a:spcPct val="0"/>
                  </a:spcBef>
                  <a:spcAft>
                    <a:spcPct val="0"/>
                  </a:spcAft>
                  <a:defRPr/>
                </a:pPr>
                <a:endParaRPr lang="en-US" sz="2307"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98" name="Circle: Hollow 497">
                <a:extLst>
                  <a:ext uri="{FF2B5EF4-FFF2-40B4-BE49-F238E27FC236}">
                    <a16:creationId xmlns:a16="http://schemas.microsoft.com/office/drawing/2014/main" id="{5F553FC3-0D66-4ADC-A633-4CE0B9A232BD}"/>
                  </a:ext>
                </a:extLst>
              </p:cNvPr>
              <p:cNvSpPr/>
              <p:nvPr/>
            </p:nvSpPr>
            <p:spPr bwMode="auto">
              <a:xfrm>
                <a:off x="8603515" y="2504434"/>
                <a:ext cx="1600200" cy="1600200"/>
              </a:xfrm>
              <a:prstGeom prst="donut">
                <a:avLst>
                  <a:gd name="adj" fmla="val 6045"/>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922" fontAlgn="base">
                  <a:lnSpc>
                    <a:spcPct val="90000"/>
                  </a:lnSpc>
                  <a:spcBef>
                    <a:spcPct val="0"/>
                  </a:spcBef>
                  <a:spcAft>
                    <a:spcPct val="0"/>
                  </a:spcAft>
                  <a:defRPr/>
                </a:pPr>
                <a:endParaRPr lang="en-US" sz="2307" kern="0">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493" name="Group 492">
              <a:extLst>
                <a:ext uri="{FF2B5EF4-FFF2-40B4-BE49-F238E27FC236}">
                  <a16:creationId xmlns:a16="http://schemas.microsoft.com/office/drawing/2014/main" id="{3ABB0EB7-6865-4DAE-A827-1E87AB66517C}"/>
                </a:ext>
              </a:extLst>
            </p:cNvPr>
            <p:cNvGrpSpPr/>
            <p:nvPr/>
          </p:nvGrpSpPr>
          <p:grpSpPr>
            <a:xfrm>
              <a:off x="6421307" y="4884326"/>
              <a:ext cx="448213" cy="472342"/>
              <a:chOff x="4098925" y="2751141"/>
              <a:chExt cx="1798639" cy="1895477"/>
            </a:xfrm>
            <a:solidFill>
              <a:srgbClr val="505050"/>
            </a:solidFill>
          </p:grpSpPr>
          <p:sp>
            <p:nvSpPr>
              <p:cNvPr id="494" name="Freeform 1">
                <a:extLst>
                  <a:ext uri="{FF2B5EF4-FFF2-40B4-BE49-F238E27FC236}">
                    <a16:creationId xmlns:a16="http://schemas.microsoft.com/office/drawing/2014/main" id="{837B5EA2-AB43-48A3-BF46-9818CB2F07D0}"/>
                  </a:ext>
                </a:extLst>
              </p:cNvPr>
              <p:cNvSpPr>
                <a:spLocks noChangeArrowheads="1"/>
              </p:cNvSpPr>
              <p:nvPr/>
            </p:nvSpPr>
            <p:spPr bwMode="auto">
              <a:xfrm>
                <a:off x="4098925" y="2751141"/>
                <a:ext cx="1214439" cy="1603377"/>
              </a:xfrm>
              <a:custGeom>
                <a:avLst/>
                <a:gdLst>
                  <a:gd name="T0" fmla="*/ 3374 w 3375"/>
                  <a:gd name="T1" fmla="*/ 4194 h 4456"/>
                  <a:gd name="T2" fmla="*/ 3374 w 3375"/>
                  <a:gd name="T3" fmla="*/ 3400 h 4456"/>
                  <a:gd name="T4" fmla="*/ 3037 w 3375"/>
                  <a:gd name="T5" fmla="*/ 3400 h 4456"/>
                  <a:gd name="T6" fmla="*/ 3037 w 3375"/>
                  <a:gd name="T7" fmla="*/ 4109 h 4456"/>
                  <a:gd name="T8" fmla="*/ 346 w 3375"/>
                  <a:gd name="T9" fmla="*/ 4109 h 4456"/>
                  <a:gd name="T10" fmla="*/ 346 w 3375"/>
                  <a:gd name="T11" fmla="*/ 2127 h 4456"/>
                  <a:gd name="T12" fmla="*/ 3037 w 3375"/>
                  <a:gd name="T13" fmla="*/ 2127 h 4456"/>
                  <a:gd name="T14" fmla="*/ 3037 w 3375"/>
                  <a:gd name="T15" fmla="*/ 2819 h 4456"/>
                  <a:gd name="T16" fmla="*/ 3374 w 3375"/>
                  <a:gd name="T17" fmla="*/ 2819 h 4456"/>
                  <a:gd name="T18" fmla="*/ 3374 w 3375"/>
                  <a:gd name="T19" fmla="*/ 2043 h 4456"/>
                  <a:gd name="T20" fmla="*/ 3113 w 3375"/>
                  <a:gd name="T21" fmla="*/ 1781 h 4456"/>
                  <a:gd name="T22" fmla="*/ 2851 w 3375"/>
                  <a:gd name="T23" fmla="*/ 1781 h 4456"/>
                  <a:gd name="T24" fmla="*/ 2851 w 3375"/>
                  <a:gd name="T25" fmla="*/ 1131 h 4456"/>
                  <a:gd name="T26" fmla="*/ 2540 w 3375"/>
                  <a:gd name="T27" fmla="*/ 321 h 4456"/>
                  <a:gd name="T28" fmla="*/ 1688 w 3375"/>
                  <a:gd name="T29" fmla="*/ 0 h 4456"/>
                  <a:gd name="T30" fmla="*/ 540 w 3375"/>
                  <a:gd name="T31" fmla="*/ 1157 h 4456"/>
                  <a:gd name="T32" fmla="*/ 540 w 3375"/>
                  <a:gd name="T33" fmla="*/ 1781 h 4456"/>
                  <a:gd name="T34" fmla="*/ 261 w 3375"/>
                  <a:gd name="T35" fmla="*/ 1781 h 4456"/>
                  <a:gd name="T36" fmla="*/ 0 w 3375"/>
                  <a:gd name="T37" fmla="*/ 2043 h 4456"/>
                  <a:gd name="T38" fmla="*/ 0 w 3375"/>
                  <a:gd name="T39" fmla="*/ 4194 h 4456"/>
                  <a:gd name="T40" fmla="*/ 261 w 3375"/>
                  <a:gd name="T41" fmla="*/ 4455 h 4456"/>
                  <a:gd name="T42" fmla="*/ 3113 w 3375"/>
                  <a:gd name="T43" fmla="*/ 4455 h 4456"/>
                  <a:gd name="T44" fmla="*/ 3374 w 3375"/>
                  <a:gd name="T45" fmla="*/ 4194 h 4456"/>
                  <a:gd name="T46" fmla="*/ 877 w 3375"/>
                  <a:gd name="T47" fmla="*/ 1173 h 4456"/>
                  <a:gd name="T48" fmla="*/ 1688 w 3375"/>
                  <a:gd name="T49" fmla="*/ 346 h 4456"/>
                  <a:gd name="T50" fmla="*/ 2295 w 3375"/>
                  <a:gd name="T51" fmla="*/ 566 h 4456"/>
                  <a:gd name="T52" fmla="*/ 2515 w 3375"/>
                  <a:gd name="T53" fmla="*/ 1131 h 4456"/>
                  <a:gd name="T54" fmla="*/ 2515 w 3375"/>
                  <a:gd name="T55" fmla="*/ 1790 h 4456"/>
                  <a:gd name="T56" fmla="*/ 877 w 3375"/>
                  <a:gd name="T57" fmla="*/ 1790 h 4456"/>
                  <a:gd name="T58" fmla="*/ 877 w 3375"/>
                  <a:gd name="T59" fmla="*/ 1173 h 4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75" h="4456">
                    <a:moveTo>
                      <a:pt x="3374" y="4194"/>
                    </a:moveTo>
                    <a:lnTo>
                      <a:pt x="3374" y="3400"/>
                    </a:lnTo>
                    <a:lnTo>
                      <a:pt x="3037" y="3400"/>
                    </a:lnTo>
                    <a:lnTo>
                      <a:pt x="3037" y="4109"/>
                    </a:lnTo>
                    <a:lnTo>
                      <a:pt x="346" y="4109"/>
                    </a:lnTo>
                    <a:lnTo>
                      <a:pt x="346" y="2127"/>
                    </a:lnTo>
                    <a:lnTo>
                      <a:pt x="3037" y="2127"/>
                    </a:lnTo>
                    <a:lnTo>
                      <a:pt x="3037" y="2819"/>
                    </a:lnTo>
                    <a:lnTo>
                      <a:pt x="3374" y="2819"/>
                    </a:lnTo>
                    <a:lnTo>
                      <a:pt x="3374" y="2043"/>
                    </a:lnTo>
                    <a:cubicBezTo>
                      <a:pt x="3374" y="1899"/>
                      <a:pt x="3256" y="1781"/>
                      <a:pt x="3113" y="1781"/>
                    </a:cubicBezTo>
                    <a:lnTo>
                      <a:pt x="2851" y="1781"/>
                    </a:lnTo>
                    <a:cubicBezTo>
                      <a:pt x="2851" y="1587"/>
                      <a:pt x="2851" y="1283"/>
                      <a:pt x="2851" y="1131"/>
                    </a:cubicBezTo>
                    <a:cubicBezTo>
                      <a:pt x="2860" y="912"/>
                      <a:pt x="2775" y="574"/>
                      <a:pt x="2540" y="321"/>
                    </a:cubicBezTo>
                    <a:cubicBezTo>
                      <a:pt x="2329" y="110"/>
                      <a:pt x="2050" y="0"/>
                      <a:pt x="1688" y="0"/>
                    </a:cubicBezTo>
                    <a:cubicBezTo>
                      <a:pt x="818" y="0"/>
                      <a:pt x="557" y="752"/>
                      <a:pt x="540" y="1157"/>
                    </a:cubicBezTo>
                    <a:lnTo>
                      <a:pt x="540" y="1781"/>
                    </a:lnTo>
                    <a:lnTo>
                      <a:pt x="261" y="1781"/>
                    </a:lnTo>
                    <a:cubicBezTo>
                      <a:pt x="118" y="1781"/>
                      <a:pt x="0" y="1899"/>
                      <a:pt x="0" y="2043"/>
                    </a:cubicBezTo>
                    <a:lnTo>
                      <a:pt x="0" y="4194"/>
                    </a:lnTo>
                    <a:cubicBezTo>
                      <a:pt x="0" y="4337"/>
                      <a:pt x="118" y="4455"/>
                      <a:pt x="261" y="4455"/>
                    </a:cubicBezTo>
                    <a:lnTo>
                      <a:pt x="3113" y="4455"/>
                    </a:lnTo>
                    <a:cubicBezTo>
                      <a:pt x="3256" y="4455"/>
                      <a:pt x="3374" y="4337"/>
                      <a:pt x="3374" y="4194"/>
                    </a:cubicBezTo>
                    <a:close/>
                    <a:moveTo>
                      <a:pt x="877" y="1173"/>
                    </a:moveTo>
                    <a:cubicBezTo>
                      <a:pt x="877" y="1140"/>
                      <a:pt x="920" y="346"/>
                      <a:pt x="1688" y="346"/>
                    </a:cubicBezTo>
                    <a:cubicBezTo>
                      <a:pt x="1949" y="346"/>
                      <a:pt x="2152" y="422"/>
                      <a:pt x="2295" y="566"/>
                    </a:cubicBezTo>
                    <a:cubicBezTo>
                      <a:pt x="2472" y="752"/>
                      <a:pt x="2515" y="1005"/>
                      <a:pt x="2515" y="1131"/>
                    </a:cubicBezTo>
                    <a:cubicBezTo>
                      <a:pt x="2515" y="1292"/>
                      <a:pt x="2515" y="1595"/>
                      <a:pt x="2515" y="1790"/>
                    </a:cubicBezTo>
                    <a:lnTo>
                      <a:pt x="877" y="1790"/>
                    </a:lnTo>
                    <a:lnTo>
                      <a:pt x="877" y="1173"/>
                    </a:lnTo>
                    <a:close/>
                  </a:path>
                </a:pathLst>
              </a:custGeom>
              <a:solidFill>
                <a:srgbClr val="FFFFFF"/>
              </a:solidFill>
              <a:ln w="9525" cap="flat">
                <a:solidFill>
                  <a:srgbClr val="0078D7"/>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896043">
                  <a:defRPr/>
                </a:pPr>
                <a:endParaRPr lang="en-US" sz="1730" kern="0">
                  <a:solidFill>
                    <a:sysClr val="windowText" lastClr="000000"/>
                  </a:solidFill>
                  <a:latin typeface="Segoe UI"/>
                </a:endParaRPr>
              </a:p>
            </p:txBody>
          </p:sp>
          <p:sp>
            <p:nvSpPr>
              <p:cNvPr id="495" name="Freeform 2">
                <a:extLst>
                  <a:ext uri="{FF2B5EF4-FFF2-40B4-BE49-F238E27FC236}">
                    <a16:creationId xmlns:a16="http://schemas.microsoft.com/office/drawing/2014/main" id="{2771495D-6E33-4313-93D8-4EC4B670BA1E}"/>
                  </a:ext>
                </a:extLst>
              </p:cNvPr>
              <p:cNvSpPr>
                <a:spLocks noChangeArrowheads="1"/>
              </p:cNvSpPr>
              <p:nvPr/>
            </p:nvSpPr>
            <p:spPr bwMode="auto">
              <a:xfrm>
                <a:off x="4710112" y="3143252"/>
                <a:ext cx="1187452" cy="1503366"/>
              </a:xfrm>
              <a:custGeom>
                <a:avLst/>
                <a:gdLst>
                  <a:gd name="T0" fmla="*/ 3113 w 3300"/>
                  <a:gd name="T1" fmla="*/ 0 h 4177"/>
                  <a:gd name="T2" fmla="*/ 1316 w 3300"/>
                  <a:gd name="T3" fmla="*/ 0 h 4177"/>
                  <a:gd name="T4" fmla="*/ 1316 w 3300"/>
                  <a:gd name="T5" fmla="*/ 211 h 4177"/>
                  <a:gd name="T6" fmla="*/ 3079 w 3300"/>
                  <a:gd name="T7" fmla="*/ 211 h 4177"/>
                  <a:gd name="T8" fmla="*/ 3079 w 3300"/>
                  <a:gd name="T9" fmla="*/ 3965 h 4177"/>
                  <a:gd name="T10" fmla="*/ 211 w 3300"/>
                  <a:gd name="T11" fmla="*/ 3965 h 4177"/>
                  <a:gd name="T12" fmla="*/ 211 w 3300"/>
                  <a:gd name="T13" fmla="*/ 3484 h 4177"/>
                  <a:gd name="T14" fmla="*/ 0 w 3300"/>
                  <a:gd name="T15" fmla="*/ 3484 h 4177"/>
                  <a:gd name="T16" fmla="*/ 0 w 3300"/>
                  <a:gd name="T17" fmla="*/ 3999 h 4177"/>
                  <a:gd name="T18" fmla="*/ 177 w 3300"/>
                  <a:gd name="T19" fmla="*/ 4176 h 4177"/>
                  <a:gd name="T20" fmla="*/ 3113 w 3300"/>
                  <a:gd name="T21" fmla="*/ 4176 h 4177"/>
                  <a:gd name="T22" fmla="*/ 3290 w 3300"/>
                  <a:gd name="T23" fmla="*/ 3999 h 4177"/>
                  <a:gd name="T24" fmla="*/ 3290 w 3300"/>
                  <a:gd name="T25" fmla="*/ 186 h 4177"/>
                  <a:gd name="T26" fmla="*/ 3113 w 3300"/>
                  <a:gd name="T27" fmla="*/ 0 h 4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0" h="4177">
                    <a:moveTo>
                      <a:pt x="3113" y="0"/>
                    </a:moveTo>
                    <a:lnTo>
                      <a:pt x="1316" y="0"/>
                    </a:lnTo>
                    <a:lnTo>
                      <a:pt x="1316" y="211"/>
                    </a:lnTo>
                    <a:lnTo>
                      <a:pt x="3079" y="211"/>
                    </a:lnTo>
                    <a:lnTo>
                      <a:pt x="3079" y="3965"/>
                    </a:lnTo>
                    <a:lnTo>
                      <a:pt x="211" y="3965"/>
                    </a:lnTo>
                    <a:lnTo>
                      <a:pt x="211" y="3484"/>
                    </a:lnTo>
                    <a:lnTo>
                      <a:pt x="0" y="3484"/>
                    </a:lnTo>
                    <a:lnTo>
                      <a:pt x="0" y="3999"/>
                    </a:lnTo>
                    <a:cubicBezTo>
                      <a:pt x="0" y="4101"/>
                      <a:pt x="84" y="4176"/>
                      <a:pt x="177" y="4176"/>
                    </a:cubicBezTo>
                    <a:lnTo>
                      <a:pt x="3113" y="4176"/>
                    </a:lnTo>
                    <a:cubicBezTo>
                      <a:pt x="3214" y="4176"/>
                      <a:pt x="3290" y="4092"/>
                      <a:pt x="3290" y="3999"/>
                    </a:cubicBezTo>
                    <a:lnTo>
                      <a:pt x="3290" y="186"/>
                    </a:lnTo>
                    <a:cubicBezTo>
                      <a:pt x="3299" y="84"/>
                      <a:pt x="3214" y="0"/>
                      <a:pt x="311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896043">
                  <a:defRPr/>
                </a:pPr>
                <a:endParaRPr lang="en-US" sz="1730" kern="0">
                  <a:solidFill>
                    <a:sysClr val="windowText" lastClr="000000"/>
                  </a:solidFill>
                  <a:latin typeface="Segoe UI"/>
                </a:endParaRPr>
              </a:p>
            </p:txBody>
          </p:sp>
          <p:sp>
            <p:nvSpPr>
              <p:cNvPr id="496" name="Freeform 3">
                <a:extLst>
                  <a:ext uri="{FF2B5EF4-FFF2-40B4-BE49-F238E27FC236}">
                    <a16:creationId xmlns:a16="http://schemas.microsoft.com/office/drawing/2014/main" id="{A2E128F2-DCB0-4D6A-B036-FA9243F52301}"/>
                  </a:ext>
                </a:extLst>
              </p:cNvPr>
              <p:cNvSpPr>
                <a:spLocks noChangeArrowheads="1"/>
              </p:cNvSpPr>
              <p:nvPr/>
            </p:nvSpPr>
            <p:spPr bwMode="auto">
              <a:xfrm>
                <a:off x="4597402" y="3698874"/>
                <a:ext cx="1017588" cy="368302"/>
              </a:xfrm>
              <a:custGeom>
                <a:avLst/>
                <a:gdLst>
                  <a:gd name="T0" fmla="*/ 2826 w 2827"/>
                  <a:gd name="T1" fmla="*/ 489 h 1022"/>
                  <a:gd name="T2" fmla="*/ 2218 w 2827"/>
                  <a:gd name="T3" fmla="*/ 0 h 1022"/>
                  <a:gd name="T4" fmla="*/ 2218 w 2827"/>
                  <a:gd name="T5" fmla="*/ 320 h 1022"/>
                  <a:gd name="T6" fmla="*/ 793 w 2827"/>
                  <a:gd name="T7" fmla="*/ 320 h 1022"/>
                  <a:gd name="T8" fmla="*/ 413 w 2827"/>
                  <a:gd name="T9" fmla="*/ 76 h 1022"/>
                  <a:gd name="T10" fmla="*/ 0 w 2827"/>
                  <a:gd name="T11" fmla="*/ 489 h 1022"/>
                  <a:gd name="T12" fmla="*/ 413 w 2827"/>
                  <a:gd name="T13" fmla="*/ 902 h 1022"/>
                  <a:gd name="T14" fmla="*/ 793 w 2827"/>
                  <a:gd name="T15" fmla="*/ 658 h 1022"/>
                  <a:gd name="T16" fmla="*/ 2218 w 2827"/>
                  <a:gd name="T17" fmla="*/ 658 h 1022"/>
                  <a:gd name="T18" fmla="*/ 2218 w 2827"/>
                  <a:gd name="T19" fmla="*/ 1021 h 1022"/>
                  <a:gd name="T20" fmla="*/ 2826 w 2827"/>
                  <a:gd name="T21" fmla="*/ 489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7" h="1022">
                    <a:moveTo>
                      <a:pt x="2826" y="489"/>
                    </a:moveTo>
                    <a:lnTo>
                      <a:pt x="2218" y="0"/>
                    </a:lnTo>
                    <a:lnTo>
                      <a:pt x="2218" y="320"/>
                    </a:lnTo>
                    <a:lnTo>
                      <a:pt x="793" y="320"/>
                    </a:lnTo>
                    <a:cubicBezTo>
                      <a:pt x="726" y="178"/>
                      <a:pt x="582" y="76"/>
                      <a:pt x="413" y="76"/>
                    </a:cubicBezTo>
                    <a:cubicBezTo>
                      <a:pt x="185" y="76"/>
                      <a:pt x="0" y="262"/>
                      <a:pt x="0" y="489"/>
                    </a:cubicBezTo>
                    <a:cubicBezTo>
                      <a:pt x="0" y="717"/>
                      <a:pt x="185" y="902"/>
                      <a:pt x="413" y="902"/>
                    </a:cubicBezTo>
                    <a:cubicBezTo>
                      <a:pt x="582" y="902"/>
                      <a:pt x="726" y="801"/>
                      <a:pt x="793" y="658"/>
                    </a:cubicBezTo>
                    <a:lnTo>
                      <a:pt x="2218" y="658"/>
                    </a:lnTo>
                    <a:lnTo>
                      <a:pt x="2218" y="1021"/>
                    </a:lnTo>
                    <a:lnTo>
                      <a:pt x="2826" y="48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896043">
                  <a:defRPr/>
                </a:pPr>
                <a:endParaRPr lang="en-US" sz="1730" kern="0">
                  <a:solidFill>
                    <a:sysClr val="windowText" lastClr="000000"/>
                  </a:solidFill>
                  <a:latin typeface="Segoe UI"/>
                </a:endParaRPr>
              </a:p>
            </p:txBody>
          </p:sp>
        </p:grpSp>
      </p:grpSp>
      <p:sp>
        <p:nvSpPr>
          <p:cNvPr id="499" name="Rectangle 498">
            <a:extLst>
              <a:ext uri="{FF2B5EF4-FFF2-40B4-BE49-F238E27FC236}">
                <a16:creationId xmlns:a16="http://schemas.microsoft.com/office/drawing/2014/main" id="{88E45E75-EFC7-444A-A3CA-E0E2C281DB57}"/>
              </a:ext>
            </a:extLst>
          </p:cNvPr>
          <p:cNvSpPr/>
          <p:nvPr/>
        </p:nvSpPr>
        <p:spPr>
          <a:xfrm>
            <a:off x="6198218" y="1876604"/>
            <a:ext cx="1257216" cy="424671"/>
          </a:xfrm>
          <a:prstGeom prst="rect">
            <a:avLst/>
          </a:prstGeom>
        </p:spPr>
        <p:txBody>
          <a:bodyPr wrap="none">
            <a:spAutoFit/>
          </a:bodyPr>
          <a:lstStyle/>
          <a:p>
            <a:pPr algn="ctr" defTabSz="896043">
              <a:lnSpc>
                <a:spcPct val="90000"/>
              </a:lnSpc>
              <a:defRPr/>
            </a:pPr>
            <a:r>
              <a:rPr lang="en-US" sz="2353" kern="0" spc="-69">
                <a:solidFill>
                  <a:srgbClr val="353535"/>
                </a:solidFill>
                <a:latin typeface="Segoe UI"/>
                <a:ea typeface="ＭＳ Ｐゴシック" charset="0"/>
                <a:cs typeface="Segoe UI Semibold" panose="020B0702040204020203" pitchFamily="34" charset="0"/>
              </a:rPr>
              <a:t>Controls</a:t>
            </a:r>
          </a:p>
        </p:txBody>
      </p:sp>
      <p:sp>
        <p:nvSpPr>
          <p:cNvPr id="500" name="Text Placeholder 1">
            <a:extLst>
              <a:ext uri="{FF2B5EF4-FFF2-40B4-BE49-F238E27FC236}">
                <a16:creationId xmlns:a16="http://schemas.microsoft.com/office/drawing/2014/main" id="{B4705BBA-A578-4385-BE76-2DA39DDE648E}"/>
              </a:ext>
            </a:extLst>
          </p:cNvPr>
          <p:cNvSpPr txBox="1">
            <a:spLocks/>
          </p:cNvSpPr>
          <p:nvPr/>
        </p:nvSpPr>
        <p:spPr>
          <a:xfrm>
            <a:off x="9681692" y="3903533"/>
            <a:ext cx="2285674" cy="398066"/>
          </a:xfrm>
          <a:prstGeom prst="rect">
            <a:avLst/>
          </a:prstGeom>
        </p:spPr>
        <p:txBody>
          <a:bodyPr wrap="square" lIns="91427" tIns="91427" rIns="91427" bIns="91427">
            <a:spAutoFit/>
          </a:bodyPr>
          <a:lstStyle>
            <a:defPPr>
              <a:defRPr lang="en-US"/>
            </a:defPPr>
            <a:lvl1pPr marR="0" lvl="0" indent="0" algn="ctr" defTabSz="839375" fontAlgn="auto">
              <a:lnSpc>
                <a:spcPct val="85000"/>
              </a:lnSpc>
              <a:spcBef>
                <a:spcPts val="0"/>
              </a:spcBef>
              <a:spcAft>
                <a:spcPts val="540"/>
              </a:spcAft>
              <a:buClrTx/>
              <a:buSzTx/>
              <a:buFont typeface="Arial" pitchFamily="34" charset="0"/>
              <a:buNone/>
              <a:tabLst/>
              <a:defRPr kumimoji="0" sz="1600" b="0" i="0" u="none" strike="noStrike" cap="none" spc="-30" normalizeH="0" baseline="0">
                <a:ln>
                  <a:noFill/>
                </a:ln>
                <a:effectLst/>
                <a:uLnTx/>
                <a:uFillTx/>
                <a:latin typeface="Segoe UI Semilight"/>
              </a:defRPr>
            </a:lvl1pPr>
            <a:lvl2pPr marL="601375" marR="0" indent="-248394" defTabSz="960165" fontAlgn="auto">
              <a:lnSpc>
                <a:spcPct val="90000"/>
              </a:lnSpc>
              <a:spcBef>
                <a:spcPct val="20000"/>
              </a:spcBef>
              <a:spcAft>
                <a:spcPts val="0"/>
              </a:spcAft>
              <a:buClrTx/>
              <a:buSzPct val="90000"/>
              <a:buFont typeface="Arial" pitchFamily="34" charset="0"/>
              <a:buChar char="•"/>
              <a:tabLst/>
              <a:defRPr sz="2471" spc="0" baseline="0">
                <a:gradFill>
                  <a:gsLst>
                    <a:gs pos="1250">
                      <a:schemeClr val="tx1"/>
                    </a:gs>
                    <a:gs pos="100000">
                      <a:schemeClr val="tx1"/>
                    </a:gs>
                  </a:gsLst>
                  <a:lin ang="5400000" scaled="0"/>
                </a:gradFill>
              </a:defRPr>
            </a:lvl2pPr>
            <a:lvl3pPr marL="823623" marR="0" indent="-235321" defTabSz="960165" fontAlgn="auto">
              <a:lnSpc>
                <a:spcPct val="90000"/>
              </a:lnSpc>
              <a:spcBef>
                <a:spcPct val="20000"/>
              </a:spcBef>
              <a:spcAft>
                <a:spcPts val="0"/>
              </a:spcAft>
              <a:buClrTx/>
              <a:buSzPct val="90000"/>
              <a:buFont typeface="Arial" pitchFamily="34" charset="0"/>
              <a:buChar char="•"/>
              <a:tabLst/>
              <a:defRPr sz="2059" spc="0" baseline="0">
                <a:gradFill>
                  <a:gsLst>
                    <a:gs pos="1250">
                      <a:schemeClr val="tx1"/>
                    </a:gs>
                    <a:gs pos="100000">
                      <a:schemeClr val="tx1"/>
                    </a:gs>
                  </a:gsLst>
                  <a:lin ang="5400000" scaled="0"/>
                </a:gradFill>
              </a:defRPr>
            </a:lvl3pPr>
            <a:lvl4pPr marL="1058944" marR="0" indent="-235321" defTabSz="960165" fontAlgn="auto">
              <a:lnSpc>
                <a:spcPct val="90000"/>
              </a:lnSpc>
              <a:spcBef>
                <a:spcPct val="20000"/>
              </a:spcBef>
              <a:spcAft>
                <a:spcPts val="0"/>
              </a:spcAft>
              <a:buClrTx/>
              <a:buSzPct val="90000"/>
              <a:buFont typeface="Arial" pitchFamily="34" charset="0"/>
              <a:buChar char="•"/>
              <a:tabLst/>
              <a:defRPr sz="1853" spc="0" baseline="0">
                <a:gradFill>
                  <a:gsLst>
                    <a:gs pos="1250">
                      <a:schemeClr val="tx1"/>
                    </a:gs>
                    <a:gs pos="100000">
                      <a:schemeClr val="tx1"/>
                    </a:gs>
                  </a:gsLst>
                  <a:lin ang="5400000" scaled="0"/>
                </a:gradFill>
              </a:defRPr>
            </a:lvl4pPr>
            <a:lvl5pPr marL="1294265" marR="0" indent="-235321" defTabSz="960165" fontAlgn="auto">
              <a:lnSpc>
                <a:spcPct val="90000"/>
              </a:lnSpc>
              <a:spcBef>
                <a:spcPct val="20000"/>
              </a:spcBef>
              <a:spcAft>
                <a:spcPts val="0"/>
              </a:spcAft>
              <a:buClrTx/>
              <a:buSzPct val="90000"/>
              <a:buFont typeface="Arial" pitchFamily="34" charset="0"/>
              <a:buChar char="•"/>
              <a:tabLst/>
              <a:defRPr sz="1853" spc="0" baseline="0">
                <a:gradFill>
                  <a:gsLst>
                    <a:gs pos="1250">
                      <a:schemeClr val="tx1"/>
                    </a:gs>
                    <a:gs pos="100000">
                      <a:schemeClr val="tx1"/>
                    </a:gs>
                  </a:gsLst>
                  <a:lin ang="5400000" scaled="0"/>
                </a:gradFill>
              </a:defRPr>
            </a:lvl5pPr>
            <a:lvl6pPr marL="2640452" indent="-240042" defTabSz="960165">
              <a:spcBef>
                <a:spcPct val="20000"/>
              </a:spcBef>
              <a:buFont typeface="Arial" pitchFamily="34" charset="0"/>
              <a:buChar char="•"/>
              <a:defRPr sz="2059"/>
            </a:lvl6pPr>
            <a:lvl7pPr marL="3120536" indent="-240042" defTabSz="960165">
              <a:spcBef>
                <a:spcPct val="20000"/>
              </a:spcBef>
              <a:buFont typeface="Arial" pitchFamily="34" charset="0"/>
              <a:buChar char="•"/>
              <a:defRPr sz="2059"/>
            </a:lvl7pPr>
            <a:lvl8pPr marL="3600618" indent="-240042" defTabSz="960165">
              <a:spcBef>
                <a:spcPct val="20000"/>
              </a:spcBef>
              <a:buFont typeface="Arial" pitchFamily="34" charset="0"/>
              <a:buChar char="•"/>
              <a:defRPr sz="2059"/>
            </a:lvl8pPr>
            <a:lvl9pPr marL="4080701" indent="-240042" defTabSz="960165">
              <a:spcBef>
                <a:spcPct val="20000"/>
              </a:spcBef>
              <a:buFont typeface="Arial" pitchFamily="34" charset="0"/>
              <a:buChar char="•"/>
              <a:defRPr sz="2059"/>
            </a:lvl9pPr>
          </a:lstStyle>
          <a:p>
            <a:pPr defTabSz="839214">
              <a:defRPr/>
            </a:pPr>
            <a:r>
              <a:rPr lang="en-US" kern="0" spc="0">
                <a:solidFill>
                  <a:srgbClr val="353535"/>
                </a:solidFill>
              </a:rPr>
              <a:t>On-premises apps</a:t>
            </a:r>
          </a:p>
        </p:txBody>
      </p:sp>
      <p:sp>
        <p:nvSpPr>
          <p:cNvPr id="501" name="Text Placeholder 1">
            <a:extLst>
              <a:ext uri="{FF2B5EF4-FFF2-40B4-BE49-F238E27FC236}">
                <a16:creationId xmlns:a16="http://schemas.microsoft.com/office/drawing/2014/main" id="{1D1B6080-634C-4361-A151-11311646D151}"/>
              </a:ext>
            </a:extLst>
          </p:cNvPr>
          <p:cNvSpPr txBox="1">
            <a:spLocks/>
          </p:cNvSpPr>
          <p:nvPr/>
        </p:nvSpPr>
        <p:spPr>
          <a:xfrm>
            <a:off x="9681690" y="5750543"/>
            <a:ext cx="2285675" cy="398066"/>
          </a:xfrm>
          <a:prstGeom prst="rect">
            <a:avLst/>
          </a:prstGeom>
        </p:spPr>
        <p:txBody>
          <a:bodyPr wrap="square" lIns="91427" tIns="91427" rIns="91427" bIns="91427">
            <a:spAutoFit/>
          </a:bodyPr>
          <a:lstStyle>
            <a:defPPr>
              <a:defRPr lang="en-US"/>
            </a:defPPr>
            <a:lvl1pPr marR="0" lvl="0" indent="0" algn="ctr" defTabSz="839375" fontAlgn="auto">
              <a:lnSpc>
                <a:spcPct val="85000"/>
              </a:lnSpc>
              <a:spcBef>
                <a:spcPts val="0"/>
              </a:spcBef>
              <a:spcAft>
                <a:spcPts val="540"/>
              </a:spcAft>
              <a:buClrTx/>
              <a:buSzTx/>
              <a:buFont typeface="Arial" pitchFamily="34" charset="0"/>
              <a:buNone/>
              <a:tabLst/>
              <a:defRPr kumimoji="0" sz="1600" b="0" i="0" u="none" strike="noStrike" cap="none" spc="-30" normalizeH="0" baseline="0">
                <a:ln>
                  <a:noFill/>
                </a:ln>
                <a:effectLst/>
                <a:uLnTx/>
                <a:uFillTx/>
                <a:latin typeface="Segoe UI Semilight"/>
              </a:defRPr>
            </a:lvl1pPr>
            <a:lvl2pPr marL="601375" marR="0" indent="-248394" defTabSz="960165" fontAlgn="auto">
              <a:lnSpc>
                <a:spcPct val="90000"/>
              </a:lnSpc>
              <a:spcBef>
                <a:spcPct val="20000"/>
              </a:spcBef>
              <a:spcAft>
                <a:spcPts val="0"/>
              </a:spcAft>
              <a:buClrTx/>
              <a:buSzPct val="90000"/>
              <a:buFont typeface="Arial" pitchFamily="34" charset="0"/>
              <a:buChar char="•"/>
              <a:tabLst/>
              <a:defRPr sz="2471" spc="0" baseline="0">
                <a:gradFill>
                  <a:gsLst>
                    <a:gs pos="1250">
                      <a:schemeClr val="tx1"/>
                    </a:gs>
                    <a:gs pos="100000">
                      <a:schemeClr val="tx1"/>
                    </a:gs>
                  </a:gsLst>
                  <a:lin ang="5400000" scaled="0"/>
                </a:gradFill>
              </a:defRPr>
            </a:lvl2pPr>
            <a:lvl3pPr marL="823623" marR="0" indent="-235321" defTabSz="960165" fontAlgn="auto">
              <a:lnSpc>
                <a:spcPct val="90000"/>
              </a:lnSpc>
              <a:spcBef>
                <a:spcPct val="20000"/>
              </a:spcBef>
              <a:spcAft>
                <a:spcPts val="0"/>
              </a:spcAft>
              <a:buClrTx/>
              <a:buSzPct val="90000"/>
              <a:buFont typeface="Arial" pitchFamily="34" charset="0"/>
              <a:buChar char="•"/>
              <a:tabLst/>
              <a:defRPr sz="2059" spc="0" baseline="0">
                <a:gradFill>
                  <a:gsLst>
                    <a:gs pos="1250">
                      <a:schemeClr val="tx1"/>
                    </a:gs>
                    <a:gs pos="100000">
                      <a:schemeClr val="tx1"/>
                    </a:gs>
                  </a:gsLst>
                  <a:lin ang="5400000" scaled="0"/>
                </a:gradFill>
              </a:defRPr>
            </a:lvl3pPr>
            <a:lvl4pPr marL="1058944" marR="0" indent="-235321" defTabSz="960165" fontAlgn="auto">
              <a:lnSpc>
                <a:spcPct val="90000"/>
              </a:lnSpc>
              <a:spcBef>
                <a:spcPct val="20000"/>
              </a:spcBef>
              <a:spcAft>
                <a:spcPts val="0"/>
              </a:spcAft>
              <a:buClrTx/>
              <a:buSzPct val="90000"/>
              <a:buFont typeface="Arial" pitchFamily="34" charset="0"/>
              <a:buChar char="•"/>
              <a:tabLst/>
              <a:defRPr sz="1853" spc="0" baseline="0">
                <a:gradFill>
                  <a:gsLst>
                    <a:gs pos="1250">
                      <a:schemeClr val="tx1"/>
                    </a:gs>
                    <a:gs pos="100000">
                      <a:schemeClr val="tx1"/>
                    </a:gs>
                  </a:gsLst>
                  <a:lin ang="5400000" scaled="0"/>
                </a:gradFill>
              </a:defRPr>
            </a:lvl4pPr>
            <a:lvl5pPr marL="1294265" marR="0" indent="-235321" defTabSz="960165" fontAlgn="auto">
              <a:lnSpc>
                <a:spcPct val="90000"/>
              </a:lnSpc>
              <a:spcBef>
                <a:spcPct val="20000"/>
              </a:spcBef>
              <a:spcAft>
                <a:spcPts val="0"/>
              </a:spcAft>
              <a:buClrTx/>
              <a:buSzPct val="90000"/>
              <a:buFont typeface="Arial" pitchFamily="34" charset="0"/>
              <a:buChar char="•"/>
              <a:tabLst/>
              <a:defRPr sz="1853" spc="0" baseline="0">
                <a:gradFill>
                  <a:gsLst>
                    <a:gs pos="1250">
                      <a:schemeClr val="tx1"/>
                    </a:gs>
                    <a:gs pos="100000">
                      <a:schemeClr val="tx1"/>
                    </a:gs>
                  </a:gsLst>
                  <a:lin ang="5400000" scaled="0"/>
                </a:gradFill>
              </a:defRPr>
            </a:lvl5pPr>
            <a:lvl6pPr marL="2640452" indent="-240042" defTabSz="960165">
              <a:spcBef>
                <a:spcPct val="20000"/>
              </a:spcBef>
              <a:buFont typeface="Arial" pitchFamily="34" charset="0"/>
              <a:buChar char="•"/>
              <a:defRPr sz="2059"/>
            </a:lvl6pPr>
            <a:lvl7pPr marL="3120536" indent="-240042" defTabSz="960165">
              <a:spcBef>
                <a:spcPct val="20000"/>
              </a:spcBef>
              <a:buFont typeface="Arial" pitchFamily="34" charset="0"/>
              <a:buChar char="•"/>
              <a:defRPr sz="2059"/>
            </a:lvl7pPr>
            <a:lvl8pPr marL="3600618" indent="-240042" defTabSz="960165">
              <a:spcBef>
                <a:spcPct val="20000"/>
              </a:spcBef>
              <a:buFont typeface="Arial" pitchFamily="34" charset="0"/>
              <a:buChar char="•"/>
              <a:defRPr sz="2059"/>
            </a:lvl8pPr>
            <a:lvl9pPr marL="4080701" indent="-240042" defTabSz="960165">
              <a:spcBef>
                <a:spcPct val="20000"/>
              </a:spcBef>
              <a:buFont typeface="Arial" pitchFamily="34" charset="0"/>
              <a:buChar char="•"/>
              <a:defRPr sz="2059"/>
            </a:lvl9pPr>
          </a:lstStyle>
          <a:p>
            <a:pPr defTabSz="839214">
              <a:defRPr/>
            </a:pPr>
            <a:r>
              <a:rPr lang="en-US" kern="0" spc="0">
                <a:solidFill>
                  <a:srgbClr val="353535"/>
                </a:solidFill>
              </a:rPr>
              <a:t>Web apps</a:t>
            </a:r>
          </a:p>
        </p:txBody>
      </p:sp>
      <p:grpSp>
        <p:nvGrpSpPr>
          <p:cNvPr id="502" name="Group 501">
            <a:extLst>
              <a:ext uri="{FF2B5EF4-FFF2-40B4-BE49-F238E27FC236}">
                <a16:creationId xmlns:a16="http://schemas.microsoft.com/office/drawing/2014/main" id="{E896948D-FE34-4559-926D-0D7978227614}"/>
              </a:ext>
            </a:extLst>
          </p:cNvPr>
          <p:cNvGrpSpPr/>
          <p:nvPr/>
        </p:nvGrpSpPr>
        <p:grpSpPr>
          <a:xfrm>
            <a:off x="10214928" y="3135370"/>
            <a:ext cx="1219201" cy="2482876"/>
            <a:chOff x="10201012" y="1724003"/>
            <a:chExt cx="1219374" cy="2483228"/>
          </a:xfrm>
        </p:grpSpPr>
        <p:grpSp>
          <p:nvGrpSpPr>
            <p:cNvPr id="503" name="Group 502">
              <a:extLst>
                <a:ext uri="{FF2B5EF4-FFF2-40B4-BE49-F238E27FC236}">
                  <a16:creationId xmlns:a16="http://schemas.microsoft.com/office/drawing/2014/main" id="{1A5B4959-7D1C-41C5-8CFF-805BA3EEE040}"/>
                </a:ext>
              </a:extLst>
            </p:cNvPr>
            <p:cNvGrpSpPr/>
            <p:nvPr/>
          </p:nvGrpSpPr>
          <p:grpSpPr>
            <a:xfrm>
              <a:off x="10201012" y="3468031"/>
              <a:ext cx="1219374" cy="739200"/>
              <a:chOff x="9588118" y="4270005"/>
              <a:chExt cx="916134" cy="555372"/>
            </a:xfrm>
          </p:grpSpPr>
          <p:sp>
            <p:nvSpPr>
              <p:cNvPr id="510" name="Freeform 5">
                <a:extLst>
                  <a:ext uri="{FF2B5EF4-FFF2-40B4-BE49-F238E27FC236}">
                    <a16:creationId xmlns:a16="http://schemas.microsoft.com/office/drawing/2014/main" id="{BB9B27E1-51A7-4203-AB23-26B550B77198}"/>
                  </a:ext>
                </a:extLst>
              </p:cNvPr>
              <p:cNvSpPr>
                <a:spLocks/>
              </p:cNvSpPr>
              <p:nvPr/>
            </p:nvSpPr>
            <p:spPr bwMode="auto">
              <a:xfrm>
                <a:off x="9588118" y="4270005"/>
                <a:ext cx="916134" cy="555372"/>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noFill/>
              <a:ln w="15875">
                <a:solidFill>
                  <a:srgbClr val="0078D7"/>
                </a:solidFill>
              </a:ln>
              <a:extLst/>
            </p:spPr>
            <p:txBody>
              <a:bodyPr vert="horz" wrap="square" lIns="93247" tIns="46623" rIns="93247" bIns="46623" numCol="1" anchor="t" anchorCtr="0" compatLnSpc="1">
                <a:prstTxWarp prst="textNoShape">
                  <a:avLst/>
                </a:prstTxWarp>
              </a:bodyPr>
              <a:lstStyle/>
              <a:p>
                <a:pPr defTabSz="932563">
                  <a:defRPr/>
                </a:pPr>
                <a:endParaRPr lang="en-US" sz="1836" kern="0">
                  <a:solidFill>
                    <a:srgbClr val="505050"/>
                  </a:solidFill>
                  <a:latin typeface="Segoe UI"/>
                </a:endParaRPr>
              </a:p>
            </p:txBody>
          </p:sp>
          <p:grpSp>
            <p:nvGrpSpPr>
              <p:cNvPr id="511" name="Group 510">
                <a:extLst>
                  <a:ext uri="{FF2B5EF4-FFF2-40B4-BE49-F238E27FC236}">
                    <a16:creationId xmlns:a16="http://schemas.microsoft.com/office/drawing/2014/main" id="{5E707808-386E-4F4D-971A-3D58EDD70513}"/>
                  </a:ext>
                </a:extLst>
              </p:cNvPr>
              <p:cNvGrpSpPr>
                <a:grpSpLocks noChangeAspect="1"/>
              </p:cNvGrpSpPr>
              <p:nvPr/>
            </p:nvGrpSpPr>
            <p:grpSpPr>
              <a:xfrm>
                <a:off x="9899357" y="4409567"/>
                <a:ext cx="337648" cy="332810"/>
                <a:chOff x="9168011" y="5170684"/>
                <a:chExt cx="665163" cy="655637"/>
              </a:xfrm>
            </p:grpSpPr>
            <p:sp>
              <p:nvSpPr>
                <p:cNvPr id="512" name="Freeform 44">
                  <a:extLst>
                    <a:ext uri="{FF2B5EF4-FFF2-40B4-BE49-F238E27FC236}">
                      <a16:creationId xmlns:a16="http://schemas.microsoft.com/office/drawing/2014/main" id="{1C829929-510A-4C24-899D-B83C953190EE}"/>
                    </a:ext>
                  </a:extLst>
                </p:cNvPr>
                <p:cNvSpPr>
                  <a:spLocks/>
                </p:cNvSpPr>
                <p:nvPr/>
              </p:nvSpPr>
              <p:spPr bwMode="auto">
                <a:xfrm>
                  <a:off x="9168012" y="5170684"/>
                  <a:ext cx="244474" cy="266700"/>
                </a:xfrm>
                <a:custGeom>
                  <a:avLst/>
                  <a:gdLst>
                    <a:gd name="T0" fmla="*/ 82 w 82"/>
                    <a:gd name="T1" fmla="*/ 76 h 82"/>
                    <a:gd name="T2" fmla="*/ 76 w 82"/>
                    <a:gd name="T3" fmla="*/ 82 h 82"/>
                    <a:gd name="T4" fmla="*/ 6 w 82"/>
                    <a:gd name="T5" fmla="*/ 82 h 82"/>
                    <a:gd name="T6" fmla="*/ 0 w 82"/>
                    <a:gd name="T7" fmla="*/ 76 h 82"/>
                    <a:gd name="T8" fmla="*/ 0 w 82"/>
                    <a:gd name="T9" fmla="*/ 5 h 82"/>
                    <a:gd name="T10" fmla="*/ 6 w 82"/>
                    <a:gd name="T11" fmla="*/ 0 h 82"/>
                    <a:gd name="T12" fmla="*/ 76 w 82"/>
                    <a:gd name="T13" fmla="*/ 0 h 82"/>
                    <a:gd name="T14" fmla="*/ 82 w 82"/>
                    <a:gd name="T15" fmla="*/ 5 h 82"/>
                    <a:gd name="T16" fmla="*/ 82 w 82"/>
                    <a:gd name="T17" fmla="*/ 7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82">
                      <a:moveTo>
                        <a:pt x="82" y="76"/>
                      </a:moveTo>
                      <a:cubicBezTo>
                        <a:pt x="82" y="79"/>
                        <a:pt x="79" y="82"/>
                        <a:pt x="76" y="82"/>
                      </a:cubicBezTo>
                      <a:cubicBezTo>
                        <a:pt x="6" y="82"/>
                        <a:pt x="6" y="82"/>
                        <a:pt x="6" y="82"/>
                      </a:cubicBezTo>
                      <a:cubicBezTo>
                        <a:pt x="2" y="82"/>
                        <a:pt x="0" y="79"/>
                        <a:pt x="0" y="76"/>
                      </a:cubicBezTo>
                      <a:cubicBezTo>
                        <a:pt x="0" y="5"/>
                        <a:pt x="0" y="5"/>
                        <a:pt x="0" y="5"/>
                      </a:cubicBezTo>
                      <a:cubicBezTo>
                        <a:pt x="0" y="2"/>
                        <a:pt x="2" y="0"/>
                        <a:pt x="6" y="0"/>
                      </a:cubicBezTo>
                      <a:cubicBezTo>
                        <a:pt x="76" y="0"/>
                        <a:pt x="76" y="0"/>
                        <a:pt x="76" y="0"/>
                      </a:cubicBezTo>
                      <a:cubicBezTo>
                        <a:pt x="79" y="0"/>
                        <a:pt x="82" y="2"/>
                        <a:pt x="82" y="5"/>
                      </a:cubicBezTo>
                      <a:lnTo>
                        <a:pt x="82" y="76"/>
                      </a:lnTo>
                      <a:close/>
                    </a:path>
                  </a:pathLst>
                </a:custGeom>
                <a:noFill/>
                <a:ln w="12700" cap="flat">
                  <a:solidFill>
                    <a:srgbClr val="0078D7"/>
                  </a:solidFill>
                  <a:prstDash val="solid"/>
                  <a:miter lim="800000"/>
                  <a:headEnd/>
                  <a:tailEnd/>
                </a:ln>
              </p:spPr>
              <p:txBody>
                <a:bodyPr vert="horz" wrap="square" lIns="93247" tIns="46623" rIns="93247" bIns="46623" numCol="1" anchor="t" anchorCtr="0" compatLnSpc="1">
                  <a:prstTxWarp prst="textNoShape">
                    <a:avLst/>
                  </a:prstTxWarp>
                </a:bodyPr>
                <a:lstStyle/>
                <a:p>
                  <a:pPr defTabSz="932563">
                    <a:defRPr/>
                  </a:pPr>
                  <a:endParaRPr lang="en-US" sz="1836" kern="0">
                    <a:ln w="12700">
                      <a:solidFill>
                        <a:srgbClr val="353535"/>
                      </a:solidFill>
                    </a:ln>
                    <a:solidFill>
                      <a:srgbClr val="002050"/>
                    </a:solidFill>
                  </a:endParaRPr>
                </a:p>
              </p:txBody>
            </p:sp>
            <p:sp>
              <p:nvSpPr>
                <p:cNvPr id="513" name="Freeform 45">
                  <a:extLst>
                    <a:ext uri="{FF2B5EF4-FFF2-40B4-BE49-F238E27FC236}">
                      <a16:creationId xmlns:a16="http://schemas.microsoft.com/office/drawing/2014/main" id="{5830215E-33D2-451A-97D3-29B39F6D0C21}"/>
                    </a:ext>
                  </a:extLst>
                </p:cNvPr>
                <p:cNvSpPr>
                  <a:spLocks/>
                </p:cNvSpPr>
                <p:nvPr/>
              </p:nvSpPr>
              <p:spPr bwMode="auto">
                <a:xfrm>
                  <a:off x="9168014" y="5481833"/>
                  <a:ext cx="244474" cy="133350"/>
                </a:xfrm>
                <a:custGeom>
                  <a:avLst/>
                  <a:gdLst>
                    <a:gd name="T0" fmla="*/ 82 w 82"/>
                    <a:gd name="T1" fmla="*/ 38 h 41"/>
                    <a:gd name="T2" fmla="*/ 76 w 82"/>
                    <a:gd name="T3" fmla="*/ 41 h 41"/>
                    <a:gd name="T4" fmla="*/ 6 w 82"/>
                    <a:gd name="T5" fmla="*/ 41 h 41"/>
                    <a:gd name="T6" fmla="*/ 0 w 82"/>
                    <a:gd name="T7" fmla="*/ 38 h 41"/>
                    <a:gd name="T8" fmla="*/ 0 w 82"/>
                    <a:gd name="T9" fmla="*/ 3 h 41"/>
                    <a:gd name="T10" fmla="*/ 6 w 82"/>
                    <a:gd name="T11" fmla="*/ 0 h 41"/>
                    <a:gd name="T12" fmla="*/ 76 w 82"/>
                    <a:gd name="T13" fmla="*/ 0 h 41"/>
                    <a:gd name="T14" fmla="*/ 82 w 82"/>
                    <a:gd name="T15" fmla="*/ 3 h 41"/>
                    <a:gd name="T16" fmla="*/ 82 w 82"/>
                    <a:gd name="T17"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41">
                      <a:moveTo>
                        <a:pt x="82" y="38"/>
                      </a:moveTo>
                      <a:cubicBezTo>
                        <a:pt x="82" y="39"/>
                        <a:pt x="79" y="41"/>
                        <a:pt x="76" y="41"/>
                      </a:cubicBezTo>
                      <a:cubicBezTo>
                        <a:pt x="6" y="41"/>
                        <a:pt x="6" y="41"/>
                        <a:pt x="6" y="41"/>
                      </a:cubicBezTo>
                      <a:cubicBezTo>
                        <a:pt x="2" y="41"/>
                        <a:pt x="0" y="39"/>
                        <a:pt x="0" y="38"/>
                      </a:cubicBezTo>
                      <a:cubicBezTo>
                        <a:pt x="0" y="3"/>
                        <a:pt x="0" y="3"/>
                        <a:pt x="0" y="3"/>
                      </a:cubicBezTo>
                      <a:cubicBezTo>
                        <a:pt x="0" y="1"/>
                        <a:pt x="2" y="0"/>
                        <a:pt x="6" y="0"/>
                      </a:cubicBezTo>
                      <a:cubicBezTo>
                        <a:pt x="76" y="0"/>
                        <a:pt x="76" y="0"/>
                        <a:pt x="76" y="0"/>
                      </a:cubicBezTo>
                      <a:cubicBezTo>
                        <a:pt x="79" y="0"/>
                        <a:pt x="82" y="1"/>
                        <a:pt x="82" y="3"/>
                      </a:cubicBezTo>
                      <a:lnTo>
                        <a:pt x="82" y="38"/>
                      </a:lnTo>
                      <a:close/>
                    </a:path>
                  </a:pathLst>
                </a:custGeom>
                <a:noFill/>
                <a:ln w="12700" cap="flat">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47" tIns="46623" rIns="93247" bIns="46623" numCol="1" anchor="t" anchorCtr="0" compatLnSpc="1">
                  <a:prstTxWarp prst="textNoShape">
                    <a:avLst/>
                  </a:prstTxWarp>
                </a:bodyPr>
                <a:lstStyle/>
                <a:p>
                  <a:pPr defTabSz="932563">
                    <a:defRPr/>
                  </a:pPr>
                  <a:endParaRPr lang="en-US" sz="1836" kern="0">
                    <a:ln w="12700">
                      <a:solidFill>
                        <a:srgbClr val="353535"/>
                      </a:solidFill>
                    </a:ln>
                    <a:solidFill>
                      <a:srgbClr val="002050"/>
                    </a:solidFill>
                  </a:endParaRPr>
                </a:p>
              </p:txBody>
            </p:sp>
            <p:sp>
              <p:nvSpPr>
                <p:cNvPr id="514" name="Freeform 46">
                  <a:extLst>
                    <a:ext uri="{FF2B5EF4-FFF2-40B4-BE49-F238E27FC236}">
                      <a16:creationId xmlns:a16="http://schemas.microsoft.com/office/drawing/2014/main" id="{674582D9-DC80-4BBC-BC08-1B128AC21752}"/>
                    </a:ext>
                  </a:extLst>
                </p:cNvPr>
                <p:cNvSpPr>
                  <a:spLocks/>
                </p:cNvSpPr>
                <p:nvPr/>
              </p:nvSpPr>
              <p:spPr bwMode="auto">
                <a:xfrm>
                  <a:off x="9456935" y="5170684"/>
                  <a:ext cx="376238" cy="444499"/>
                </a:xfrm>
                <a:custGeom>
                  <a:avLst/>
                  <a:gdLst>
                    <a:gd name="T0" fmla="*/ 126 w 126"/>
                    <a:gd name="T1" fmla="*/ 127 h 137"/>
                    <a:gd name="T2" fmla="*/ 117 w 126"/>
                    <a:gd name="T3" fmla="*/ 137 h 137"/>
                    <a:gd name="T4" fmla="*/ 9 w 126"/>
                    <a:gd name="T5" fmla="*/ 137 h 137"/>
                    <a:gd name="T6" fmla="*/ 0 w 126"/>
                    <a:gd name="T7" fmla="*/ 127 h 137"/>
                    <a:gd name="T8" fmla="*/ 0 w 126"/>
                    <a:gd name="T9" fmla="*/ 9 h 137"/>
                    <a:gd name="T10" fmla="*/ 9 w 126"/>
                    <a:gd name="T11" fmla="*/ 0 h 137"/>
                    <a:gd name="T12" fmla="*/ 117 w 126"/>
                    <a:gd name="T13" fmla="*/ 0 h 137"/>
                    <a:gd name="T14" fmla="*/ 126 w 126"/>
                    <a:gd name="T15" fmla="*/ 9 h 137"/>
                    <a:gd name="T16" fmla="*/ 126 w 126"/>
                    <a:gd name="T17" fmla="*/ 12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137">
                      <a:moveTo>
                        <a:pt x="126" y="127"/>
                      </a:moveTo>
                      <a:cubicBezTo>
                        <a:pt x="126" y="133"/>
                        <a:pt x="122" y="137"/>
                        <a:pt x="117" y="137"/>
                      </a:cubicBezTo>
                      <a:cubicBezTo>
                        <a:pt x="9" y="137"/>
                        <a:pt x="9" y="137"/>
                        <a:pt x="9" y="137"/>
                      </a:cubicBezTo>
                      <a:cubicBezTo>
                        <a:pt x="4" y="137"/>
                        <a:pt x="0" y="133"/>
                        <a:pt x="0" y="127"/>
                      </a:cubicBezTo>
                      <a:cubicBezTo>
                        <a:pt x="0" y="9"/>
                        <a:pt x="0" y="9"/>
                        <a:pt x="0" y="9"/>
                      </a:cubicBezTo>
                      <a:cubicBezTo>
                        <a:pt x="0" y="4"/>
                        <a:pt x="4" y="0"/>
                        <a:pt x="9" y="0"/>
                      </a:cubicBezTo>
                      <a:cubicBezTo>
                        <a:pt x="117" y="0"/>
                        <a:pt x="117" y="0"/>
                        <a:pt x="117" y="0"/>
                      </a:cubicBezTo>
                      <a:cubicBezTo>
                        <a:pt x="122" y="0"/>
                        <a:pt x="126" y="4"/>
                        <a:pt x="126" y="9"/>
                      </a:cubicBezTo>
                      <a:lnTo>
                        <a:pt x="126" y="127"/>
                      </a:lnTo>
                      <a:close/>
                    </a:path>
                  </a:pathLst>
                </a:custGeom>
                <a:noFill/>
                <a:ln w="12700" cap="flat">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47" tIns="46623" rIns="93247" bIns="46623" numCol="1" anchor="t" anchorCtr="0" compatLnSpc="1">
                  <a:prstTxWarp prst="textNoShape">
                    <a:avLst/>
                  </a:prstTxWarp>
                </a:bodyPr>
                <a:lstStyle/>
                <a:p>
                  <a:pPr defTabSz="932563">
                    <a:defRPr/>
                  </a:pPr>
                  <a:endParaRPr lang="en-US" sz="1836" kern="0">
                    <a:ln w="12700">
                      <a:solidFill>
                        <a:srgbClr val="353535"/>
                      </a:solidFill>
                    </a:ln>
                    <a:solidFill>
                      <a:srgbClr val="002050"/>
                    </a:solidFill>
                  </a:endParaRPr>
                </a:p>
              </p:txBody>
            </p:sp>
            <p:sp>
              <p:nvSpPr>
                <p:cNvPr id="515" name="Freeform 47">
                  <a:extLst>
                    <a:ext uri="{FF2B5EF4-FFF2-40B4-BE49-F238E27FC236}">
                      <a16:creationId xmlns:a16="http://schemas.microsoft.com/office/drawing/2014/main" id="{1C217D25-27B9-445D-8DB8-FF96A896FD01}"/>
                    </a:ext>
                  </a:extLst>
                </p:cNvPr>
                <p:cNvSpPr>
                  <a:spLocks/>
                </p:cNvSpPr>
                <p:nvPr/>
              </p:nvSpPr>
              <p:spPr bwMode="auto">
                <a:xfrm>
                  <a:off x="9168011" y="5667570"/>
                  <a:ext cx="665163" cy="158751"/>
                </a:xfrm>
                <a:custGeom>
                  <a:avLst/>
                  <a:gdLst>
                    <a:gd name="T0" fmla="*/ 223 w 223"/>
                    <a:gd name="T1" fmla="*/ 46 h 49"/>
                    <a:gd name="T2" fmla="*/ 208 w 223"/>
                    <a:gd name="T3" fmla="*/ 49 h 49"/>
                    <a:gd name="T4" fmla="*/ 15 w 223"/>
                    <a:gd name="T5" fmla="*/ 49 h 49"/>
                    <a:gd name="T6" fmla="*/ 0 w 223"/>
                    <a:gd name="T7" fmla="*/ 46 h 49"/>
                    <a:gd name="T8" fmla="*/ 0 w 223"/>
                    <a:gd name="T9" fmla="*/ 3 h 49"/>
                    <a:gd name="T10" fmla="*/ 15 w 223"/>
                    <a:gd name="T11" fmla="*/ 0 h 49"/>
                    <a:gd name="T12" fmla="*/ 208 w 223"/>
                    <a:gd name="T13" fmla="*/ 0 h 49"/>
                    <a:gd name="T14" fmla="*/ 223 w 223"/>
                    <a:gd name="T15" fmla="*/ 3 h 49"/>
                    <a:gd name="T16" fmla="*/ 223 w 223"/>
                    <a:gd name="T17"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 h="49">
                      <a:moveTo>
                        <a:pt x="223" y="46"/>
                      </a:moveTo>
                      <a:cubicBezTo>
                        <a:pt x="223" y="48"/>
                        <a:pt x="216" y="49"/>
                        <a:pt x="208" y="49"/>
                      </a:cubicBezTo>
                      <a:cubicBezTo>
                        <a:pt x="15" y="49"/>
                        <a:pt x="15" y="49"/>
                        <a:pt x="15" y="49"/>
                      </a:cubicBezTo>
                      <a:cubicBezTo>
                        <a:pt x="7" y="49"/>
                        <a:pt x="0" y="48"/>
                        <a:pt x="0" y="46"/>
                      </a:cubicBezTo>
                      <a:cubicBezTo>
                        <a:pt x="0" y="3"/>
                        <a:pt x="0" y="3"/>
                        <a:pt x="0" y="3"/>
                      </a:cubicBezTo>
                      <a:cubicBezTo>
                        <a:pt x="0" y="1"/>
                        <a:pt x="7" y="0"/>
                        <a:pt x="15" y="0"/>
                      </a:cubicBezTo>
                      <a:cubicBezTo>
                        <a:pt x="208" y="0"/>
                        <a:pt x="208" y="0"/>
                        <a:pt x="208" y="0"/>
                      </a:cubicBezTo>
                      <a:cubicBezTo>
                        <a:pt x="216" y="0"/>
                        <a:pt x="223" y="1"/>
                        <a:pt x="223" y="3"/>
                      </a:cubicBezTo>
                      <a:lnTo>
                        <a:pt x="223" y="46"/>
                      </a:lnTo>
                      <a:close/>
                    </a:path>
                  </a:pathLst>
                </a:custGeom>
                <a:noFill/>
                <a:ln w="12700" cap="flat">
                  <a:solidFill>
                    <a:srgbClr val="0078D7"/>
                  </a:solidFill>
                  <a:prstDash val="solid"/>
                  <a:miter lim="800000"/>
                  <a:headEnd/>
                  <a:tailEnd/>
                </a:ln>
              </p:spPr>
              <p:txBody>
                <a:bodyPr vert="horz" wrap="square" lIns="93247" tIns="46623" rIns="93247" bIns="46623" numCol="1" anchor="t" anchorCtr="0" compatLnSpc="1">
                  <a:prstTxWarp prst="textNoShape">
                    <a:avLst/>
                  </a:prstTxWarp>
                </a:bodyPr>
                <a:lstStyle/>
                <a:p>
                  <a:pPr defTabSz="932563">
                    <a:defRPr/>
                  </a:pPr>
                  <a:endParaRPr lang="en-US" sz="1836" kern="0">
                    <a:ln w="12700">
                      <a:solidFill>
                        <a:srgbClr val="353535"/>
                      </a:solidFill>
                    </a:ln>
                    <a:solidFill>
                      <a:srgbClr val="002050"/>
                    </a:solidFill>
                  </a:endParaRPr>
                </a:p>
              </p:txBody>
            </p:sp>
          </p:grpSp>
        </p:grpSp>
        <p:grpSp>
          <p:nvGrpSpPr>
            <p:cNvPr id="504" name="Group 23">
              <a:extLst>
                <a:ext uri="{FF2B5EF4-FFF2-40B4-BE49-F238E27FC236}">
                  <a16:creationId xmlns:a16="http://schemas.microsoft.com/office/drawing/2014/main" id="{593FFD39-E624-4B6D-9389-8204549FD009}"/>
                </a:ext>
              </a:extLst>
            </p:cNvPr>
            <p:cNvGrpSpPr>
              <a:grpSpLocks noChangeAspect="1"/>
            </p:cNvGrpSpPr>
            <p:nvPr/>
          </p:nvGrpSpPr>
          <p:grpSpPr bwMode="auto">
            <a:xfrm>
              <a:off x="10436626" y="1724003"/>
              <a:ext cx="748147" cy="643035"/>
              <a:chOff x="3796" y="2099"/>
              <a:chExt cx="242" cy="208"/>
            </a:xfrm>
          </p:grpSpPr>
          <p:sp>
            <p:nvSpPr>
              <p:cNvPr id="505" name="Freeform 24">
                <a:extLst>
                  <a:ext uri="{FF2B5EF4-FFF2-40B4-BE49-F238E27FC236}">
                    <a16:creationId xmlns:a16="http://schemas.microsoft.com/office/drawing/2014/main" id="{6990D0C0-BEBE-487B-BB7B-112FF33A932E}"/>
                  </a:ext>
                </a:extLst>
              </p:cNvPr>
              <p:cNvSpPr>
                <a:spLocks/>
              </p:cNvSpPr>
              <p:nvPr/>
            </p:nvSpPr>
            <p:spPr bwMode="auto">
              <a:xfrm>
                <a:off x="3796" y="2099"/>
                <a:ext cx="242" cy="208"/>
              </a:xfrm>
              <a:custGeom>
                <a:avLst/>
                <a:gdLst>
                  <a:gd name="T0" fmla="*/ 0 w 242"/>
                  <a:gd name="T1" fmla="*/ 0 h 208"/>
                  <a:gd name="T2" fmla="*/ 242 w 242"/>
                  <a:gd name="T3" fmla="*/ 0 h 208"/>
                  <a:gd name="T4" fmla="*/ 242 w 242"/>
                  <a:gd name="T5" fmla="*/ 208 h 208"/>
                  <a:gd name="T6" fmla="*/ 0 w 242"/>
                  <a:gd name="T7" fmla="*/ 208 h 208"/>
                  <a:gd name="T8" fmla="*/ 0 w 242"/>
                  <a:gd name="T9" fmla="*/ 0 h 208"/>
                  <a:gd name="T10" fmla="*/ 0 w 242"/>
                  <a:gd name="T11" fmla="*/ 0 h 208"/>
                </a:gdLst>
                <a:ahLst/>
                <a:cxnLst>
                  <a:cxn ang="0">
                    <a:pos x="T0" y="T1"/>
                  </a:cxn>
                  <a:cxn ang="0">
                    <a:pos x="T2" y="T3"/>
                  </a:cxn>
                  <a:cxn ang="0">
                    <a:pos x="T4" y="T5"/>
                  </a:cxn>
                  <a:cxn ang="0">
                    <a:pos x="T6" y="T7"/>
                  </a:cxn>
                  <a:cxn ang="0">
                    <a:pos x="T8" y="T9"/>
                  </a:cxn>
                  <a:cxn ang="0">
                    <a:pos x="T10" y="T11"/>
                  </a:cxn>
                </a:cxnLst>
                <a:rect l="0" t="0" r="r" b="b"/>
                <a:pathLst>
                  <a:path w="242" h="208">
                    <a:moveTo>
                      <a:pt x="0" y="0"/>
                    </a:moveTo>
                    <a:lnTo>
                      <a:pt x="242" y="0"/>
                    </a:lnTo>
                    <a:lnTo>
                      <a:pt x="242" y="208"/>
                    </a:lnTo>
                    <a:lnTo>
                      <a:pt x="0" y="208"/>
                    </a:lnTo>
                    <a:lnTo>
                      <a:pt x="0" y="0"/>
                    </a:lnTo>
                    <a:lnTo>
                      <a:pt x="0" y="0"/>
                    </a:lnTo>
                    <a:close/>
                  </a:path>
                </a:pathLst>
              </a:custGeom>
              <a:noFill/>
              <a:ln w="15875" cap="flat" cmpd="sng" algn="ctr">
                <a:solidFill>
                  <a:srgbClr val="0078D7"/>
                </a:solidFill>
                <a:prstDash val="solid"/>
                <a:headEnd type="none"/>
                <a:tailEnd type="none"/>
              </a:ln>
              <a:effectLst/>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sz="1800" kern="0">
                  <a:solidFill>
                    <a:sysClr val="windowText" lastClr="000000"/>
                  </a:solidFill>
                  <a:latin typeface="Segoe UI Semilight"/>
                </a:endParaRPr>
              </a:p>
            </p:txBody>
          </p:sp>
          <p:sp>
            <p:nvSpPr>
              <p:cNvPr id="506" name="Line 25">
                <a:extLst>
                  <a:ext uri="{FF2B5EF4-FFF2-40B4-BE49-F238E27FC236}">
                    <a16:creationId xmlns:a16="http://schemas.microsoft.com/office/drawing/2014/main" id="{EF8323B0-10AD-4A3C-992E-60A914CEA7A9}"/>
                  </a:ext>
                </a:extLst>
              </p:cNvPr>
              <p:cNvSpPr>
                <a:spLocks noChangeShapeType="1"/>
              </p:cNvSpPr>
              <p:nvPr/>
            </p:nvSpPr>
            <p:spPr bwMode="auto">
              <a:xfrm>
                <a:off x="3796" y="2146"/>
                <a:ext cx="242" cy="0"/>
              </a:xfrm>
              <a:prstGeom prst="line">
                <a:avLst/>
              </a:prstGeom>
              <a:noFill/>
              <a:ln w="15875" cap="flat" cmpd="sng" algn="ctr">
                <a:solidFill>
                  <a:srgbClr val="0078D7"/>
                </a:solidFill>
                <a:prstDash val="solid"/>
                <a:headEnd type="none"/>
                <a:tailEnd type="none"/>
              </a:ln>
              <a:effectLst/>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sz="1800" kern="0">
                  <a:solidFill>
                    <a:sysClr val="windowText" lastClr="000000"/>
                  </a:solidFill>
                  <a:latin typeface="Segoe UI Semilight"/>
                </a:endParaRPr>
              </a:p>
            </p:txBody>
          </p:sp>
          <p:sp>
            <p:nvSpPr>
              <p:cNvPr id="507" name="Oval 26">
                <a:extLst>
                  <a:ext uri="{FF2B5EF4-FFF2-40B4-BE49-F238E27FC236}">
                    <a16:creationId xmlns:a16="http://schemas.microsoft.com/office/drawing/2014/main" id="{DDC282BA-0F86-4F41-95F8-79A0A5C40AE7}"/>
                  </a:ext>
                </a:extLst>
              </p:cNvPr>
              <p:cNvSpPr>
                <a:spLocks noChangeArrowheads="1"/>
              </p:cNvSpPr>
              <p:nvPr/>
            </p:nvSpPr>
            <p:spPr bwMode="auto">
              <a:xfrm>
                <a:off x="4005" y="2119"/>
                <a:ext cx="7" cy="7"/>
              </a:xfrm>
              <a:prstGeom prst="ellipse">
                <a:avLst/>
              </a:prstGeom>
              <a:solidFill>
                <a:srgbClr val="FFFFFF"/>
              </a:solidFill>
              <a:ln w="15875" cap="flat" cmpd="sng" algn="ctr">
                <a:solidFill>
                  <a:srgbClr val="0078D7"/>
                </a:solidFill>
                <a:prstDash val="solid"/>
                <a:headEnd type="none"/>
                <a:tailEnd type="none"/>
              </a:ln>
              <a:effectLst/>
              <a:extLst/>
            </p:spPr>
            <p:txBody>
              <a:bodyPr vert="horz" wrap="square" lIns="91427" tIns="45713" rIns="91427" bIns="45713" numCol="1" anchor="t" anchorCtr="0" compatLnSpc="1">
                <a:prstTxWarp prst="textNoShape">
                  <a:avLst/>
                </a:prstTxWarp>
              </a:bodyPr>
              <a:lstStyle/>
              <a:p>
                <a:pPr defTabSz="914225">
                  <a:defRPr/>
                </a:pPr>
                <a:endParaRPr lang="en-US" sz="1800" kern="0">
                  <a:solidFill>
                    <a:sysClr val="windowText" lastClr="000000"/>
                  </a:solidFill>
                  <a:latin typeface="Segoe UI Semilight"/>
                </a:endParaRPr>
              </a:p>
            </p:txBody>
          </p:sp>
          <p:sp>
            <p:nvSpPr>
              <p:cNvPr id="508" name="Oval 27">
                <a:extLst>
                  <a:ext uri="{FF2B5EF4-FFF2-40B4-BE49-F238E27FC236}">
                    <a16:creationId xmlns:a16="http://schemas.microsoft.com/office/drawing/2014/main" id="{58D5E818-BC16-4407-8574-80905BEFFE58}"/>
                  </a:ext>
                </a:extLst>
              </p:cNvPr>
              <p:cNvSpPr>
                <a:spLocks noChangeArrowheads="1"/>
              </p:cNvSpPr>
              <p:nvPr/>
            </p:nvSpPr>
            <p:spPr bwMode="auto">
              <a:xfrm>
                <a:off x="3966" y="2119"/>
                <a:ext cx="7" cy="7"/>
              </a:xfrm>
              <a:prstGeom prst="ellipse">
                <a:avLst/>
              </a:prstGeom>
              <a:solidFill>
                <a:srgbClr val="FFFFFF"/>
              </a:solidFill>
              <a:ln w="15875" cap="flat" cmpd="sng" algn="ctr">
                <a:solidFill>
                  <a:srgbClr val="0078D7"/>
                </a:solidFill>
                <a:prstDash val="solid"/>
                <a:headEnd type="none"/>
                <a:tailEnd type="none"/>
              </a:ln>
              <a:effectLst/>
              <a:extLst/>
            </p:spPr>
            <p:txBody>
              <a:bodyPr vert="horz" wrap="square" lIns="91427" tIns="45713" rIns="91427" bIns="45713" numCol="1" anchor="t" anchorCtr="0" compatLnSpc="1">
                <a:prstTxWarp prst="textNoShape">
                  <a:avLst/>
                </a:prstTxWarp>
              </a:bodyPr>
              <a:lstStyle/>
              <a:p>
                <a:pPr defTabSz="914225">
                  <a:defRPr/>
                </a:pPr>
                <a:endParaRPr lang="en-US" sz="1800" kern="0">
                  <a:solidFill>
                    <a:sysClr val="windowText" lastClr="000000"/>
                  </a:solidFill>
                  <a:latin typeface="Segoe UI Semilight"/>
                </a:endParaRPr>
              </a:p>
            </p:txBody>
          </p:sp>
          <p:sp>
            <p:nvSpPr>
              <p:cNvPr id="509" name="Oval 28">
                <a:extLst>
                  <a:ext uri="{FF2B5EF4-FFF2-40B4-BE49-F238E27FC236}">
                    <a16:creationId xmlns:a16="http://schemas.microsoft.com/office/drawing/2014/main" id="{623F1546-9E62-4223-A738-062898B88638}"/>
                  </a:ext>
                </a:extLst>
              </p:cNvPr>
              <p:cNvSpPr>
                <a:spLocks noChangeArrowheads="1"/>
              </p:cNvSpPr>
              <p:nvPr/>
            </p:nvSpPr>
            <p:spPr bwMode="auto">
              <a:xfrm>
                <a:off x="3927" y="2119"/>
                <a:ext cx="8" cy="7"/>
              </a:xfrm>
              <a:prstGeom prst="ellipse">
                <a:avLst/>
              </a:prstGeom>
              <a:solidFill>
                <a:srgbClr val="FFFFFF"/>
              </a:solidFill>
              <a:ln w="15875" cap="flat" cmpd="sng" algn="ctr">
                <a:solidFill>
                  <a:srgbClr val="0078D7"/>
                </a:solidFill>
                <a:prstDash val="solid"/>
                <a:headEnd type="none"/>
                <a:tailEnd type="none"/>
              </a:ln>
              <a:effectLst/>
              <a:extLst/>
            </p:spPr>
            <p:txBody>
              <a:bodyPr vert="horz" wrap="square" lIns="91427" tIns="45713" rIns="91427" bIns="45713" numCol="1" anchor="t" anchorCtr="0" compatLnSpc="1">
                <a:prstTxWarp prst="textNoShape">
                  <a:avLst/>
                </a:prstTxWarp>
              </a:bodyPr>
              <a:lstStyle/>
              <a:p>
                <a:pPr defTabSz="914225">
                  <a:defRPr/>
                </a:pPr>
                <a:endParaRPr lang="en-US" sz="1800" kern="0">
                  <a:solidFill>
                    <a:sysClr val="windowText" lastClr="000000"/>
                  </a:solidFill>
                  <a:latin typeface="Segoe UI Semilight"/>
                </a:endParaRPr>
              </a:p>
            </p:txBody>
          </p:sp>
        </p:grpSp>
      </p:grpSp>
      <p:sp>
        <p:nvSpPr>
          <p:cNvPr id="516" name="Right Brace 515">
            <a:extLst>
              <a:ext uri="{FF2B5EF4-FFF2-40B4-BE49-F238E27FC236}">
                <a16:creationId xmlns:a16="http://schemas.microsoft.com/office/drawing/2014/main" id="{63712DC1-5CD4-4E4D-B9F7-EBE45663FD00}"/>
              </a:ext>
            </a:extLst>
          </p:cNvPr>
          <p:cNvSpPr/>
          <p:nvPr/>
        </p:nvSpPr>
        <p:spPr>
          <a:xfrm>
            <a:off x="8272347" y="2092906"/>
            <a:ext cx="1757458" cy="4600632"/>
          </a:xfrm>
          <a:prstGeom prst="rightBrace">
            <a:avLst>
              <a:gd name="adj1" fmla="val 49046"/>
              <a:gd name="adj2" fmla="val 50000"/>
            </a:avLst>
          </a:prstGeom>
          <a:noFill/>
          <a:ln w="3175" cap="flat" cmpd="sng" algn="ctr">
            <a:solidFill>
              <a:srgbClr val="0078D7"/>
            </a:solidFill>
            <a:prstDash val="solid"/>
            <a:headEnd type="none"/>
            <a:tailEnd type="none"/>
          </a:ln>
          <a:effectLst/>
        </p:spPr>
        <p:txBody>
          <a:bodyPr rtlCol="0" anchor="ctr"/>
          <a:lstStyle/>
          <a:p>
            <a:pPr algn="ctr"/>
            <a:endParaRPr lang="en-US" sz="1800"/>
          </a:p>
        </p:txBody>
      </p:sp>
      <p:sp>
        <p:nvSpPr>
          <p:cNvPr id="155" name="Rectangle 154">
            <a:extLst>
              <a:ext uri="{FF2B5EF4-FFF2-40B4-BE49-F238E27FC236}">
                <a16:creationId xmlns:a16="http://schemas.microsoft.com/office/drawing/2014/main" id="{3384DA43-B18A-4213-874E-1B9A75F8B747}"/>
              </a:ext>
            </a:extLst>
          </p:cNvPr>
          <p:cNvSpPr/>
          <p:nvPr/>
        </p:nvSpPr>
        <p:spPr bwMode="auto">
          <a:xfrm>
            <a:off x="643966" y="4283389"/>
            <a:ext cx="2405799" cy="499045"/>
          </a:xfrm>
          <a:prstGeom prst="rect">
            <a:avLst/>
          </a:prstGeom>
          <a:solidFill>
            <a:srgbClr val="D2D2D2"/>
          </a:solidFill>
          <a:ln w="9525" cap="flat" cmpd="sng" algn="ctr">
            <a:noFill/>
            <a:prstDash val="solid"/>
            <a:headEnd type="none" w="med" len="med"/>
            <a:tailEnd type="none" w="med" len="med"/>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922" fontAlgn="base">
              <a:lnSpc>
                <a:spcPct val="90000"/>
              </a:lnSpc>
              <a:spcBef>
                <a:spcPct val="0"/>
              </a:spcBef>
              <a:spcAft>
                <a:spcPct val="0"/>
              </a:spcAft>
              <a:defRPr/>
            </a:pPr>
            <a:endParaRPr lang="en-US" sz="2307" kern="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299" name="Condition: Location">
            <a:extLst>
              <a:ext uri="{FF2B5EF4-FFF2-40B4-BE49-F238E27FC236}">
                <a16:creationId xmlns:a16="http://schemas.microsoft.com/office/drawing/2014/main" id="{01E4854F-27A3-4FC6-B9D2-1920AC363270}"/>
              </a:ext>
            </a:extLst>
          </p:cNvPr>
          <p:cNvGrpSpPr/>
          <p:nvPr/>
        </p:nvGrpSpPr>
        <p:grpSpPr>
          <a:xfrm>
            <a:off x="2061700" y="4631205"/>
            <a:ext cx="896297" cy="896297"/>
            <a:chOff x="-1490654" y="4458718"/>
            <a:chExt cx="896425" cy="896425"/>
          </a:xfrm>
        </p:grpSpPr>
        <p:sp>
          <p:nvSpPr>
            <p:cNvPr id="300" name="Oval 299">
              <a:extLst>
                <a:ext uri="{FF2B5EF4-FFF2-40B4-BE49-F238E27FC236}">
                  <a16:creationId xmlns:a16="http://schemas.microsoft.com/office/drawing/2014/main" id="{6D2E85C5-818F-4ADE-A34A-B1EB50C8F51E}"/>
                </a:ext>
              </a:extLst>
            </p:cNvPr>
            <p:cNvSpPr/>
            <p:nvPr/>
          </p:nvSpPr>
          <p:spPr bwMode="auto">
            <a:xfrm>
              <a:off x="-1490654" y="4458718"/>
              <a:ext cx="896425" cy="896425"/>
            </a:xfrm>
            <a:prstGeom prst="ellipse">
              <a:avLst/>
            </a:prstGeom>
            <a:solidFill>
              <a:srgbClr val="505050">
                <a:lumMod val="20000"/>
                <a:lumOff val="80000"/>
              </a:srgbClr>
            </a:solidFill>
            <a:ln w="44450" cap="flat" cmpd="sng" algn="ctr">
              <a:noFill/>
              <a:prstDash val="solid"/>
              <a:headEnd type="none"/>
              <a:tailEnd type="none"/>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922" fontAlgn="base">
                <a:lnSpc>
                  <a:spcPct val="90000"/>
                </a:lnSpc>
                <a:spcBef>
                  <a:spcPct val="0"/>
                </a:spcBef>
                <a:spcAft>
                  <a:spcPct val="0"/>
                </a:spcAft>
                <a:defRPr/>
              </a:pPr>
              <a:endParaRPr lang="en-US" sz="5293"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01" name="Freeform 145">
              <a:extLst>
                <a:ext uri="{FF2B5EF4-FFF2-40B4-BE49-F238E27FC236}">
                  <a16:creationId xmlns:a16="http://schemas.microsoft.com/office/drawing/2014/main" id="{3BCA294B-506B-4D11-8CF3-BA6727E5C209}"/>
                </a:ext>
              </a:extLst>
            </p:cNvPr>
            <p:cNvSpPr>
              <a:spLocks noChangeAspect="1" noEditPoints="1"/>
            </p:cNvSpPr>
            <p:nvPr/>
          </p:nvSpPr>
          <p:spPr bwMode="auto">
            <a:xfrm>
              <a:off x="-1244833" y="4678330"/>
              <a:ext cx="404782" cy="457200"/>
            </a:xfrm>
            <a:custGeom>
              <a:avLst/>
              <a:gdLst>
                <a:gd name="T0" fmla="*/ 94 w 114"/>
                <a:gd name="T1" fmla="*/ 20 h 130"/>
                <a:gd name="T2" fmla="*/ 20 w 114"/>
                <a:gd name="T3" fmla="*/ 20 h 130"/>
                <a:gd name="T4" fmla="*/ 20 w 114"/>
                <a:gd name="T5" fmla="*/ 93 h 130"/>
                <a:gd name="T6" fmla="*/ 57 w 114"/>
                <a:gd name="T7" fmla="*/ 130 h 130"/>
                <a:gd name="T8" fmla="*/ 94 w 114"/>
                <a:gd name="T9" fmla="*/ 93 h 130"/>
                <a:gd name="T10" fmla="*/ 94 w 114"/>
                <a:gd name="T11" fmla="*/ 20 h 130"/>
                <a:gd name="T12" fmla="*/ 57 w 114"/>
                <a:gd name="T13" fmla="*/ 119 h 130"/>
                <a:gd name="T14" fmla="*/ 26 w 114"/>
                <a:gd name="T15" fmla="*/ 88 h 130"/>
                <a:gd name="T16" fmla="*/ 26 w 114"/>
                <a:gd name="T17" fmla="*/ 26 h 130"/>
                <a:gd name="T18" fmla="*/ 88 w 114"/>
                <a:gd name="T19" fmla="*/ 26 h 130"/>
                <a:gd name="T20" fmla="*/ 88 w 114"/>
                <a:gd name="T21" fmla="*/ 88 h 130"/>
                <a:gd name="T22" fmla="*/ 57 w 114"/>
                <a:gd name="T23" fmla="*/ 119 h 130"/>
                <a:gd name="T24" fmla="*/ 80 w 114"/>
                <a:gd name="T25" fmla="*/ 34 h 130"/>
                <a:gd name="T26" fmla="*/ 34 w 114"/>
                <a:gd name="T27" fmla="*/ 34 h 130"/>
                <a:gd name="T28" fmla="*/ 34 w 114"/>
                <a:gd name="T29" fmla="*/ 79 h 130"/>
                <a:gd name="T30" fmla="*/ 80 w 114"/>
                <a:gd name="T31" fmla="*/ 79 h 130"/>
                <a:gd name="T32" fmla="*/ 80 w 114"/>
                <a:gd name="T33" fmla="*/ 34 h 130"/>
                <a:gd name="T34" fmla="*/ 40 w 114"/>
                <a:gd name="T35" fmla="*/ 74 h 130"/>
                <a:gd name="T36" fmla="*/ 40 w 114"/>
                <a:gd name="T37" fmla="*/ 40 h 130"/>
                <a:gd name="T38" fmla="*/ 74 w 114"/>
                <a:gd name="T39" fmla="*/ 40 h 130"/>
                <a:gd name="T40" fmla="*/ 74 w 114"/>
                <a:gd name="T41" fmla="*/ 74 h 130"/>
                <a:gd name="T42" fmla="*/ 40 w 114"/>
                <a:gd name="T43" fmla="*/ 7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30">
                  <a:moveTo>
                    <a:pt x="94" y="20"/>
                  </a:moveTo>
                  <a:cubicBezTo>
                    <a:pt x="74" y="0"/>
                    <a:pt x="41" y="0"/>
                    <a:pt x="20" y="20"/>
                  </a:cubicBezTo>
                  <a:cubicBezTo>
                    <a:pt x="0" y="40"/>
                    <a:pt x="0" y="73"/>
                    <a:pt x="20" y="93"/>
                  </a:cubicBezTo>
                  <a:cubicBezTo>
                    <a:pt x="57" y="130"/>
                    <a:pt x="57" y="130"/>
                    <a:pt x="57" y="130"/>
                  </a:cubicBezTo>
                  <a:cubicBezTo>
                    <a:pt x="94" y="93"/>
                    <a:pt x="94" y="93"/>
                    <a:pt x="94" y="93"/>
                  </a:cubicBezTo>
                  <a:cubicBezTo>
                    <a:pt x="114" y="73"/>
                    <a:pt x="114" y="40"/>
                    <a:pt x="94" y="20"/>
                  </a:cubicBezTo>
                  <a:close/>
                  <a:moveTo>
                    <a:pt x="57" y="119"/>
                  </a:moveTo>
                  <a:cubicBezTo>
                    <a:pt x="26" y="88"/>
                    <a:pt x="26" y="88"/>
                    <a:pt x="26" y="88"/>
                  </a:cubicBezTo>
                  <a:cubicBezTo>
                    <a:pt x="9" y="71"/>
                    <a:pt x="9" y="43"/>
                    <a:pt x="26" y="26"/>
                  </a:cubicBezTo>
                  <a:cubicBezTo>
                    <a:pt x="43" y="8"/>
                    <a:pt x="71" y="8"/>
                    <a:pt x="88" y="26"/>
                  </a:cubicBezTo>
                  <a:cubicBezTo>
                    <a:pt x="105" y="43"/>
                    <a:pt x="105" y="71"/>
                    <a:pt x="88" y="88"/>
                  </a:cubicBezTo>
                  <a:lnTo>
                    <a:pt x="57" y="119"/>
                  </a:lnTo>
                  <a:close/>
                  <a:moveTo>
                    <a:pt x="80" y="34"/>
                  </a:moveTo>
                  <a:cubicBezTo>
                    <a:pt x="67" y="22"/>
                    <a:pt x="47" y="22"/>
                    <a:pt x="34" y="34"/>
                  </a:cubicBezTo>
                  <a:cubicBezTo>
                    <a:pt x="22" y="46"/>
                    <a:pt x="22" y="67"/>
                    <a:pt x="34" y="79"/>
                  </a:cubicBezTo>
                  <a:cubicBezTo>
                    <a:pt x="47" y="92"/>
                    <a:pt x="67" y="92"/>
                    <a:pt x="80" y="79"/>
                  </a:cubicBezTo>
                  <a:cubicBezTo>
                    <a:pt x="92" y="67"/>
                    <a:pt x="92" y="46"/>
                    <a:pt x="80" y="34"/>
                  </a:cubicBezTo>
                  <a:close/>
                  <a:moveTo>
                    <a:pt x="40" y="74"/>
                  </a:moveTo>
                  <a:cubicBezTo>
                    <a:pt x="31" y="64"/>
                    <a:pt x="31" y="49"/>
                    <a:pt x="40" y="40"/>
                  </a:cubicBezTo>
                  <a:cubicBezTo>
                    <a:pt x="50" y="30"/>
                    <a:pt x="65" y="30"/>
                    <a:pt x="74" y="40"/>
                  </a:cubicBezTo>
                  <a:cubicBezTo>
                    <a:pt x="83" y="49"/>
                    <a:pt x="83" y="64"/>
                    <a:pt x="74" y="74"/>
                  </a:cubicBezTo>
                  <a:cubicBezTo>
                    <a:pt x="65" y="83"/>
                    <a:pt x="50" y="83"/>
                    <a:pt x="40" y="74"/>
                  </a:cubicBezTo>
                  <a:close/>
                </a:path>
              </a:pathLst>
            </a:custGeom>
            <a:solidFill>
              <a:schemeClr val="accent4"/>
            </a:solidFill>
            <a:ln w="0">
              <a:solidFill>
                <a:schemeClr val="bg2"/>
              </a:solidFill>
              <a:miter lim="800000"/>
            </a:ln>
          </p:spPr>
          <p:txBody>
            <a:bodyPr vert="horz" wrap="square" lIns="91427" tIns="45713" rIns="91427" bIns="45713" numCol="1" anchor="t" anchorCtr="0" compatLnSpc="1">
              <a:prstTxWarp prst="textNoShape">
                <a:avLst/>
              </a:prstTxWarp>
            </a:bodyPr>
            <a:lstStyle/>
            <a:p>
              <a:endParaRPr lang="en-US" sz="1800"/>
            </a:p>
          </p:txBody>
        </p:sp>
      </p:grpSp>
      <p:grpSp>
        <p:nvGrpSpPr>
          <p:cNvPr id="302" name="Condition: Apps">
            <a:extLst>
              <a:ext uri="{FF2B5EF4-FFF2-40B4-BE49-F238E27FC236}">
                <a16:creationId xmlns:a16="http://schemas.microsoft.com/office/drawing/2014/main" id="{D67A90DA-D1AA-43F0-B020-ED9290CAE209}"/>
              </a:ext>
            </a:extLst>
          </p:cNvPr>
          <p:cNvGrpSpPr>
            <a:grpSpLocks noChangeAspect="1"/>
          </p:cNvGrpSpPr>
          <p:nvPr/>
        </p:nvGrpSpPr>
        <p:grpSpPr>
          <a:xfrm>
            <a:off x="2454339" y="5510164"/>
            <a:ext cx="896297" cy="896297"/>
            <a:chOff x="10968827" y="1678521"/>
            <a:chExt cx="758952" cy="758953"/>
          </a:xfrm>
        </p:grpSpPr>
        <p:sp>
          <p:nvSpPr>
            <p:cNvPr id="303" name="Oval 302">
              <a:extLst>
                <a:ext uri="{FF2B5EF4-FFF2-40B4-BE49-F238E27FC236}">
                  <a16:creationId xmlns:a16="http://schemas.microsoft.com/office/drawing/2014/main" id="{6DCBDA26-4268-448B-B5F7-C409E6A87EF4}"/>
                </a:ext>
              </a:extLst>
            </p:cNvPr>
            <p:cNvSpPr/>
            <p:nvPr/>
          </p:nvSpPr>
          <p:spPr bwMode="auto">
            <a:xfrm>
              <a:off x="10968827" y="1678521"/>
              <a:ext cx="758952" cy="758953"/>
            </a:xfrm>
            <a:prstGeom prst="ellipse">
              <a:avLst/>
            </a:prstGeom>
            <a:solidFill>
              <a:srgbClr val="505050">
                <a:lumMod val="20000"/>
                <a:lumOff val="80000"/>
              </a:srgbClr>
            </a:solidFill>
            <a:ln w="44450" cap="flat" cmpd="sng" algn="ctr">
              <a:noFill/>
              <a:prstDash val="solid"/>
              <a:headEnd type="none"/>
              <a:tailEnd type="none"/>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922" fontAlgn="base">
                <a:lnSpc>
                  <a:spcPct val="90000"/>
                </a:lnSpc>
                <a:spcBef>
                  <a:spcPct val="0"/>
                </a:spcBef>
                <a:spcAft>
                  <a:spcPct val="0"/>
                </a:spcAft>
                <a:defRPr/>
              </a:pPr>
              <a:endParaRPr lang="en-US" sz="5293" kern="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304" name="Group 303">
              <a:extLst>
                <a:ext uri="{FF2B5EF4-FFF2-40B4-BE49-F238E27FC236}">
                  <a16:creationId xmlns:a16="http://schemas.microsoft.com/office/drawing/2014/main" id="{89BE8F04-7FCB-48C4-9D3C-C0E0D5FF5A2E}"/>
                </a:ext>
              </a:extLst>
            </p:cNvPr>
            <p:cNvGrpSpPr/>
            <p:nvPr/>
          </p:nvGrpSpPr>
          <p:grpSpPr>
            <a:xfrm>
              <a:off x="11150726" y="1863657"/>
              <a:ext cx="405343" cy="399538"/>
              <a:chOff x="9168011" y="5170684"/>
              <a:chExt cx="665163" cy="655637"/>
            </a:xfrm>
          </p:grpSpPr>
          <p:sp>
            <p:nvSpPr>
              <p:cNvPr id="305" name="Freeform 44">
                <a:extLst>
                  <a:ext uri="{FF2B5EF4-FFF2-40B4-BE49-F238E27FC236}">
                    <a16:creationId xmlns:a16="http://schemas.microsoft.com/office/drawing/2014/main" id="{6FAD2B1B-9153-480C-9586-B40CB91C4C8F}"/>
                  </a:ext>
                </a:extLst>
              </p:cNvPr>
              <p:cNvSpPr>
                <a:spLocks/>
              </p:cNvSpPr>
              <p:nvPr/>
            </p:nvSpPr>
            <p:spPr bwMode="auto">
              <a:xfrm>
                <a:off x="9168012" y="5170684"/>
                <a:ext cx="244474" cy="266700"/>
              </a:xfrm>
              <a:custGeom>
                <a:avLst/>
                <a:gdLst>
                  <a:gd name="T0" fmla="*/ 82 w 82"/>
                  <a:gd name="T1" fmla="*/ 76 h 82"/>
                  <a:gd name="T2" fmla="*/ 76 w 82"/>
                  <a:gd name="T3" fmla="*/ 82 h 82"/>
                  <a:gd name="T4" fmla="*/ 6 w 82"/>
                  <a:gd name="T5" fmla="*/ 82 h 82"/>
                  <a:gd name="T6" fmla="*/ 0 w 82"/>
                  <a:gd name="T7" fmla="*/ 76 h 82"/>
                  <a:gd name="T8" fmla="*/ 0 w 82"/>
                  <a:gd name="T9" fmla="*/ 5 h 82"/>
                  <a:gd name="T10" fmla="*/ 6 w 82"/>
                  <a:gd name="T11" fmla="*/ 0 h 82"/>
                  <a:gd name="T12" fmla="*/ 76 w 82"/>
                  <a:gd name="T13" fmla="*/ 0 h 82"/>
                  <a:gd name="T14" fmla="*/ 82 w 82"/>
                  <a:gd name="T15" fmla="*/ 5 h 82"/>
                  <a:gd name="T16" fmla="*/ 82 w 82"/>
                  <a:gd name="T17" fmla="*/ 7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82">
                    <a:moveTo>
                      <a:pt x="82" y="76"/>
                    </a:moveTo>
                    <a:cubicBezTo>
                      <a:pt x="82" y="79"/>
                      <a:pt x="79" y="82"/>
                      <a:pt x="76" y="82"/>
                    </a:cubicBezTo>
                    <a:cubicBezTo>
                      <a:pt x="6" y="82"/>
                      <a:pt x="6" y="82"/>
                      <a:pt x="6" y="82"/>
                    </a:cubicBezTo>
                    <a:cubicBezTo>
                      <a:pt x="2" y="82"/>
                      <a:pt x="0" y="79"/>
                      <a:pt x="0" y="76"/>
                    </a:cubicBezTo>
                    <a:cubicBezTo>
                      <a:pt x="0" y="5"/>
                      <a:pt x="0" y="5"/>
                      <a:pt x="0" y="5"/>
                    </a:cubicBezTo>
                    <a:cubicBezTo>
                      <a:pt x="0" y="2"/>
                      <a:pt x="2" y="0"/>
                      <a:pt x="6" y="0"/>
                    </a:cubicBezTo>
                    <a:cubicBezTo>
                      <a:pt x="76" y="0"/>
                      <a:pt x="76" y="0"/>
                      <a:pt x="76" y="0"/>
                    </a:cubicBezTo>
                    <a:cubicBezTo>
                      <a:pt x="79" y="0"/>
                      <a:pt x="82" y="2"/>
                      <a:pt x="82" y="5"/>
                    </a:cubicBezTo>
                    <a:lnTo>
                      <a:pt x="82" y="76"/>
                    </a:lnTo>
                    <a:close/>
                  </a:path>
                </a:pathLst>
              </a:custGeom>
              <a:solidFill>
                <a:schemeClr val="accent4"/>
              </a:solidFill>
              <a:ln w="19050" cap="flat">
                <a:solidFill>
                  <a:schemeClr val="accent4"/>
                </a:solidFill>
                <a:prstDash val="solid"/>
                <a:miter lim="800000"/>
                <a:headEnd/>
                <a:tailEnd/>
              </a:ln>
            </p:spPr>
            <p:txBody>
              <a:bodyPr vert="horz" wrap="square" lIns="89630" tIns="44814" rIns="89630" bIns="44814" numCol="1" anchor="t" anchorCtr="0" compatLnSpc="1">
                <a:prstTxWarp prst="textNoShape">
                  <a:avLst/>
                </a:prstTxWarp>
              </a:bodyPr>
              <a:lstStyle/>
              <a:p>
                <a:pPr defTabSz="896214">
                  <a:defRPr/>
                </a:pPr>
                <a:endParaRPr lang="en-US" sz="1730" kern="0">
                  <a:ln w="12700">
                    <a:solidFill>
                      <a:srgbClr val="505050"/>
                    </a:solidFill>
                  </a:ln>
                  <a:solidFill>
                    <a:srgbClr val="002050"/>
                  </a:solidFill>
                  <a:latin typeface="Segoe UI"/>
                </a:endParaRPr>
              </a:p>
            </p:txBody>
          </p:sp>
          <p:sp>
            <p:nvSpPr>
              <p:cNvPr id="306" name="Freeform 45">
                <a:extLst>
                  <a:ext uri="{FF2B5EF4-FFF2-40B4-BE49-F238E27FC236}">
                    <a16:creationId xmlns:a16="http://schemas.microsoft.com/office/drawing/2014/main" id="{D0D63FC0-C357-4750-AAF8-BDED1174BBBA}"/>
                  </a:ext>
                </a:extLst>
              </p:cNvPr>
              <p:cNvSpPr>
                <a:spLocks/>
              </p:cNvSpPr>
              <p:nvPr/>
            </p:nvSpPr>
            <p:spPr bwMode="auto">
              <a:xfrm>
                <a:off x="9168014" y="5481833"/>
                <a:ext cx="244474" cy="133350"/>
              </a:xfrm>
              <a:custGeom>
                <a:avLst/>
                <a:gdLst>
                  <a:gd name="T0" fmla="*/ 82 w 82"/>
                  <a:gd name="T1" fmla="*/ 38 h 41"/>
                  <a:gd name="T2" fmla="*/ 76 w 82"/>
                  <a:gd name="T3" fmla="*/ 41 h 41"/>
                  <a:gd name="T4" fmla="*/ 6 w 82"/>
                  <a:gd name="T5" fmla="*/ 41 h 41"/>
                  <a:gd name="T6" fmla="*/ 0 w 82"/>
                  <a:gd name="T7" fmla="*/ 38 h 41"/>
                  <a:gd name="T8" fmla="*/ 0 w 82"/>
                  <a:gd name="T9" fmla="*/ 3 h 41"/>
                  <a:gd name="T10" fmla="*/ 6 w 82"/>
                  <a:gd name="T11" fmla="*/ 0 h 41"/>
                  <a:gd name="T12" fmla="*/ 76 w 82"/>
                  <a:gd name="T13" fmla="*/ 0 h 41"/>
                  <a:gd name="T14" fmla="*/ 82 w 82"/>
                  <a:gd name="T15" fmla="*/ 3 h 41"/>
                  <a:gd name="T16" fmla="*/ 82 w 82"/>
                  <a:gd name="T17"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41">
                    <a:moveTo>
                      <a:pt x="82" y="38"/>
                    </a:moveTo>
                    <a:cubicBezTo>
                      <a:pt x="82" y="39"/>
                      <a:pt x="79" y="41"/>
                      <a:pt x="76" y="41"/>
                    </a:cubicBezTo>
                    <a:cubicBezTo>
                      <a:pt x="6" y="41"/>
                      <a:pt x="6" y="41"/>
                      <a:pt x="6" y="41"/>
                    </a:cubicBezTo>
                    <a:cubicBezTo>
                      <a:pt x="2" y="41"/>
                      <a:pt x="0" y="39"/>
                      <a:pt x="0" y="38"/>
                    </a:cubicBezTo>
                    <a:cubicBezTo>
                      <a:pt x="0" y="3"/>
                      <a:pt x="0" y="3"/>
                      <a:pt x="0" y="3"/>
                    </a:cubicBezTo>
                    <a:cubicBezTo>
                      <a:pt x="0" y="1"/>
                      <a:pt x="2" y="0"/>
                      <a:pt x="6" y="0"/>
                    </a:cubicBezTo>
                    <a:cubicBezTo>
                      <a:pt x="76" y="0"/>
                      <a:pt x="76" y="0"/>
                      <a:pt x="76" y="0"/>
                    </a:cubicBezTo>
                    <a:cubicBezTo>
                      <a:pt x="79" y="0"/>
                      <a:pt x="82" y="1"/>
                      <a:pt x="82" y="3"/>
                    </a:cubicBezTo>
                    <a:lnTo>
                      <a:pt x="82" y="38"/>
                    </a:lnTo>
                    <a:close/>
                  </a:path>
                </a:pathLst>
              </a:cu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defTabSz="896214">
                  <a:defRPr/>
                </a:pPr>
                <a:endParaRPr lang="en-US" sz="1730" kern="0">
                  <a:ln w="12700">
                    <a:solidFill>
                      <a:srgbClr val="505050"/>
                    </a:solidFill>
                  </a:ln>
                  <a:solidFill>
                    <a:srgbClr val="002050"/>
                  </a:solidFill>
                  <a:latin typeface="Segoe UI"/>
                </a:endParaRPr>
              </a:p>
            </p:txBody>
          </p:sp>
          <p:sp>
            <p:nvSpPr>
              <p:cNvPr id="307" name="Freeform 46">
                <a:extLst>
                  <a:ext uri="{FF2B5EF4-FFF2-40B4-BE49-F238E27FC236}">
                    <a16:creationId xmlns:a16="http://schemas.microsoft.com/office/drawing/2014/main" id="{37D3E9EF-373A-4A32-A7D3-9B599DB26E11}"/>
                  </a:ext>
                </a:extLst>
              </p:cNvPr>
              <p:cNvSpPr>
                <a:spLocks/>
              </p:cNvSpPr>
              <p:nvPr/>
            </p:nvSpPr>
            <p:spPr bwMode="auto">
              <a:xfrm>
                <a:off x="9456935" y="5170684"/>
                <a:ext cx="376238" cy="444499"/>
              </a:xfrm>
              <a:custGeom>
                <a:avLst/>
                <a:gdLst>
                  <a:gd name="T0" fmla="*/ 126 w 126"/>
                  <a:gd name="T1" fmla="*/ 127 h 137"/>
                  <a:gd name="T2" fmla="*/ 117 w 126"/>
                  <a:gd name="T3" fmla="*/ 137 h 137"/>
                  <a:gd name="T4" fmla="*/ 9 w 126"/>
                  <a:gd name="T5" fmla="*/ 137 h 137"/>
                  <a:gd name="T6" fmla="*/ 0 w 126"/>
                  <a:gd name="T7" fmla="*/ 127 h 137"/>
                  <a:gd name="T8" fmla="*/ 0 w 126"/>
                  <a:gd name="T9" fmla="*/ 9 h 137"/>
                  <a:gd name="T10" fmla="*/ 9 w 126"/>
                  <a:gd name="T11" fmla="*/ 0 h 137"/>
                  <a:gd name="T12" fmla="*/ 117 w 126"/>
                  <a:gd name="T13" fmla="*/ 0 h 137"/>
                  <a:gd name="T14" fmla="*/ 126 w 126"/>
                  <a:gd name="T15" fmla="*/ 9 h 137"/>
                  <a:gd name="T16" fmla="*/ 126 w 126"/>
                  <a:gd name="T17" fmla="*/ 12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137">
                    <a:moveTo>
                      <a:pt x="126" y="127"/>
                    </a:moveTo>
                    <a:cubicBezTo>
                      <a:pt x="126" y="133"/>
                      <a:pt x="122" y="137"/>
                      <a:pt x="117" y="137"/>
                    </a:cubicBezTo>
                    <a:cubicBezTo>
                      <a:pt x="9" y="137"/>
                      <a:pt x="9" y="137"/>
                      <a:pt x="9" y="137"/>
                    </a:cubicBezTo>
                    <a:cubicBezTo>
                      <a:pt x="4" y="137"/>
                      <a:pt x="0" y="133"/>
                      <a:pt x="0" y="127"/>
                    </a:cubicBezTo>
                    <a:cubicBezTo>
                      <a:pt x="0" y="9"/>
                      <a:pt x="0" y="9"/>
                      <a:pt x="0" y="9"/>
                    </a:cubicBezTo>
                    <a:cubicBezTo>
                      <a:pt x="0" y="4"/>
                      <a:pt x="4" y="0"/>
                      <a:pt x="9" y="0"/>
                    </a:cubicBezTo>
                    <a:cubicBezTo>
                      <a:pt x="117" y="0"/>
                      <a:pt x="117" y="0"/>
                      <a:pt x="117" y="0"/>
                    </a:cubicBezTo>
                    <a:cubicBezTo>
                      <a:pt x="122" y="0"/>
                      <a:pt x="126" y="4"/>
                      <a:pt x="126" y="9"/>
                    </a:cubicBezTo>
                    <a:lnTo>
                      <a:pt x="126" y="127"/>
                    </a:lnTo>
                    <a:close/>
                  </a:path>
                </a:pathLst>
              </a:cu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defTabSz="896214">
                  <a:defRPr/>
                </a:pPr>
                <a:endParaRPr lang="en-US" sz="1730" kern="0">
                  <a:ln w="12700">
                    <a:solidFill>
                      <a:srgbClr val="505050"/>
                    </a:solidFill>
                  </a:ln>
                  <a:solidFill>
                    <a:srgbClr val="002050"/>
                  </a:solidFill>
                  <a:latin typeface="Segoe UI"/>
                </a:endParaRPr>
              </a:p>
            </p:txBody>
          </p:sp>
          <p:sp>
            <p:nvSpPr>
              <p:cNvPr id="308" name="Freeform 47">
                <a:extLst>
                  <a:ext uri="{FF2B5EF4-FFF2-40B4-BE49-F238E27FC236}">
                    <a16:creationId xmlns:a16="http://schemas.microsoft.com/office/drawing/2014/main" id="{926F7B12-9A14-4A3E-BA43-21133867069B}"/>
                  </a:ext>
                </a:extLst>
              </p:cNvPr>
              <p:cNvSpPr>
                <a:spLocks/>
              </p:cNvSpPr>
              <p:nvPr/>
            </p:nvSpPr>
            <p:spPr bwMode="auto">
              <a:xfrm>
                <a:off x="9168011" y="5667570"/>
                <a:ext cx="665163" cy="158751"/>
              </a:xfrm>
              <a:custGeom>
                <a:avLst/>
                <a:gdLst>
                  <a:gd name="T0" fmla="*/ 223 w 223"/>
                  <a:gd name="T1" fmla="*/ 46 h 49"/>
                  <a:gd name="T2" fmla="*/ 208 w 223"/>
                  <a:gd name="T3" fmla="*/ 49 h 49"/>
                  <a:gd name="T4" fmla="*/ 15 w 223"/>
                  <a:gd name="T5" fmla="*/ 49 h 49"/>
                  <a:gd name="T6" fmla="*/ 0 w 223"/>
                  <a:gd name="T7" fmla="*/ 46 h 49"/>
                  <a:gd name="T8" fmla="*/ 0 w 223"/>
                  <a:gd name="T9" fmla="*/ 3 h 49"/>
                  <a:gd name="T10" fmla="*/ 15 w 223"/>
                  <a:gd name="T11" fmla="*/ 0 h 49"/>
                  <a:gd name="T12" fmla="*/ 208 w 223"/>
                  <a:gd name="T13" fmla="*/ 0 h 49"/>
                  <a:gd name="T14" fmla="*/ 223 w 223"/>
                  <a:gd name="T15" fmla="*/ 3 h 49"/>
                  <a:gd name="T16" fmla="*/ 223 w 223"/>
                  <a:gd name="T17"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 h="49">
                    <a:moveTo>
                      <a:pt x="223" y="46"/>
                    </a:moveTo>
                    <a:cubicBezTo>
                      <a:pt x="223" y="48"/>
                      <a:pt x="216" y="49"/>
                      <a:pt x="208" y="49"/>
                    </a:cubicBezTo>
                    <a:cubicBezTo>
                      <a:pt x="15" y="49"/>
                      <a:pt x="15" y="49"/>
                      <a:pt x="15" y="49"/>
                    </a:cubicBezTo>
                    <a:cubicBezTo>
                      <a:pt x="7" y="49"/>
                      <a:pt x="0" y="48"/>
                      <a:pt x="0" y="46"/>
                    </a:cubicBezTo>
                    <a:cubicBezTo>
                      <a:pt x="0" y="3"/>
                      <a:pt x="0" y="3"/>
                      <a:pt x="0" y="3"/>
                    </a:cubicBezTo>
                    <a:cubicBezTo>
                      <a:pt x="0" y="1"/>
                      <a:pt x="7" y="0"/>
                      <a:pt x="15" y="0"/>
                    </a:cubicBezTo>
                    <a:cubicBezTo>
                      <a:pt x="208" y="0"/>
                      <a:pt x="208" y="0"/>
                      <a:pt x="208" y="0"/>
                    </a:cubicBezTo>
                    <a:cubicBezTo>
                      <a:pt x="216" y="0"/>
                      <a:pt x="223" y="1"/>
                      <a:pt x="223" y="3"/>
                    </a:cubicBezTo>
                    <a:lnTo>
                      <a:pt x="223" y="46"/>
                    </a:lnTo>
                    <a:close/>
                  </a:path>
                </a:pathLst>
              </a:custGeom>
              <a:noFill/>
              <a:ln w="19050" cap="flat">
                <a:solidFill>
                  <a:schemeClr val="accent4"/>
                </a:solidFill>
                <a:prstDash val="solid"/>
                <a:miter lim="800000"/>
                <a:headEnd/>
                <a:tailEnd/>
              </a:ln>
            </p:spPr>
            <p:txBody>
              <a:bodyPr vert="horz" wrap="square" lIns="89630" tIns="44814" rIns="89630" bIns="44814" numCol="1" anchor="t" anchorCtr="0" compatLnSpc="1">
                <a:prstTxWarp prst="textNoShape">
                  <a:avLst/>
                </a:prstTxWarp>
              </a:bodyPr>
              <a:lstStyle/>
              <a:p>
                <a:pPr defTabSz="896214">
                  <a:defRPr/>
                </a:pPr>
                <a:endParaRPr lang="en-US" sz="1730" kern="0">
                  <a:ln w="12700">
                    <a:solidFill>
                      <a:srgbClr val="505050"/>
                    </a:solidFill>
                  </a:ln>
                  <a:solidFill>
                    <a:srgbClr val="002050"/>
                  </a:solidFill>
                  <a:latin typeface="Segoe UI"/>
                </a:endParaRPr>
              </a:p>
            </p:txBody>
          </p:sp>
        </p:grpSp>
      </p:grpSp>
      <p:grpSp>
        <p:nvGrpSpPr>
          <p:cNvPr id="309" name="Condition: Devices">
            <a:extLst>
              <a:ext uri="{FF2B5EF4-FFF2-40B4-BE49-F238E27FC236}">
                <a16:creationId xmlns:a16="http://schemas.microsoft.com/office/drawing/2014/main" id="{A194CAE2-E249-4847-8266-8F6D107E8822}"/>
              </a:ext>
            </a:extLst>
          </p:cNvPr>
          <p:cNvGrpSpPr>
            <a:grpSpLocks noChangeAspect="1"/>
          </p:cNvGrpSpPr>
          <p:nvPr/>
        </p:nvGrpSpPr>
        <p:grpSpPr>
          <a:xfrm>
            <a:off x="2061700" y="3512704"/>
            <a:ext cx="896297" cy="896297"/>
            <a:chOff x="8997947" y="1475843"/>
            <a:chExt cx="1187753" cy="1187753"/>
          </a:xfrm>
        </p:grpSpPr>
        <p:sp>
          <p:nvSpPr>
            <p:cNvPr id="310" name="Oval 309">
              <a:extLst>
                <a:ext uri="{FF2B5EF4-FFF2-40B4-BE49-F238E27FC236}">
                  <a16:creationId xmlns:a16="http://schemas.microsoft.com/office/drawing/2014/main" id="{F0601E1C-C11E-46C7-A4A8-7D52C9AD4ADB}"/>
                </a:ext>
              </a:extLst>
            </p:cNvPr>
            <p:cNvSpPr/>
            <p:nvPr/>
          </p:nvSpPr>
          <p:spPr bwMode="auto">
            <a:xfrm>
              <a:off x="8997947" y="1475843"/>
              <a:ext cx="1187753" cy="1187753"/>
            </a:xfrm>
            <a:prstGeom prst="ellipse">
              <a:avLst/>
            </a:prstGeom>
            <a:solidFill>
              <a:srgbClr val="505050">
                <a:lumMod val="20000"/>
                <a:lumOff val="80000"/>
              </a:srgbClr>
            </a:solidFill>
            <a:ln w="44450" cap="flat" cmpd="sng" algn="ctr">
              <a:noFill/>
              <a:prstDash val="solid"/>
              <a:headEnd type="none"/>
              <a:tailEnd type="none"/>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922" fontAlgn="base">
                <a:lnSpc>
                  <a:spcPct val="90000"/>
                </a:lnSpc>
                <a:spcBef>
                  <a:spcPct val="0"/>
                </a:spcBef>
                <a:spcAft>
                  <a:spcPct val="0"/>
                </a:spcAft>
                <a:defRPr/>
              </a:pPr>
              <a:endParaRPr lang="en-US" sz="5293" kern="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311" name="Group 310">
              <a:extLst>
                <a:ext uri="{FF2B5EF4-FFF2-40B4-BE49-F238E27FC236}">
                  <a16:creationId xmlns:a16="http://schemas.microsoft.com/office/drawing/2014/main" id="{B37D6CC3-9035-4C3A-A3F1-BD1E3FE30935}"/>
                </a:ext>
              </a:extLst>
            </p:cNvPr>
            <p:cNvGrpSpPr/>
            <p:nvPr/>
          </p:nvGrpSpPr>
          <p:grpSpPr>
            <a:xfrm>
              <a:off x="9290152" y="1848014"/>
              <a:ext cx="576390" cy="488371"/>
              <a:chOff x="4947743" y="5339803"/>
              <a:chExt cx="825499" cy="706436"/>
            </a:xfrm>
          </p:grpSpPr>
          <p:sp>
            <p:nvSpPr>
              <p:cNvPr id="312" name="Freeform 5">
                <a:extLst>
                  <a:ext uri="{FF2B5EF4-FFF2-40B4-BE49-F238E27FC236}">
                    <a16:creationId xmlns:a16="http://schemas.microsoft.com/office/drawing/2014/main" id="{CB466EF2-0418-4E1C-8C6B-A0239995AD4E}"/>
                  </a:ext>
                </a:extLst>
              </p:cNvPr>
              <p:cNvSpPr>
                <a:spLocks/>
              </p:cNvSpPr>
              <p:nvPr/>
            </p:nvSpPr>
            <p:spPr bwMode="auto">
              <a:xfrm>
                <a:off x="5217618" y="5870026"/>
                <a:ext cx="211136" cy="106364"/>
              </a:xfrm>
              <a:custGeom>
                <a:avLst/>
                <a:gdLst>
                  <a:gd name="T0" fmla="*/ 42 w 48"/>
                  <a:gd name="T1" fmla="*/ 0 h 24"/>
                  <a:gd name="T2" fmla="*/ 42 w 48"/>
                  <a:gd name="T3" fmla="*/ 11 h 24"/>
                  <a:gd name="T4" fmla="*/ 48 w 48"/>
                  <a:gd name="T5" fmla="*/ 22 h 24"/>
                  <a:gd name="T6" fmla="*/ 45 w 48"/>
                  <a:gd name="T7" fmla="*/ 23 h 24"/>
                  <a:gd name="T8" fmla="*/ 3 w 48"/>
                  <a:gd name="T9" fmla="*/ 23 h 24"/>
                  <a:gd name="T10" fmla="*/ 0 w 48"/>
                  <a:gd name="T11" fmla="*/ 22 h 24"/>
                  <a:gd name="T12" fmla="*/ 6 w 48"/>
                  <a:gd name="T13" fmla="*/ 11 h 24"/>
                  <a:gd name="T14" fmla="*/ 6 w 48"/>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4">
                    <a:moveTo>
                      <a:pt x="42" y="0"/>
                    </a:moveTo>
                    <a:cubicBezTo>
                      <a:pt x="42" y="11"/>
                      <a:pt x="42" y="11"/>
                      <a:pt x="42" y="11"/>
                    </a:cubicBezTo>
                    <a:cubicBezTo>
                      <a:pt x="48" y="22"/>
                      <a:pt x="48" y="22"/>
                      <a:pt x="48" y="22"/>
                    </a:cubicBezTo>
                    <a:cubicBezTo>
                      <a:pt x="48" y="24"/>
                      <a:pt x="47" y="23"/>
                      <a:pt x="45" y="23"/>
                    </a:cubicBezTo>
                    <a:cubicBezTo>
                      <a:pt x="3" y="23"/>
                      <a:pt x="3" y="23"/>
                      <a:pt x="3" y="23"/>
                    </a:cubicBezTo>
                    <a:cubicBezTo>
                      <a:pt x="1" y="23"/>
                      <a:pt x="0" y="24"/>
                      <a:pt x="0" y="22"/>
                    </a:cubicBezTo>
                    <a:cubicBezTo>
                      <a:pt x="6" y="11"/>
                      <a:pt x="6" y="11"/>
                      <a:pt x="6" y="11"/>
                    </a:cubicBezTo>
                    <a:cubicBezTo>
                      <a:pt x="6" y="0"/>
                      <a:pt x="6" y="0"/>
                      <a:pt x="6" y="0"/>
                    </a:cubicBezTo>
                  </a:path>
                </a:pathLst>
              </a:cu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defTabSz="896214">
                  <a:defRPr/>
                </a:pPr>
                <a:endParaRPr lang="en-US" sz="1730" kern="0">
                  <a:solidFill>
                    <a:srgbClr val="505050"/>
                  </a:solidFill>
                  <a:latin typeface="Segoe UI"/>
                </a:endParaRPr>
              </a:p>
            </p:txBody>
          </p:sp>
          <p:sp>
            <p:nvSpPr>
              <p:cNvPr id="313" name="Freeform 6">
                <a:extLst>
                  <a:ext uri="{FF2B5EF4-FFF2-40B4-BE49-F238E27FC236}">
                    <a16:creationId xmlns:a16="http://schemas.microsoft.com/office/drawing/2014/main" id="{CBFEDBE6-BF26-492C-B2F5-17FD9C5530ED}"/>
                  </a:ext>
                </a:extLst>
              </p:cNvPr>
              <p:cNvSpPr>
                <a:spLocks/>
              </p:cNvSpPr>
              <p:nvPr/>
            </p:nvSpPr>
            <p:spPr bwMode="auto">
              <a:xfrm>
                <a:off x="4947743" y="5339803"/>
                <a:ext cx="742950" cy="531812"/>
              </a:xfrm>
              <a:custGeom>
                <a:avLst/>
                <a:gdLst>
                  <a:gd name="T0" fmla="*/ 118 w 168"/>
                  <a:gd name="T1" fmla="*/ 120 h 120"/>
                  <a:gd name="T2" fmla="*/ 10 w 168"/>
                  <a:gd name="T3" fmla="*/ 120 h 120"/>
                  <a:gd name="T4" fmla="*/ 0 w 168"/>
                  <a:gd name="T5" fmla="*/ 110 h 120"/>
                  <a:gd name="T6" fmla="*/ 0 w 168"/>
                  <a:gd name="T7" fmla="*/ 10 h 120"/>
                  <a:gd name="T8" fmla="*/ 10 w 168"/>
                  <a:gd name="T9" fmla="*/ 0 h 120"/>
                  <a:gd name="T10" fmla="*/ 158 w 168"/>
                  <a:gd name="T11" fmla="*/ 0 h 120"/>
                  <a:gd name="T12" fmla="*/ 168 w 168"/>
                  <a:gd name="T13" fmla="*/ 10 h 120"/>
                  <a:gd name="T14" fmla="*/ 168 w 168"/>
                  <a:gd name="T15" fmla="*/ 29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20">
                    <a:moveTo>
                      <a:pt x="118" y="120"/>
                    </a:moveTo>
                    <a:cubicBezTo>
                      <a:pt x="10" y="120"/>
                      <a:pt x="10" y="120"/>
                      <a:pt x="10" y="120"/>
                    </a:cubicBezTo>
                    <a:cubicBezTo>
                      <a:pt x="4" y="120"/>
                      <a:pt x="0" y="115"/>
                      <a:pt x="0" y="110"/>
                    </a:cubicBezTo>
                    <a:cubicBezTo>
                      <a:pt x="0" y="10"/>
                      <a:pt x="0" y="10"/>
                      <a:pt x="0" y="10"/>
                    </a:cubicBezTo>
                    <a:cubicBezTo>
                      <a:pt x="0" y="4"/>
                      <a:pt x="4" y="0"/>
                      <a:pt x="10" y="0"/>
                    </a:cubicBezTo>
                    <a:cubicBezTo>
                      <a:pt x="158" y="0"/>
                      <a:pt x="158" y="0"/>
                      <a:pt x="158" y="0"/>
                    </a:cubicBezTo>
                    <a:cubicBezTo>
                      <a:pt x="164" y="0"/>
                      <a:pt x="168" y="4"/>
                      <a:pt x="168" y="10"/>
                    </a:cubicBezTo>
                    <a:cubicBezTo>
                      <a:pt x="168" y="29"/>
                      <a:pt x="168" y="29"/>
                      <a:pt x="168" y="29"/>
                    </a:cubicBezTo>
                  </a:path>
                </a:pathLst>
              </a:cu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defTabSz="896214">
                  <a:defRPr/>
                </a:pPr>
                <a:endParaRPr lang="en-US" sz="1730" kern="0">
                  <a:solidFill>
                    <a:srgbClr val="505050"/>
                  </a:solidFill>
                  <a:latin typeface="Segoe UI"/>
                </a:endParaRPr>
              </a:p>
            </p:txBody>
          </p:sp>
          <p:sp>
            <p:nvSpPr>
              <p:cNvPr id="314" name="Freeform 7">
                <a:extLst>
                  <a:ext uri="{FF2B5EF4-FFF2-40B4-BE49-F238E27FC236}">
                    <a16:creationId xmlns:a16="http://schemas.microsoft.com/office/drawing/2014/main" id="{0D92F242-981A-449C-A49F-BEF0E81948E3}"/>
                  </a:ext>
                </a:extLst>
              </p:cNvPr>
              <p:cNvSpPr>
                <a:spLocks/>
              </p:cNvSpPr>
              <p:nvPr/>
            </p:nvSpPr>
            <p:spPr bwMode="auto">
              <a:xfrm>
                <a:off x="4957269" y="5776364"/>
                <a:ext cx="511173" cy="0"/>
              </a:xfrm>
              <a:custGeom>
                <a:avLst/>
                <a:gdLst>
                  <a:gd name="T0" fmla="*/ 0 w 321"/>
                  <a:gd name="T1" fmla="*/ 179 w 321"/>
                  <a:gd name="T2" fmla="*/ 321 w 321"/>
                </a:gdLst>
                <a:ahLst/>
                <a:cxnLst>
                  <a:cxn ang="0">
                    <a:pos x="T0" y="0"/>
                  </a:cxn>
                  <a:cxn ang="0">
                    <a:pos x="T1" y="0"/>
                  </a:cxn>
                  <a:cxn ang="0">
                    <a:pos x="T2" y="0"/>
                  </a:cxn>
                </a:cxnLst>
                <a:rect l="0" t="0" r="r" b="b"/>
                <a:pathLst>
                  <a:path w="321">
                    <a:moveTo>
                      <a:pt x="0" y="0"/>
                    </a:moveTo>
                    <a:lnTo>
                      <a:pt x="179" y="0"/>
                    </a:lnTo>
                    <a:lnTo>
                      <a:pt x="321" y="0"/>
                    </a:lnTo>
                  </a:path>
                </a:pathLst>
              </a:cu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defTabSz="896214">
                  <a:defRPr/>
                </a:pPr>
                <a:endParaRPr lang="en-US" sz="1730" kern="0">
                  <a:solidFill>
                    <a:srgbClr val="505050"/>
                  </a:solidFill>
                  <a:latin typeface="Segoe UI"/>
                </a:endParaRPr>
              </a:p>
            </p:txBody>
          </p:sp>
          <p:sp>
            <p:nvSpPr>
              <p:cNvPr id="315" name="Freeform 8">
                <a:extLst>
                  <a:ext uri="{FF2B5EF4-FFF2-40B4-BE49-F238E27FC236}">
                    <a16:creationId xmlns:a16="http://schemas.microsoft.com/office/drawing/2014/main" id="{1E244DE9-A69F-41E9-834E-A8CCC3386FF2}"/>
                  </a:ext>
                </a:extLst>
              </p:cNvPr>
              <p:cNvSpPr>
                <a:spLocks/>
              </p:cNvSpPr>
              <p:nvPr/>
            </p:nvSpPr>
            <p:spPr bwMode="auto">
              <a:xfrm>
                <a:off x="5468442" y="5466803"/>
                <a:ext cx="304800" cy="579436"/>
              </a:xfrm>
              <a:custGeom>
                <a:avLst/>
                <a:gdLst>
                  <a:gd name="T0" fmla="*/ 69 w 69"/>
                  <a:gd name="T1" fmla="*/ 118 h 131"/>
                  <a:gd name="T2" fmla="*/ 56 w 69"/>
                  <a:gd name="T3" fmla="*/ 131 h 131"/>
                  <a:gd name="T4" fmla="*/ 12 w 69"/>
                  <a:gd name="T5" fmla="*/ 131 h 131"/>
                  <a:gd name="T6" fmla="*/ 0 w 69"/>
                  <a:gd name="T7" fmla="*/ 118 h 131"/>
                  <a:gd name="T8" fmla="*/ 0 w 69"/>
                  <a:gd name="T9" fmla="*/ 13 h 131"/>
                  <a:gd name="T10" fmla="*/ 12 w 69"/>
                  <a:gd name="T11" fmla="*/ 0 h 131"/>
                  <a:gd name="T12" fmla="*/ 56 w 69"/>
                  <a:gd name="T13" fmla="*/ 0 h 131"/>
                  <a:gd name="T14" fmla="*/ 69 w 69"/>
                  <a:gd name="T15" fmla="*/ 13 h 131"/>
                  <a:gd name="T16" fmla="*/ 69 w 69"/>
                  <a:gd name="T17" fmla="*/ 11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31">
                    <a:moveTo>
                      <a:pt x="69" y="118"/>
                    </a:moveTo>
                    <a:cubicBezTo>
                      <a:pt x="69" y="126"/>
                      <a:pt x="64" y="131"/>
                      <a:pt x="56" y="131"/>
                    </a:cubicBezTo>
                    <a:cubicBezTo>
                      <a:pt x="12" y="131"/>
                      <a:pt x="12" y="131"/>
                      <a:pt x="12" y="131"/>
                    </a:cubicBezTo>
                    <a:cubicBezTo>
                      <a:pt x="4" y="131"/>
                      <a:pt x="0" y="126"/>
                      <a:pt x="0" y="118"/>
                    </a:cubicBezTo>
                    <a:cubicBezTo>
                      <a:pt x="0" y="13"/>
                      <a:pt x="0" y="13"/>
                      <a:pt x="0" y="13"/>
                    </a:cubicBezTo>
                    <a:cubicBezTo>
                      <a:pt x="0" y="4"/>
                      <a:pt x="4" y="0"/>
                      <a:pt x="12" y="0"/>
                    </a:cubicBezTo>
                    <a:cubicBezTo>
                      <a:pt x="56" y="0"/>
                      <a:pt x="56" y="0"/>
                      <a:pt x="56" y="0"/>
                    </a:cubicBezTo>
                    <a:cubicBezTo>
                      <a:pt x="64" y="0"/>
                      <a:pt x="69" y="4"/>
                      <a:pt x="69" y="13"/>
                    </a:cubicBezTo>
                    <a:lnTo>
                      <a:pt x="69" y="118"/>
                    </a:lnTo>
                    <a:close/>
                  </a:path>
                </a:pathLst>
              </a:cu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defTabSz="896214">
                  <a:defRPr/>
                </a:pPr>
                <a:endParaRPr lang="en-US" sz="1730" kern="0">
                  <a:solidFill>
                    <a:srgbClr val="505050"/>
                  </a:solidFill>
                  <a:latin typeface="Segoe UI"/>
                </a:endParaRPr>
              </a:p>
            </p:txBody>
          </p:sp>
          <p:sp>
            <p:nvSpPr>
              <p:cNvPr id="316" name="Line 9">
                <a:extLst>
                  <a:ext uri="{FF2B5EF4-FFF2-40B4-BE49-F238E27FC236}">
                    <a16:creationId xmlns:a16="http://schemas.microsoft.com/office/drawing/2014/main" id="{303717E6-00EF-4221-B4ED-0FEEA9BAE736}"/>
                  </a:ext>
                </a:extLst>
              </p:cNvPr>
              <p:cNvSpPr>
                <a:spLocks noChangeShapeType="1"/>
              </p:cNvSpPr>
              <p:nvPr/>
            </p:nvSpPr>
            <p:spPr bwMode="auto">
              <a:xfrm flipH="1" flipV="1">
                <a:off x="5468442" y="5963690"/>
                <a:ext cx="304800" cy="0"/>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89630" tIns="44814" rIns="89630" bIns="44814" numCol="1" anchor="t" anchorCtr="0" compatLnSpc="1">
                <a:prstTxWarp prst="textNoShape">
                  <a:avLst/>
                </a:prstTxWarp>
              </a:bodyPr>
              <a:lstStyle/>
              <a:p>
                <a:pPr defTabSz="896214">
                  <a:defRPr/>
                </a:pPr>
                <a:endParaRPr lang="en-US" sz="1730" kern="0">
                  <a:solidFill>
                    <a:srgbClr val="505050"/>
                  </a:solidFill>
                  <a:latin typeface="Segoe UI"/>
                </a:endParaRPr>
              </a:p>
            </p:txBody>
          </p:sp>
          <p:sp>
            <p:nvSpPr>
              <p:cNvPr id="317" name="Line 10">
                <a:extLst>
                  <a:ext uri="{FF2B5EF4-FFF2-40B4-BE49-F238E27FC236}">
                    <a16:creationId xmlns:a16="http://schemas.microsoft.com/office/drawing/2014/main" id="{7B76CDA6-5E5B-4F24-9157-DA982BE7412A}"/>
                  </a:ext>
                </a:extLst>
              </p:cNvPr>
              <p:cNvSpPr>
                <a:spLocks noChangeShapeType="1"/>
              </p:cNvSpPr>
              <p:nvPr/>
            </p:nvSpPr>
            <p:spPr bwMode="auto">
              <a:xfrm>
                <a:off x="5468442" y="5543002"/>
                <a:ext cx="304800" cy="4763"/>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89630" tIns="44814" rIns="89630" bIns="44814" numCol="1" anchor="t" anchorCtr="0" compatLnSpc="1">
                <a:prstTxWarp prst="textNoShape">
                  <a:avLst/>
                </a:prstTxWarp>
              </a:bodyPr>
              <a:lstStyle/>
              <a:p>
                <a:pPr defTabSz="896214">
                  <a:defRPr/>
                </a:pPr>
                <a:endParaRPr lang="en-US" sz="1730" kern="0">
                  <a:solidFill>
                    <a:srgbClr val="505050"/>
                  </a:solidFill>
                  <a:latin typeface="Segoe UI"/>
                </a:endParaRPr>
              </a:p>
            </p:txBody>
          </p:sp>
        </p:grpSp>
      </p:grpSp>
      <p:grpSp>
        <p:nvGrpSpPr>
          <p:cNvPr id="14" name="Condition: Users">
            <a:extLst>
              <a:ext uri="{FF2B5EF4-FFF2-40B4-BE49-F238E27FC236}">
                <a16:creationId xmlns:a16="http://schemas.microsoft.com/office/drawing/2014/main" id="{A3A00ADF-AC72-4EC1-BF2B-26550F7F4029}"/>
              </a:ext>
            </a:extLst>
          </p:cNvPr>
          <p:cNvGrpSpPr/>
          <p:nvPr/>
        </p:nvGrpSpPr>
        <p:grpSpPr>
          <a:xfrm>
            <a:off x="2454339" y="2649243"/>
            <a:ext cx="896297" cy="896297"/>
            <a:chOff x="2389913" y="1545064"/>
            <a:chExt cx="896425" cy="896425"/>
          </a:xfrm>
        </p:grpSpPr>
        <p:sp>
          <p:nvSpPr>
            <p:cNvPr id="318" name="Oval 317">
              <a:extLst>
                <a:ext uri="{FF2B5EF4-FFF2-40B4-BE49-F238E27FC236}">
                  <a16:creationId xmlns:a16="http://schemas.microsoft.com/office/drawing/2014/main" id="{348A5ED1-4FD3-4B3F-A9B4-E356CFBE1F54}"/>
                </a:ext>
              </a:extLst>
            </p:cNvPr>
            <p:cNvSpPr/>
            <p:nvPr/>
          </p:nvSpPr>
          <p:spPr bwMode="auto">
            <a:xfrm>
              <a:off x="2389913" y="1545064"/>
              <a:ext cx="896425" cy="896425"/>
            </a:xfrm>
            <a:prstGeom prst="ellipse">
              <a:avLst/>
            </a:prstGeom>
            <a:solidFill>
              <a:srgbClr val="505050">
                <a:lumMod val="20000"/>
                <a:lumOff val="80000"/>
              </a:srgbClr>
            </a:solidFill>
            <a:ln w="44450" cap="flat" cmpd="sng" algn="ctr">
              <a:noFill/>
              <a:prstDash val="solid"/>
              <a:headEnd type="none"/>
              <a:tailEnd type="none"/>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922" fontAlgn="base">
                <a:lnSpc>
                  <a:spcPct val="90000"/>
                </a:lnSpc>
                <a:spcBef>
                  <a:spcPct val="0"/>
                </a:spcBef>
                <a:spcAft>
                  <a:spcPct val="0"/>
                </a:spcAft>
                <a:defRPr/>
              </a:pPr>
              <a:endParaRPr lang="en-US" sz="5293" kern="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323" name="Group 322">
              <a:extLst>
                <a:ext uri="{FF2B5EF4-FFF2-40B4-BE49-F238E27FC236}">
                  <a16:creationId xmlns:a16="http://schemas.microsoft.com/office/drawing/2014/main" id="{912345BC-15AD-42DC-B725-F0BBFCA20328}"/>
                </a:ext>
              </a:extLst>
            </p:cNvPr>
            <p:cNvGrpSpPr/>
            <p:nvPr/>
          </p:nvGrpSpPr>
          <p:grpSpPr>
            <a:xfrm>
              <a:off x="2677696" y="1796615"/>
              <a:ext cx="320858" cy="381540"/>
              <a:chOff x="6701391" y="5898584"/>
              <a:chExt cx="414034" cy="492343"/>
            </a:xfrm>
          </p:grpSpPr>
          <p:sp>
            <p:nvSpPr>
              <p:cNvPr id="324" name="Freeform 9">
                <a:extLst>
                  <a:ext uri="{FF2B5EF4-FFF2-40B4-BE49-F238E27FC236}">
                    <a16:creationId xmlns:a16="http://schemas.microsoft.com/office/drawing/2014/main" id="{EC3DAC03-A394-4356-A5D8-8740EF697193}"/>
                  </a:ext>
                </a:extLst>
              </p:cNvPr>
              <p:cNvSpPr>
                <a:spLocks/>
              </p:cNvSpPr>
              <p:nvPr/>
            </p:nvSpPr>
            <p:spPr bwMode="auto">
              <a:xfrm>
                <a:off x="6701391" y="6188868"/>
                <a:ext cx="414034" cy="202059"/>
              </a:xfrm>
              <a:custGeom>
                <a:avLst/>
                <a:gdLst>
                  <a:gd name="T0" fmla="*/ 56 w 56"/>
                  <a:gd name="T1" fmla="*/ 28 h 28"/>
                  <a:gd name="T2" fmla="*/ 28 w 56"/>
                  <a:gd name="T3" fmla="*/ 0 h 28"/>
                  <a:gd name="T4" fmla="*/ 0 w 56"/>
                  <a:gd name="T5" fmla="*/ 28 h 28"/>
                </a:gdLst>
                <a:ahLst/>
                <a:cxnLst>
                  <a:cxn ang="0">
                    <a:pos x="T0" y="T1"/>
                  </a:cxn>
                  <a:cxn ang="0">
                    <a:pos x="T2" y="T3"/>
                  </a:cxn>
                  <a:cxn ang="0">
                    <a:pos x="T4" y="T5"/>
                  </a:cxn>
                </a:cxnLst>
                <a:rect l="0" t="0" r="r" b="b"/>
                <a:pathLst>
                  <a:path w="56" h="28">
                    <a:moveTo>
                      <a:pt x="56" y="28"/>
                    </a:moveTo>
                    <a:cubicBezTo>
                      <a:pt x="56" y="13"/>
                      <a:pt x="44" y="0"/>
                      <a:pt x="28" y="0"/>
                    </a:cubicBezTo>
                    <a:cubicBezTo>
                      <a:pt x="12" y="0"/>
                      <a:pt x="0" y="13"/>
                      <a:pt x="0" y="28"/>
                    </a:cubicBezTo>
                  </a:path>
                </a:pathLst>
              </a:custGeom>
              <a:noFill/>
              <a:ln w="1270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47" tIns="46623" rIns="93247" bIns="46623" numCol="1" anchor="t" anchorCtr="0" compatLnSpc="1">
                <a:prstTxWarp prst="textNoShape">
                  <a:avLst/>
                </a:prstTxWarp>
              </a:bodyPr>
              <a:lstStyle/>
              <a:p>
                <a:endParaRPr lang="en-US" sz="1836"/>
              </a:p>
            </p:txBody>
          </p:sp>
          <p:sp>
            <p:nvSpPr>
              <p:cNvPr id="325" name="Oval 324">
                <a:extLst>
                  <a:ext uri="{FF2B5EF4-FFF2-40B4-BE49-F238E27FC236}">
                    <a16:creationId xmlns:a16="http://schemas.microsoft.com/office/drawing/2014/main" id="{08B3B9FD-E584-417A-983D-EC778A3E8373}"/>
                  </a:ext>
                </a:extLst>
              </p:cNvPr>
              <p:cNvSpPr>
                <a:spLocks noChangeArrowheads="1"/>
              </p:cNvSpPr>
              <p:nvPr/>
            </p:nvSpPr>
            <p:spPr bwMode="auto">
              <a:xfrm>
                <a:off x="6761604" y="5898584"/>
                <a:ext cx="293586" cy="290227"/>
              </a:xfrm>
              <a:prstGeom prst="ellipse">
                <a:avLst/>
              </a:prstGeom>
              <a:noFill/>
              <a:ln w="12700" cap="flat">
                <a:solidFill>
                  <a:schemeClr val="accent4"/>
                </a:solidFill>
                <a:prstDash val="solid"/>
                <a:miter lim="800000"/>
                <a:headEnd/>
                <a:tailEnd/>
              </a:ln>
              <a:extLst/>
            </p:spPr>
            <p:txBody>
              <a:bodyPr vert="horz" wrap="square" lIns="93247" tIns="46623" rIns="93247" bIns="46623" numCol="1" anchor="t" anchorCtr="0" compatLnSpc="1">
                <a:prstTxWarp prst="textNoShape">
                  <a:avLst/>
                </a:prstTxWarp>
              </a:bodyPr>
              <a:lstStyle/>
              <a:p>
                <a:endParaRPr lang="en-US" sz="1836"/>
              </a:p>
            </p:txBody>
          </p:sp>
        </p:grpSp>
      </p:grpSp>
      <p:sp>
        <p:nvSpPr>
          <p:cNvPr id="460" name="Oval 459">
            <a:extLst>
              <a:ext uri="{FF2B5EF4-FFF2-40B4-BE49-F238E27FC236}">
                <a16:creationId xmlns:a16="http://schemas.microsoft.com/office/drawing/2014/main" id="{01BB3EFB-CAE7-43CE-9240-1CDF681BDAEE}"/>
              </a:ext>
            </a:extLst>
          </p:cNvPr>
          <p:cNvSpPr/>
          <p:nvPr/>
        </p:nvSpPr>
        <p:spPr bwMode="auto">
          <a:xfrm>
            <a:off x="2938892" y="2571343"/>
            <a:ext cx="3929710" cy="3929487"/>
          </a:xfrm>
          <a:prstGeom prst="ellipse">
            <a:avLst/>
          </a:prstGeom>
          <a:noFill/>
          <a:ln w="228600" cap="flat" cmpd="sng" algn="ctr">
            <a:solidFill>
              <a:srgbClr val="0078D7"/>
            </a:solidFill>
            <a:prstDash val="solid"/>
            <a:headEnd type="none"/>
            <a:tailEnd type="none"/>
          </a:ln>
          <a:effectLst/>
        </p:spPr>
        <p:txBody>
          <a:bodyPr rot="0" spcFirstLastPara="0" vertOverflow="overflow" horzOverflow="overflow" vert="horz" wrap="square" lIns="175736" tIns="140589" rIns="175736" bIns="140589" numCol="1" spcCol="0" rtlCol="0" fromWordArt="0" anchor="ctr" anchorCtr="0" forceAA="0" compatLnSpc="1">
            <a:prstTxWarp prst="textNoShape">
              <a:avLst/>
            </a:prstTxWarp>
            <a:noAutofit/>
          </a:bodyPr>
          <a:lstStyle/>
          <a:p>
            <a:pPr algn="ctr" defTabSz="895922" fontAlgn="base">
              <a:lnSpc>
                <a:spcPct val="90000"/>
              </a:lnSpc>
              <a:spcBef>
                <a:spcPct val="0"/>
              </a:spcBef>
              <a:spcAft>
                <a:spcPct val="0"/>
              </a:spcAft>
              <a:defRPr/>
            </a:pPr>
            <a:endParaRPr lang="en-US" sz="1567" kern="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447" name="Policy Result">
            <a:extLst>
              <a:ext uri="{FF2B5EF4-FFF2-40B4-BE49-F238E27FC236}">
                <a16:creationId xmlns:a16="http://schemas.microsoft.com/office/drawing/2014/main" id="{E760D582-6AA3-4DAA-BF69-40DB15356F0B}"/>
              </a:ext>
            </a:extLst>
          </p:cNvPr>
          <p:cNvGrpSpPr/>
          <p:nvPr/>
        </p:nvGrpSpPr>
        <p:grpSpPr>
          <a:xfrm>
            <a:off x="5079500" y="5177428"/>
            <a:ext cx="539966" cy="540619"/>
            <a:chOff x="4912910" y="3539396"/>
            <a:chExt cx="640080" cy="640853"/>
          </a:xfrm>
        </p:grpSpPr>
        <p:sp>
          <p:nvSpPr>
            <p:cNvPr id="448" name="Oval 447">
              <a:extLst>
                <a:ext uri="{FF2B5EF4-FFF2-40B4-BE49-F238E27FC236}">
                  <a16:creationId xmlns:a16="http://schemas.microsoft.com/office/drawing/2014/main" id="{E536C3F4-B796-4256-841C-2775C67EB1F6}"/>
                </a:ext>
              </a:extLst>
            </p:cNvPr>
            <p:cNvSpPr/>
            <p:nvPr/>
          </p:nvSpPr>
          <p:spPr bwMode="auto">
            <a:xfrm>
              <a:off x="4912910" y="3539782"/>
              <a:ext cx="640080" cy="64008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nvGrpSpPr>
            <p:cNvPr id="449" name="Group 155">
              <a:extLst>
                <a:ext uri="{FF2B5EF4-FFF2-40B4-BE49-F238E27FC236}">
                  <a16:creationId xmlns:a16="http://schemas.microsoft.com/office/drawing/2014/main" id="{F4F54CEF-3FEA-412F-91A8-123374D2FA64}"/>
                </a:ext>
              </a:extLst>
            </p:cNvPr>
            <p:cNvGrpSpPr>
              <a:grpSpLocks noChangeAspect="1"/>
            </p:cNvGrpSpPr>
            <p:nvPr/>
          </p:nvGrpSpPr>
          <p:grpSpPr bwMode="auto">
            <a:xfrm>
              <a:off x="4912910" y="3539396"/>
              <a:ext cx="640080" cy="640853"/>
              <a:chOff x="5006" y="757"/>
              <a:chExt cx="828" cy="829"/>
            </a:xfrm>
            <a:solidFill>
              <a:schemeClr val="accent4"/>
            </a:solidFill>
          </p:grpSpPr>
          <p:sp>
            <p:nvSpPr>
              <p:cNvPr id="450" name="Freeform 156">
                <a:extLst>
                  <a:ext uri="{FF2B5EF4-FFF2-40B4-BE49-F238E27FC236}">
                    <a16:creationId xmlns:a16="http://schemas.microsoft.com/office/drawing/2014/main" id="{0F03DC52-3C6C-4B52-A590-C111099EEF51}"/>
                  </a:ext>
                </a:extLst>
              </p:cNvPr>
              <p:cNvSpPr>
                <a:spLocks noEditPoints="1"/>
              </p:cNvSpPr>
              <p:nvPr/>
            </p:nvSpPr>
            <p:spPr bwMode="auto">
              <a:xfrm>
                <a:off x="5006" y="757"/>
                <a:ext cx="828" cy="829"/>
              </a:xfrm>
              <a:custGeom>
                <a:avLst/>
                <a:gdLst>
                  <a:gd name="T0" fmla="*/ 1567 w 3135"/>
                  <a:gd name="T1" fmla="*/ 25 h 3135"/>
                  <a:gd name="T2" fmla="*/ 1567 w 3135"/>
                  <a:gd name="T3" fmla="*/ 25 h 3135"/>
                  <a:gd name="T4" fmla="*/ 26 w 3135"/>
                  <a:gd name="T5" fmla="*/ 1567 h 3135"/>
                  <a:gd name="T6" fmla="*/ 1567 w 3135"/>
                  <a:gd name="T7" fmla="*/ 3108 h 3135"/>
                  <a:gd name="T8" fmla="*/ 3109 w 3135"/>
                  <a:gd name="T9" fmla="*/ 1567 h 3135"/>
                  <a:gd name="T10" fmla="*/ 1567 w 3135"/>
                  <a:gd name="T11" fmla="*/ 25 h 3135"/>
                  <a:gd name="T12" fmla="*/ 1567 w 3135"/>
                  <a:gd name="T13" fmla="*/ 3135 h 3135"/>
                  <a:gd name="T14" fmla="*/ 1567 w 3135"/>
                  <a:gd name="T15" fmla="*/ 3135 h 3135"/>
                  <a:gd name="T16" fmla="*/ 0 w 3135"/>
                  <a:gd name="T17" fmla="*/ 1567 h 3135"/>
                  <a:gd name="T18" fmla="*/ 1567 w 3135"/>
                  <a:gd name="T19" fmla="*/ 0 h 3135"/>
                  <a:gd name="T20" fmla="*/ 3135 w 3135"/>
                  <a:gd name="T21" fmla="*/ 1567 h 3135"/>
                  <a:gd name="T22" fmla="*/ 1567 w 3135"/>
                  <a:gd name="T23" fmla="*/ 3135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35" h="3135">
                    <a:moveTo>
                      <a:pt x="1567" y="25"/>
                    </a:moveTo>
                    <a:lnTo>
                      <a:pt x="1567" y="25"/>
                    </a:lnTo>
                    <a:cubicBezTo>
                      <a:pt x="718" y="25"/>
                      <a:pt x="26" y="717"/>
                      <a:pt x="26" y="1567"/>
                    </a:cubicBezTo>
                    <a:cubicBezTo>
                      <a:pt x="26" y="2416"/>
                      <a:pt x="718" y="3108"/>
                      <a:pt x="1567" y="3108"/>
                    </a:cubicBezTo>
                    <a:cubicBezTo>
                      <a:pt x="2417" y="3108"/>
                      <a:pt x="3109" y="2416"/>
                      <a:pt x="3109" y="1567"/>
                    </a:cubicBezTo>
                    <a:cubicBezTo>
                      <a:pt x="3109" y="717"/>
                      <a:pt x="2417" y="25"/>
                      <a:pt x="1567" y="25"/>
                    </a:cubicBezTo>
                    <a:close/>
                    <a:moveTo>
                      <a:pt x="1567" y="3135"/>
                    </a:moveTo>
                    <a:lnTo>
                      <a:pt x="1567" y="3135"/>
                    </a:lnTo>
                    <a:cubicBezTo>
                      <a:pt x="703" y="3135"/>
                      <a:pt x="0" y="2431"/>
                      <a:pt x="0" y="1567"/>
                    </a:cubicBezTo>
                    <a:cubicBezTo>
                      <a:pt x="0" y="702"/>
                      <a:pt x="703" y="0"/>
                      <a:pt x="1567" y="0"/>
                    </a:cubicBezTo>
                    <a:cubicBezTo>
                      <a:pt x="2432" y="0"/>
                      <a:pt x="3135" y="702"/>
                      <a:pt x="3135" y="1567"/>
                    </a:cubicBezTo>
                    <a:cubicBezTo>
                      <a:pt x="3135" y="2431"/>
                      <a:pt x="2432" y="3135"/>
                      <a:pt x="1567" y="3135"/>
                    </a:cubicBezTo>
                    <a:close/>
                  </a:path>
                </a:pathLst>
              </a:custGeom>
              <a:grpFill/>
              <a:ln w="9525">
                <a:solidFill>
                  <a:schemeClr val="accent4"/>
                </a:solid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FFFFFF"/>
                  </a:solidFill>
                  <a:latin typeface="Segoe UI"/>
                </a:endParaRPr>
              </a:p>
            </p:txBody>
          </p:sp>
          <p:sp>
            <p:nvSpPr>
              <p:cNvPr id="451" name="Freeform 157">
                <a:extLst>
                  <a:ext uri="{FF2B5EF4-FFF2-40B4-BE49-F238E27FC236}">
                    <a16:creationId xmlns:a16="http://schemas.microsoft.com/office/drawing/2014/main" id="{9BC99126-794C-409E-B611-9603F689C55F}"/>
                  </a:ext>
                </a:extLst>
              </p:cNvPr>
              <p:cNvSpPr>
                <a:spLocks/>
              </p:cNvSpPr>
              <p:nvPr/>
            </p:nvSpPr>
            <p:spPr bwMode="auto">
              <a:xfrm>
                <a:off x="5235" y="934"/>
                <a:ext cx="381" cy="479"/>
              </a:xfrm>
              <a:custGeom>
                <a:avLst/>
                <a:gdLst>
                  <a:gd name="T0" fmla="*/ 1357 w 1440"/>
                  <a:gd name="T1" fmla="*/ 1813 h 1813"/>
                  <a:gd name="T2" fmla="*/ 1357 w 1440"/>
                  <a:gd name="T3" fmla="*/ 1813 h 1813"/>
                  <a:gd name="T4" fmla="*/ 79 w 1440"/>
                  <a:gd name="T5" fmla="*/ 1813 h 1813"/>
                  <a:gd name="T6" fmla="*/ 0 w 1440"/>
                  <a:gd name="T7" fmla="*/ 1730 h 1813"/>
                  <a:gd name="T8" fmla="*/ 0 w 1440"/>
                  <a:gd name="T9" fmla="*/ 81 h 1813"/>
                  <a:gd name="T10" fmla="*/ 79 w 1440"/>
                  <a:gd name="T11" fmla="*/ 0 h 1813"/>
                  <a:gd name="T12" fmla="*/ 573 w 1440"/>
                  <a:gd name="T13" fmla="*/ 0 h 1813"/>
                  <a:gd name="T14" fmla="*/ 573 w 1440"/>
                  <a:gd name="T15" fmla="*/ 27 h 1813"/>
                  <a:gd name="T16" fmla="*/ 79 w 1440"/>
                  <a:gd name="T17" fmla="*/ 27 h 1813"/>
                  <a:gd name="T18" fmla="*/ 27 w 1440"/>
                  <a:gd name="T19" fmla="*/ 81 h 1813"/>
                  <a:gd name="T20" fmla="*/ 27 w 1440"/>
                  <a:gd name="T21" fmla="*/ 1730 h 1813"/>
                  <a:gd name="T22" fmla="*/ 79 w 1440"/>
                  <a:gd name="T23" fmla="*/ 1787 h 1813"/>
                  <a:gd name="T24" fmla="*/ 1357 w 1440"/>
                  <a:gd name="T25" fmla="*/ 1787 h 1813"/>
                  <a:gd name="T26" fmla="*/ 1413 w 1440"/>
                  <a:gd name="T27" fmla="*/ 1730 h 1813"/>
                  <a:gd name="T28" fmla="*/ 1413 w 1440"/>
                  <a:gd name="T29" fmla="*/ 81 h 1813"/>
                  <a:gd name="T30" fmla="*/ 1357 w 1440"/>
                  <a:gd name="T31" fmla="*/ 27 h 1813"/>
                  <a:gd name="T32" fmla="*/ 853 w 1440"/>
                  <a:gd name="T33" fmla="*/ 27 h 1813"/>
                  <a:gd name="T34" fmla="*/ 853 w 1440"/>
                  <a:gd name="T35" fmla="*/ 0 h 1813"/>
                  <a:gd name="T36" fmla="*/ 1357 w 1440"/>
                  <a:gd name="T37" fmla="*/ 0 h 1813"/>
                  <a:gd name="T38" fmla="*/ 1440 w 1440"/>
                  <a:gd name="T39" fmla="*/ 81 h 1813"/>
                  <a:gd name="T40" fmla="*/ 1440 w 1440"/>
                  <a:gd name="T41" fmla="*/ 1730 h 1813"/>
                  <a:gd name="T42" fmla="*/ 1357 w 1440"/>
                  <a:gd name="T43" fmla="*/ 1813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0" h="1813">
                    <a:moveTo>
                      <a:pt x="1357" y="1813"/>
                    </a:moveTo>
                    <a:lnTo>
                      <a:pt x="1357" y="1813"/>
                    </a:lnTo>
                    <a:lnTo>
                      <a:pt x="79" y="1813"/>
                    </a:lnTo>
                    <a:cubicBezTo>
                      <a:pt x="37" y="1813"/>
                      <a:pt x="0" y="1774"/>
                      <a:pt x="0" y="1730"/>
                    </a:cubicBezTo>
                    <a:lnTo>
                      <a:pt x="0" y="81"/>
                    </a:lnTo>
                    <a:cubicBezTo>
                      <a:pt x="0" y="38"/>
                      <a:pt x="37" y="0"/>
                      <a:pt x="79" y="0"/>
                    </a:cubicBezTo>
                    <a:lnTo>
                      <a:pt x="573" y="0"/>
                    </a:lnTo>
                    <a:lnTo>
                      <a:pt x="573" y="27"/>
                    </a:lnTo>
                    <a:lnTo>
                      <a:pt x="79" y="27"/>
                    </a:lnTo>
                    <a:cubicBezTo>
                      <a:pt x="52" y="27"/>
                      <a:pt x="27" y="53"/>
                      <a:pt x="27" y="81"/>
                    </a:cubicBezTo>
                    <a:lnTo>
                      <a:pt x="27" y="1730"/>
                    </a:lnTo>
                    <a:cubicBezTo>
                      <a:pt x="27" y="1758"/>
                      <a:pt x="52" y="1787"/>
                      <a:pt x="79" y="1787"/>
                    </a:cubicBezTo>
                    <a:lnTo>
                      <a:pt x="1357" y="1787"/>
                    </a:lnTo>
                    <a:cubicBezTo>
                      <a:pt x="1385" y="1787"/>
                      <a:pt x="1413" y="1757"/>
                      <a:pt x="1413" y="1730"/>
                    </a:cubicBezTo>
                    <a:lnTo>
                      <a:pt x="1413" y="81"/>
                    </a:lnTo>
                    <a:cubicBezTo>
                      <a:pt x="1413" y="54"/>
                      <a:pt x="1385" y="27"/>
                      <a:pt x="1357" y="27"/>
                    </a:cubicBezTo>
                    <a:lnTo>
                      <a:pt x="853" y="27"/>
                    </a:lnTo>
                    <a:lnTo>
                      <a:pt x="853" y="0"/>
                    </a:lnTo>
                    <a:lnTo>
                      <a:pt x="1357" y="0"/>
                    </a:lnTo>
                    <a:cubicBezTo>
                      <a:pt x="1400" y="0"/>
                      <a:pt x="1440" y="39"/>
                      <a:pt x="1440" y="81"/>
                    </a:cubicBezTo>
                    <a:lnTo>
                      <a:pt x="1440" y="1730"/>
                    </a:lnTo>
                    <a:cubicBezTo>
                      <a:pt x="1440" y="1773"/>
                      <a:pt x="1400" y="1813"/>
                      <a:pt x="1357" y="1813"/>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FFFFFF"/>
                  </a:solidFill>
                  <a:latin typeface="Segoe UI"/>
                </a:endParaRPr>
              </a:p>
            </p:txBody>
          </p:sp>
          <p:sp>
            <p:nvSpPr>
              <p:cNvPr id="452" name="Freeform 158">
                <a:extLst>
                  <a:ext uri="{FF2B5EF4-FFF2-40B4-BE49-F238E27FC236}">
                    <a16:creationId xmlns:a16="http://schemas.microsoft.com/office/drawing/2014/main" id="{F4681057-0EED-4FD9-A576-32020D48A94E}"/>
                  </a:ext>
                </a:extLst>
              </p:cNvPr>
              <p:cNvSpPr>
                <a:spLocks/>
              </p:cNvSpPr>
              <p:nvPr/>
            </p:nvSpPr>
            <p:spPr bwMode="auto">
              <a:xfrm>
                <a:off x="5267" y="980"/>
                <a:ext cx="314" cy="401"/>
              </a:xfrm>
              <a:custGeom>
                <a:avLst/>
                <a:gdLst>
                  <a:gd name="T0" fmla="*/ 1173 w 1187"/>
                  <a:gd name="T1" fmla="*/ 1520 h 1520"/>
                  <a:gd name="T2" fmla="*/ 1173 w 1187"/>
                  <a:gd name="T3" fmla="*/ 1520 h 1520"/>
                  <a:gd name="T4" fmla="*/ 13 w 1187"/>
                  <a:gd name="T5" fmla="*/ 1520 h 1520"/>
                  <a:gd name="T6" fmla="*/ 0 w 1187"/>
                  <a:gd name="T7" fmla="*/ 1507 h 1520"/>
                  <a:gd name="T8" fmla="*/ 0 w 1187"/>
                  <a:gd name="T9" fmla="*/ 14 h 1520"/>
                  <a:gd name="T10" fmla="*/ 13 w 1187"/>
                  <a:gd name="T11" fmla="*/ 0 h 1520"/>
                  <a:gd name="T12" fmla="*/ 133 w 1187"/>
                  <a:gd name="T13" fmla="*/ 0 h 1520"/>
                  <a:gd name="T14" fmla="*/ 133 w 1187"/>
                  <a:gd name="T15" fmla="*/ 27 h 1520"/>
                  <a:gd name="T16" fmla="*/ 27 w 1187"/>
                  <a:gd name="T17" fmla="*/ 27 h 1520"/>
                  <a:gd name="T18" fmla="*/ 27 w 1187"/>
                  <a:gd name="T19" fmla="*/ 1494 h 1520"/>
                  <a:gd name="T20" fmla="*/ 1160 w 1187"/>
                  <a:gd name="T21" fmla="*/ 1494 h 1520"/>
                  <a:gd name="T22" fmla="*/ 1160 w 1187"/>
                  <a:gd name="T23" fmla="*/ 27 h 1520"/>
                  <a:gd name="T24" fmla="*/ 1053 w 1187"/>
                  <a:gd name="T25" fmla="*/ 27 h 1520"/>
                  <a:gd name="T26" fmla="*/ 1053 w 1187"/>
                  <a:gd name="T27" fmla="*/ 0 h 1520"/>
                  <a:gd name="T28" fmla="*/ 1173 w 1187"/>
                  <a:gd name="T29" fmla="*/ 0 h 1520"/>
                  <a:gd name="T30" fmla="*/ 1187 w 1187"/>
                  <a:gd name="T31" fmla="*/ 14 h 1520"/>
                  <a:gd name="T32" fmla="*/ 1187 w 1187"/>
                  <a:gd name="T33" fmla="*/ 1507 h 1520"/>
                  <a:gd name="T34" fmla="*/ 1173 w 1187"/>
                  <a:gd name="T35" fmla="*/ 152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7" h="1520">
                    <a:moveTo>
                      <a:pt x="1173" y="1520"/>
                    </a:moveTo>
                    <a:lnTo>
                      <a:pt x="1173" y="1520"/>
                    </a:lnTo>
                    <a:lnTo>
                      <a:pt x="13" y="1520"/>
                    </a:lnTo>
                    <a:cubicBezTo>
                      <a:pt x="6" y="1520"/>
                      <a:pt x="0" y="1514"/>
                      <a:pt x="0" y="1507"/>
                    </a:cubicBezTo>
                    <a:lnTo>
                      <a:pt x="0" y="14"/>
                    </a:lnTo>
                    <a:cubicBezTo>
                      <a:pt x="0" y="6"/>
                      <a:pt x="6" y="0"/>
                      <a:pt x="13" y="0"/>
                    </a:cubicBezTo>
                    <a:lnTo>
                      <a:pt x="133" y="0"/>
                    </a:lnTo>
                    <a:lnTo>
                      <a:pt x="133" y="27"/>
                    </a:lnTo>
                    <a:lnTo>
                      <a:pt x="27" y="27"/>
                    </a:lnTo>
                    <a:lnTo>
                      <a:pt x="27" y="1494"/>
                    </a:lnTo>
                    <a:lnTo>
                      <a:pt x="1160" y="1494"/>
                    </a:lnTo>
                    <a:lnTo>
                      <a:pt x="1160" y="27"/>
                    </a:lnTo>
                    <a:lnTo>
                      <a:pt x="1053" y="27"/>
                    </a:lnTo>
                    <a:lnTo>
                      <a:pt x="1053" y="0"/>
                    </a:lnTo>
                    <a:lnTo>
                      <a:pt x="1173" y="0"/>
                    </a:lnTo>
                    <a:cubicBezTo>
                      <a:pt x="1181" y="0"/>
                      <a:pt x="1187" y="6"/>
                      <a:pt x="1187" y="14"/>
                    </a:cubicBezTo>
                    <a:lnTo>
                      <a:pt x="1187" y="1507"/>
                    </a:lnTo>
                    <a:cubicBezTo>
                      <a:pt x="1187" y="1514"/>
                      <a:pt x="1181" y="1520"/>
                      <a:pt x="1173" y="1520"/>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FFFFFF"/>
                  </a:solidFill>
                  <a:latin typeface="Segoe UI"/>
                </a:endParaRPr>
              </a:p>
            </p:txBody>
          </p:sp>
          <p:sp>
            <p:nvSpPr>
              <p:cNvPr id="453" name="Freeform 159">
                <a:extLst>
                  <a:ext uri="{FF2B5EF4-FFF2-40B4-BE49-F238E27FC236}">
                    <a16:creationId xmlns:a16="http://schemas.microsoft.com/office/drawing/2014/main" id="{771EE6D4-E099-4740-89BE-E8AB6C10238E}"/>
                  </a:ext>
                </a:extLst>
              </p:cNvPr>
              <p:cNvSpPr>
                <a:spLocks noEditPoints="1"/>
              </p:cNvSpPr>
              <p:nvPr/>
            </p:nvSpPr>
            <p:spPr bwMode="auto">
              <a:xfrm>
                <a:off x="5299" y="917"/>
                <a:ext cx="250" cy="91"/>
              </a:xfrm>
              <a:custGeom>
                <a:avLst/>
                <a:gdLst>
                  <a:gd name="T0" fmla="*/ 478 w 947"/>
                  <a:gd name="T1" fmla="*/ 122 h 344"/>
                  <a:gd name="T2" fmla="*/ 478 w 947"/>
                  <a:gd name="T3" fmla="*/ 122 h 344"/>
                  <a:gd name="T4" fmla="*/ 442 w 947"/>
                  <a:gd name="T5" fmla="*/ 158 h 344"/>
                  <a:gd name="T6" fmla="*/ 478 w 947"/>
                  <a:gd name="T7" fmla="*/ 194 h 344"/>
                  <a:gd name="T8" fmla="*/ 514 w 947"/>
                  <a:gd name="T9" fmla="*/ 158 h 344"/>
                  <a:gd name="T10" fmla="*/ 478 w 947"/>
                  <a:gd name="T11" fmla="*/ 122 h 344"/>
                  <a:gd name="T12" fmla="*/ 478 w 947"/>
                  <a:gd name="T13" fmla="*/ 220 h 344"/>
                  <a:gd name="T14" fmla="*/ 478 w 947"/>
                  <a:gd name="T15" fmla="*/ 220 h 344"/>
                  <a:gd name="T16" fmla="*/ 416 w 947"/>
                  <a:gd name="T17" fmla="*/ 158 h 344"/>
                  <a:gd name="T18" fmla="*/ 478 w 947"/>
                  <a:gd name="T19" fmla="*/ 95 h 344"/>
                  <a:gd name="T20" fmla="*/ 541 w 947"/>
                  <a:gd name="T21" fmla="*/ 158 h 344"/>
                  <a:gd name="T22" fmla="*/ 478 w 947"/>
                  <a:gd name="T23" fmla="*/ 220 h 344"/>
                  <a:gd name="T24" fmla="*/ 27 w 947"/>
                  <a:gd name="T25" fmla="*/ 317 h 344"/>
                  <a:gd name="T26" fmla="*/ 27 w 947"/>
                  <a:gd name="T27" fmla="*/ 317 h 344"/>
                  <a:gd name="T28" fmla="*/ 920 w 947"/>
                  <a:gd name="T29" fmla="*/ 317 h 344"/>
                  <a:gd name="T30" fmla="*/ 920 w 947"/>
                  <a:gd name="T31" fmla="*/ 227 h 344"/>
                  <a:gd name="T32" fmla="*/ 868 w 947"/>
                  <a:gd name="T33" fmla="*/ 184 h 344"/>
                  <a:gd name="T34" fmla="*/ 624 w 947"/>
                  <a:gd name="T35" fmla="*/ 184 h 344"/>
                  <a:gd name="T36" fmla="*/ 610 w 947"/>
                  <a:gd name="T37" fmla="*/ 171 h 344"/>
                  <a:gd name="T38" fmla="*/ 611 w 947"/>
                  <a:gd name="T39" fmla="*/ 169 h 344"/>
                  <a:gd name="T40" fmla="*/ 611 w 947"/>
                  <a:gd name="T41" fmla="*/ 161 h 344"/>
                  <a:gd name="T42" fmla="*/ 478 w 947"/>
                  <a:gd name="T43" fmla="*/ 27 h 344"/>
                  <a:gd name="T44" fmla="*/ 345 w 947"/>
                  <a:gd name="T45" fmla="*/ 161 h 344"/>
                  <a:gd name="T46" fmla="*/ 346 w 947"/>
                  <a:gd name="T47" fmla="*/ 170 h 344"/>
                  <a:gd name="T48" fmla="*/ 342 w 947"/>
                  <a:gd name="T49" fmla="*/ 180 h 344"/>
                  <a:gd name="T50" fmla="*/ 332 w 947"/>
                  <a:gd name="T51" fmla="*/ 184 h 344"/>
                  <a:gd name="T52" fmla="*/ 89 w 947"/>
                  <a:gd name="T53" fmla="*/ 184 h 344"/>
                  <a:gd name="T54" fmla="*/ 27 w 947"/>
                  <a:gd name="T55" fmla="*/ 227 h 344"/>
                  <a:gd name="T56" fmla="*/ 27 w 947"/>
                  <a:gd name="T57" fmla="*/ 317 h 344"/>
                  <a:gd name="T58" fmla="*/ 933 w 947"/>
                  <a:gd name="T59" fmla="*/ 344 h 344"/>
                  <a:gd name="T60" fmla="*/ 933 w 947"/>
                  <a:gd name="T61" fmla="*/ 344 h 344"/>
                  <a:gd name="T62" fmla="*/ 13 w 947"/>
                  <a:gd name="T63" fmla="*/ 344 h 344"/>
                  <a:gd name="T64" fmla="*/ 0 w 947"/>
                  <a:gd name="T65" fmla="*/ 331 h 344"/>
                  <a:gd name="T66" fmla="*/ 0 w 947"/>
                  <a:gd name="T67" fmla="*/ 227 h 344"/>
                  <a:gd name="T68" fmla="*/ 89 w 947"/>
                  <a:gd name="T69" fmla="*/ 157 h 344"/>
                  <a:gd name="T70" fmla="*/ 319 w 947"/>
                  <a:gd name="T71" fmla="*/ 157 h 344"/>
                  <a:gd name="T72" fmla="*/ 478 w 947"/>
                  <a:gd name="T73" fmla="*/ 0 h 344"/>
                  <a:gd name="T74" fmla="*/ 637 w 947"/>
                  <a:gd name="T75" fmla="*/ 157 h 344"/>
                  <a:gd name="T76" fmla="*/ 868 w 947"/>
                  <a:gd name="T77" fmla="*/ 157 h 344"/>
                  <a:gd name="T78" fmla="*/ 947 w 947"/>
                  <a:gd name="T79" fmla="*/ 227 h 344"/>
                  <a:gd name="T80" fmla="*/ 947 w 947"/>
                  <a:gd name="T81" fmla="*/ 331 h 344"/>
                  <a:gd name="T82" fmla="*/ 933 w 947"/>
                  <a:gd name="T8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7" h="344">
                    <a:moveTo>
                      <a:pt x="478" y="122"/>
                    </a:moveTo>
                    <a:lnTo>
                      <a:pt x="478" y="122"/>
                    </a:lnTo>
                    <a:cubicBezTo>
                      <a:pt x="458" y="122"/>
                      <a:pt x="442" y="138"/>
                      <a:pt x="442" y="158"/>
                    </a:cubicBezTo>
                    <a:cubicBezTo>
                      <a:pt x="442" y="178"/>
                      <a:pt x="458" y="194"/>
                      <a:pt x="478" y="194"/>
                    </a:cubicBezTo>
                    <a:cubicBezTo>
                      <a:pt x="498" y="194"/>
                      <a:pt x="514" y="178"/>
                      <a:pt x="514" y="158"/>
                    </a:cubicBezTo>
                    <a:cubicBezTo>
                      <a:pt x="514" y="138"/>
                      <a:pt x="498" y="122"/>
                      <a:pt x="478" y="122"/>
                    </a:cubicBezTo>
                    <a:close/>
                    <a:moveTo>
                      <a:pt x="478" y="220"/>
                    </a:moveTo>
                    <a:lnTo>
                      <a:pt x="478" y="220"/>
                    </a:lnTo>
                    <a:cubicBezTo>
                      <a:pt x="444" y="220"/>
                      <a:pt x="416" y="192"/>
                      <a:pt x="416" y="158"/>
                    </a:cubicBezTo>
                    <a:cubicBezTo>
                      <a:pt x="416" y="123"/>
                      <a:pt x="444" y="95"/>
                      <a:pt x="478" y="95"/>
                    </a:cubicBezTo>
                    <a:cubicBezTo>
                      <a:pt x="513" y="95"/>
                      <a:pt x="541" y="123"/>
                      <a:pt x="541" y="158"/>
                    </a:cubicBezTo>
                    <a:cubicBezTo>
                      <a:pt x="541" y="192"/>
                      <a:pt x="513" y="220"/>
                      <a:pt x="478" y="220"/>
                    </a:cubicBezTo>
                    <a:close/>
                    <a:moveTo>
                      <a:pt x="27" y="317"/>
                    </a:moveTo>
                    <a:lnTo>
                      <a:pt x="27" y="317"/>
                    </a:lnTo>
                    <a:lnTo>
                      <a:pt x="920" y="317"/>
                    </a:lnTo>
                    <a:lnTo>
                      <a:pt x="920" y="227"/>
                    </a:lnTo>
                    <a:cubicBezTo>
                      <a:pt x="920" y="199"/>
                      <a:pt x="893" y="184"/>
                      <a:pt x="868" y="184"/>
                    </a:cubicBezTo>
                    <a:lnTo>
                      <a:pt x="624" y="184"/>
                    </a:lnTo>
                    <a:cubicBezTo>
                      <a:pt x="616" y="184"/>
                      <a:pt x="610" y="178"/>
                      <a:pt x="610" y="171"/>
                    </a:cubicBezTo>
                    <a:cubicBezTo>
                      <a:pt x="610" y="170"/>
                      <a:pt x="611" y="169"/>
                      <a:pt x="611" y="169"/>
                    </a:cubicBezTo>
                    <a:cubicBezTo>
                      <a:pt x="611" y="167"/>
                      <a:pt x="611" y="162"/>
                      <a:pt x="611" y="161"/>
                    </a:cubicBezTo>
                    <a:cubicBezTo>
                      <a:pt x="611" y="87"/>
                      <a:pt x="551" y="27"/>
                      <a:pt x="478" y="27"/>
                    </a:cubicBezTo>
                    <a:cubicBezTo>
                      <a:pt x="405" y="27"/>
                      <a:pt x="345" y="87"/>
                      <a:pt x="345" y="161"/>
                    </a:cubicBezTo>
                    <a:cubicBezTo>
                      <a:pt x="345" y="164"/>
                      <a:pt x="346" y="170"/>
                      <a:pt x="346" y="170"/>
                    </a:cubicBezTo>
                    <a:cubicBezTo>
                      <a:pt x="346" y="174"/>
                      <a:pt x="344" y="177"/>
                      <a:pt x="342" y="180"/>
                    </a:cubicBezTo>
                    <a:cubicBezTo>
                      <a:pt x="339" y="182"/>
                      <a:pt x="336" y="184"/>
                      <a:pt x="332" y="184"/>
                    </a:cubicBezTo>
                    <a:lnTo>
                      <a:pt x="89" y="184"/>
                    </a:lnTo>
                    <a:cubicBezTo>
                      <a:pt x="59" y="184"/>
                      <a:pt x="27" y="202"/>
                      <a:pt x="27" y="227"/>
                    </a:cubicBezTo>
                    <a:lnTo>
                      <a:pt x="27" y="317"/>
                    </a:lnTo>
                    <a:close/>
                    <a:moveTo>
                      <a:pt x="933" y="344"/>
                    </a:moveTo>
                    <a:lnTo>
                      <a:pt x="933" y="344"/>
                    </a:lnTo>
                    <a:lnTo>
                      <a:pt x="13" y="344"/>
                    </a:lnTo>
                    <a:cubicBezTo>
                      <a:pt x="6" y="344"/>
                      <a:pt x="0" y="338"/>
                      <a:pt x="0" y="331"/>
                    </a:cubicBezTo>
                    <a:lnTo>
                      <a:pt x="0" y="227"/>
                    </a:lnTo>
                    <a:cubicBezTo>
                      <a:pt x="0" y="185"/>
                      <a:pt x="46" y="157"/>
                      <a:pt x="89" y="157"/>
                    </a:cubicBezTo>
                    <a:lnTo>
                      <a:pt x="319" y="157"/>
                    </a:lnTo>
                    <a:cubicBezTo>
                      <a:pt x="321" y="70"/>
                      <a:pt x="392" y="0"/>
                      <a:pt x="478" y="0"/>
                    </a:cubicBezTo>
                    <a:cubicBezTo>
                      <a:pt x="565" y="0"/>
                      <a:pt x="636" y="70"/>
                      <a:pt x="637" y="157"/>
                    </a:cubicBezTo>
                    <a:lnTo>
                      <a:pt x="868" y="157"/>
                    </a:lnTo>
                    <a:cubicBezTo>
                      <a:pt x="913" y="157"/>
                      <a:pt x="947" y="187"/>
                      <a:pt x="947" y="227"/>
                    </a:cubicBezTo>
                    <a:lnTo>
                      <a:pt x="947" y="331"/>
                    </a:lnTo>
                    <a:cubicBezTo>
                      <a:pt x="947" y="338"/>
                      <a:pt x="941" y="344"/>
                      <a:pt x="933" y="344"/>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FFFFFF"/>
                  </a:solidFill>
                  <a:latin typeface="Segoe UI"/>
                </a:endParaRPr>
              </a:p>
            </p:txBody>
          </p:sp>
          <p:sp>
            <p:nvSpPr>
              <p:cNvPr id="454" name="Freeform 160">
                <a:extLst>
                  <a:ext uri="{FF2B5EF4-FFF2-40B4-BE49-F238E27FC236}">
                    <a16:creationId xmlns:a16="http://schemas.microsoft.com/office/drawing/2014/main" id="{453A598A-E11E-4023-A2DF-12F0099BB2C8}"/>
                  </a:ext>
                </a:extLst>
              </p:cNvPr>
              <p:cNvSpPr>
                <a:spLocks noEditPoints="1"/>
              </p:cNvSpPr>
              <p:nvPr/>
            </p:nvSpPr>
            <p:spPr bwMode="auto">
              <a:xfrm>
                <a:off x="5366" y="1055"/>
                <a:ext cx="118" cy="119"/>
              </a:xfrm>
              <a:custGeom>
                <a:avLst/>
                <a:gdLst>
                  <a:gd name="T0" fmla="*/ 225 w 450"/>
                  <a:gd name="T1" fmla="*/ 27 h 450"/>
                  <a:gd name="T2" fmla="*/ 225 w 450"/>
                  <a:gd name="T3" fmla="*/ 27 h 450"/>
                  <a:gd name="T4" fmla="*/ 27 w 450"/>
                  <a:gd name="T5" fmla="*/ 225 h 450"/>
                  <a:gd name="T6" fmla="*/ 225 w 450"/>
                  <a:gd name="T7" fmla="*/ 423 h 450"/>
                  <a:gd name="T8" fmla="*/ 423 w 450"/>
                  <a:gd name="T9" fmla="*/ 225 h 450"/>
                  <a:gd name="T10" fmla="*/ 225 w 450"/>
                  <a:gd name="T11" fmla="*/ 27 h 450"/>
                  <a:gd name="T12" fmla="*/ 225 w 450"/>
                  <a:gd name="T13" fmla="*/ 450 h 450"/>
                  <a:gd name="T14" fmla="*/ 225 w 450"/>
                  <a:gd name="T15" fmla="*/ 450 h 450"/>
                  <a:gd name="T16" fmla="*/ 0 w 450"/>
                  <a:gd name="T17" fmla="*/ 225 h 450"/>
                  <a:gd name="T18" fmla="*/ 225 w 450"/>
                  <a:gd name="T19" fmla="*/ 0 h 450"/>
                  <a:gd name="T20" fmla="*/ 450 w 450"/>
                  <a:gd name="T21" fmla="*/ 225 h 450"/>
                  <a:gd name="T22" fmla="*/ 225 w 450"/>
                  <a:gd name="T23"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0" h="450">
                    <a:moveTo>
                      <a:pt x="225" y="27"/>
                    </a:moveTo>
                    <a:lnTo>
                      <a:pt x="225" y="27"/>
                    </a:lnTo>
                    <a:cubicBezTo>
                      <a:pt x="116" y="27"/>
                      <a:pt x="27" y="116"/>
                      <a:pt x="27" y="225"/>
                    </a:cubicBezTo>
                    <a:cubicBezTo>
                      <a:pt x="27" y="334"/>
                      <a:pt x="116" y="423"/>
                      <a:pt x="225" y="423"/>
                    </a:cubicBezTo>
                    <a:cubicBezTo>
                      <a:pt x="334" y="423"/>
                      <a:pt x="423" y="334"/>
                      <a:pt x="423" y="225"/>
                    </a:cubicBezTo>
                    <a:cubicBezTo>
                      <a:pt x="423" y="116"/>
                      <a:pt x="334" y="27"/>
                      <a:pt x="225" y="27"/>
                    </a:cubicBezTo>
                    <a:close/>
                    <a:moveTo>
                      <a:pt x="225" y="450"/>
                    </a:moveTo>
                    <a:lnTo>
                      <a:pt x="225" y="450"/>
                    </a:lnTo>
                    <a:cubicBezTo>
                      <a:pt x="101" y="450"/>
                      <a:pt x="0" y="349"/>
                      <a:pt x="0" y="225"/>
                    </a:cubicBezTo>
                    <a:cubicBezTo>
                      <a:pt x="0" y="101"/>
                      <a:pt x="101" y="0"/>
                      <a:pt x="225" y="0"/>
                    </a:cubicBezTo>
                    <a:cubicBezTo>
                      <a:pt x="349" y="0"/>
                      <a:pt x="450" y="101"/>
                      <a:pt x="450" y="225"/>
                    </a:cubicBezTo>
                    <a:cubicBezTo>
                      <a:pt x="450" y="349"/>
                      <a:pt x="349" y="450"/>
                      <a:pt x="225" y="450"/>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FFFFFF"/>
                  </a:solidFill>
                  <a:latin typeface="Segoe UI"/>
                </a:endParaRPr>
              </a:p>
            </p:txBody>
          </p:sp>
          <p:sp>
            <p:nvSpPr>
              <p:cNvPr id="455" name="Freeform 161">
                <a:extLst>
                  <a:ext uri="{FF2B5EF4-FFF2-40B4-BE49-F238E27FC236}">
                    <a16:creationId xmlns:a16="http://schemas.microsoft.com/office/drawing/2014/main" id="{9698ABA7-A698-4A86-B6C2-010CAA742AD7}"/>
                  </a:ext>
                </a:extLst>
              </p:cNvPr>
              <p:cNvSpPr>
                <a:spLocks/>
              </p:cNvSpPr>
              <p:nvPr/>
            </p:nvSpPr>
            <p:spPr bwMode="auto">
              <a:xfrm>
                <a:off x="5396" y="1089"/>
                <a:ext cx="60" cy="49"/>
              </a:xfrm>
              <a:custGeom>
                <a:avLst/>
                <a:gdLst>
                  <a:gd name="T0" fmla="*/ 58 w 229"/>
                  <a:gd name="T1" fmla="*/ 185 h 185"/>
                  <a:gd name="T2" fmla="*/ 58 w 229"/>
                  <a:gd name="T3" fmla="*/ 185 h 185"/>
                  <a:gd name="T4" fmla="*/ 48 w 229"/>
                  <a:gd name="T5" fmla="*/ 181 h 185"/>
                  <a:gd name="T6" fmla="*/ 0 w 229"/>
                  <a:gd name="T7" fmla="*/ 133 h 185"/>
                  <a:gd name="T8" fmla="*/ 19 w 229"/>
                  <a:gd name="T9" fmla="*/ 114 h 185"/>
                  <a:gd name="T10" fmla="*/ 58 w 229"/>
                  <a:gd name="T11" fmla="*/ 153 h 185"/>
                  <a:gd name="T12" fmla="*/ 210 w 229"/>
                  <a:gd name="T13" fmla="*/ 0 h 185"/>
                  <a:gd name="T14" fmla="*/ 229 w 229"/>
                  <a:gd name="T15" fmla="*/ 19 h 185"/>
                  <a:gd name="T16" fmla="*/ 67 w 229"/>
                  <a:gd name="T17" fmla="*/ 181 h 185"/>
                  <a:gd name="T18" fmla="*/ 58 w 229"/>
                  <a:gd name="T19"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85">
                    <a:moveTo>
                      <a:pt x="58" y="185"/>
                    </a:moveTo>
                    <a:lnTo>
                      <a:pt x="58" y="185"/>
                    </a:lnTo>
                    <a:cubicBezTo>
                      <a:pt x="54" y="185"/>
                      <a:pt x="51" y="184"/>
                      <a:pt x="48" y="181"/>
                    </a:cubicBezTo>
                    <a:lnTo>
                      <a:pt x="0" y="133"/>
                    </a:lnTo>
                    <a:lnTo>
                      <a:pt x="19" y="114"/>
                    </a:lnTo>
                    <a:lnTo>
                      <a:pt x="58" y="153"/>
                    </a:lnTo>
                    <a:lnTo>
                      <a:pt x="210" y="0"/>
                    </a:lnTo>
                    <a:lnTo>
                      <a:pt x="229" y="19"/>
                    </a:lnTo>
                    <a:lnTo>
                      <a:pt x="67" y="181"/>
                    </a:lnTo>
                    <a:cubicBezTo>
                      <a:pt x="64" y="184"/>
                      <a:pt x="61" y="185"/>
                      <a:pt x="58" y="185"/>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FFFFFF"/>
                  </a:solidFill>
                  <a:latin typeface="Segoe UI"/>
                </a:endParaRPr>
              </a:p>
            </p:txBody>
          </p:sp>
          <p:sp>
            <p:nvSpPr>
              <p:cNvPr id="456" name="Freeform 162">
                <a:extLst>
                  <a:ext uri="{FF2B5EF4-FFF2-40B4-BE49-F238E27FC236}">
                    <a16:creationId xmlns:a16="http://schemas.microsoft.com/office/drawing/2014/main" id="{0FE499A5-6CAF-4196-944C-190700165EBD}"/>
                  </a:ext>
                </a:extLst>
              </p:cNvPr>
              <p:cNvSpPr>
                <a:spLocks/>
              </p:cNvSpPr>
              <p:nvPr/>
            </p:nvSpPr>
            <p:spPr bwMode="auto">
              <a:xfrm>
                <a:off x="5355" y="1209"/>
                <a:ext cx="144" cy="7"/>
              </a:xfrm>
              <a:custGeom>
                <a:avLst/>
                <a:gdLst>
                  <a:gd name="T0" fmla="*/ 534 w 547"/>
                  <a:gd name="T1" fmla="*/ 27 h 27"/>
                  <a:gd name="T2" fmla="*/ 534 w 547"/>
                  <a:gd name="T3" fmla="*/ 27 h 27"/>
                  <a:gd name="T4" fmla="*/ 14 w 547"/>
                  <a:gd name="T5" fmla="*/ 27 h 27"/>
                  <a:gd name="T6" fmla="*/ 0 w 547"/>
                  <a:gd name="T7" fmla="*/ 13 h 27"/>
                  <a:gd name="T8" fmla="*/ 14 w 547"/>
                  <a:gd name="T9" fmla="*/ 0 h 27"/>
                  <a:gd name="T10" fmla="*/ 534 w 547"/>
                  <a:gd name="T11" fmla="*/ 0 h 27"/>
                  <a:gd name="T12" fmla="*/ 547 w 547"/>
                  <a:gd name="T13" fmla="*/ 13 h 27"/>
                  <a:gd name="T14" fmla="*/ 534 w 547"/>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7" h="27">
                    <a:moveTo>
                      <a:pt x="534" y="27"/>
                    </a:moveTo>
                    <a:lnTo>
                      <a:pt x="534" y="27"/>
                    </a:lnTo>
                    <a:lnTo>
                      <a:pt x="14" y="27"/>
                    </a:lnTo>
                    <a:cubicBezTo>
                      <a:pt x="6" y="27"/>
                      <a:pt x="0" y="21"/>
                      <a:pt x="0" y="13"/>
                    </a:cubicBezTo>
                    <a:cubicBezTo>
                      <a:pt x="0" y="6"/>
                      <a:pt x="6" y="0"/>
                      <a:pt x="14" y="0"/>
                    </a:cubicBezTo>
                    <a:lnTo>
                      <a:pt x="534" y="0"/>
                    </a:lnTo>
                    <a:cubicBezTo>
                      <a:pt x="541" y="0"/>
                      <a:pt x="547" y="6"/>
                      <a:pt x="547" y="13"/>
                    </a:cubicBezTo>
                    <a:cubicBezTo>
                      <a:pt x="547" y="21"/>
                      <a:pt x="541" y="27"/>
                      <a:pt x="534" y="27"/>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FFFFFF"/>
                  </a:solidFill>
                  <a:latin typeface="Segoe UI"/>
                </a:endParaRPr>
              </a:p>
            </p:txBody>
          </p:sp>
          <p:sp>
            <p:nvSpPr>
              <p:cNvPr id="457" name="Freeform 163">
                <a:extLst>
                  <a:ext uri="{FF2B5EF4-FFF2-40B4-BE49-F238E27FC236}">
                    <a16:creationId xmlns:a16="http://schemas.microsoft.com/office/drawing/2014/main" id="{96A59187-9221-4778-9767-C391769ECCC5}"/>
                  </a:ext>
                </a:extLst>
              </p:cNvPr>
              <p:cNvSpPr>
                <a:spLocks/>
              </p:cNvSpPr>
              <p:nvPr/>
            </p:nvSpPr>
            <p:spPr bwMode="auto">
              <a:xfrm>
                <a:off x="5334" y="1261"/>
                <a:ext cx="183" cy="8"/>
              </a:xfrm>
              <a:custGeom>
                <a:avLst/>
                <a:gdLst>
                  <a:gd name="T0" fmla="*/ 680 w 694"/>
                  <a:gd name="T1" fmla="*/ 27 h 27"/>
                  <a:gd name="T2" fmla="*/ 680 w 694"/>
                  <a:gd name="T3" fmla="*/ 27 h 27"/>
                  <a:gd name="T4" fmla="*/ 14 w 694"/>
                  <a:gd name="T5" fmla="*/ 27 h 27"/>
                  <a:gd name="T6" fmla="*/ 0 w 694"/>
                  <a:gd name="T7" fmla="*/ 13 h 27"/>
                  <a:gd name="T8" fmla="*/ 14 w 694"/>
                  <a:gd name="T9" fmla="*/ 0 h 27"/>
                  <a:gd name="T10" fmla="*/ 680 w 694"/>
                  <a:gd name="T11" fmla="*/ 0 h 27"/>
                  <a:gd name="T12" fmla="*/ 694 w 694"/>
                  <a:gd name="T13" fmla="*/ 13 h 27"/>
                  <a:gd name="T14" fmla="*/ 680 w 694"/>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4" h="27">
                    <a:moveTo>
                      <a:pt x="680" y="27"/>
                    </a:moveTo>
                    <a:lnTo>
                      <a:pt x="680" y="27"/>
                    </a:lnTo>
                    <a:lnTo>
                      <a:pt x="14" y="27"/>
                    </a:lnTo>
                    <a:cubicBezTo>
                      <a:pt x="6" y="27"/>
                      <a:pt x="0" y="21"/>
                      <a:pt x="0" y="13"/>
                    </a:cubicBezTo>
                    <a:cubicBezTo>
                      <a:pt x="0" y="6"/>
                      <a:pt x="6" y="0"/>
                      <a:pt x="14" y="0"/>
                    </a:cubicBezTo>
                    <a:lnTo>
                      <a:pt x="680" y="0"/>
                    </a:lnTo>
                    <a:cubicBezTo>
                      <a:pt x="688" y="0"/>
                      <a:pt x="694" y="6"/>
                      <a:pt x="694" y="13"/>
                    </a:cubicBezTo>
                    <a:cubicBezTo>
                      <a:pt x="694" y="21"/>
                      <a:pt x="688" y="27"/>
                      <a:pt x="680" y="27"/>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FFFFFF"/>
                  </a:solidFill>
                  <a:latin typeface="Segoe UI"/>
                </a:endParaRPr>
              </a:p>
            </p:txBody>
          </p:sp>
          <p:sp>
            <p:nvSpPr>
              <p:cNvPr id="458" name="Freeform 164">
                <a:extLst>
                  <a:ext uri="{FF2B5EF4-FFF2-40B4-BE49-F238E27FC236}">
                    <a16:creationId xmlns:a16="http://schemas.microsoft.com/office/drawing/2014/main" id="{93AC40D2-2DF3-4E71-95AA-842E8765BE5F}"/>
                  </a:ext>
                </a:extLst>
              </p:cNvPr>
              <p:cNvSpPr>
                <a:spLocks/>
              </p:cNvSpPr>
              <p:nvPr/>
            </p:nvSpPr>
            <p:spPr bwMode="auto">
              <a:xfrm>
                <a:off x="5359" y="1307"/>
                <a:ext cx="130" cy="7"/>
              </a:xfrm>
              <a:custGeom>
                <a:avLst/>
                <a:gdLst>
                  <a:gd name="T0" fmla="*/ 480 w 493"/>
                  <a:gd name="T1" fmla="*/ 27 h 27"/>
                  <a:gd name="T2" fmla="*/ 480 w 493"/>
                  <a:gd name="T3" fmla="*/ 27 h 27"/>
                  <a:gd name="T4" fmla="*/ 13 w 493"/>
                  <a:gd name="T5" fmla="*/ 27 h 27"/>
                  <a:gd name="T6" fmla="*/ 0 w 493"/>
                  <a:gd name="T7" fmla="*/ 14 h 27"/>
                  <a:gd name="T8" fmla="*/ 13 w 493"/>
                  <a:gd name="T9" fmla="*/ 0 h 27"/>
                  <a:gd name="T10" fmla="*/ 480 w 493"/>
                  <a:gd name="T11" fmla="*/ 0 h 27"/>
                  <a:gd name="T12" fmla="*/ 493 w 493"/>
                  <a:gd name="T13" fmla="*/ 14 h 27"/>
                  <a:gd name="T14" fmla="*/ 480 w 493"/>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27">
                    <a:moveTo>
                      <a:pt x="480" y="27"/>
                    </a:moveTo>
                    <a:lnTo>
                      <a:pt x="480" y="27"/>
                    </a:lnTo>
                    <a:lnTo>
                      <a:pt x="13" y="27"/>
                    </a:lnTo>
                    <a:cubicBezTo>
                      <a:pt x="5" y="27"/>
                      <a:pt x="0" y="21"/>
                      <a:pt x="0" y="14"/>
                    </a:cubicBezTo>
                    <a:cubicBezTo>
                      <a:pt x="0" y="6"/>
                      <a:pt x="5" y="0"/>
                      <a:pt x="13" y="0"/>
                    </a:cubicBezTo>
                    <a:lnTo>
                      <a:pt x="480" y="0"/>
                    </a:lnTo>
                    <a:cubicBezTo>
                      <a:pt x="487" y="0"/>
                      <a:pt x="493" y="6"/>
                      <a:pt x="493" y="14"/>
                    </a:cubicBezTo>
                    <a:cubicBezTo>
                      <a:pt x="493" y="21"/>
                      <a:pt x="487" y="27"/>
                      <a:pt x="480" y="27"/>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FFFFFF"/>
                  </a:solidFill>
                  <a:latin typeface="Segoe UI"/>
                </a:endParaRPr>
              </a:p>
            </p:txBody>
          </p:sp>
        </p:grpSp>
      </p:grpSp>
      <p:sp>
        <p:nvSpPr>
          <p:cNvPr id="338" name="Isosceles Triangle 337">
            <a:extLst>
              <a:ext uri="{FF2B5EF4-FFF2-40B4-BE49-F238E27FC236}">
                <a16:creationId xmlns:a16="http://schemas.microsoft.com/office/drawing/2014/main" id="{EF545136-8682-4E70-A3AC-03F590F232E0}"/>
              </a:ext>
            </a:extLst>
          </p:cNvPr>
          <p:cNvSpPr/>
          <p:nvPr/>
        </p:nvSpPr>
        <p:spPr bwMode="auto">
          <a:xfrm flipV="1">
            <a:off x="3829734" y="1812255"/>
            <a:ext cx="1899544" cy="1301276"/>
          </a:xfrm>
          <a:prstGeom prst="triangle">
            <a:avLst/>
          </a:prstGeom>
          <a:gradFill flip="none" rotWithShape="1">
            <a:gsLst>
              <a:gs pos="0">
                <a:schemeClr val="bg1">
                  <a:lumMod val="50000"/>
                  <a:alpha val="56000"/>
                </a:schemeClr>
              </a:gs>
              <a:gs pos="72000">
                <a:srgbClr val="E6E6E6"/>
              </a:gs>
              <a:gs pos="100000">
                <a:srgbClr val="E6E6E6">
                  <a:alpha val="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400">
                <a:gradFill>
                  <a:gsLst>
                    <a:gs pos="0">
                      <a:srgbClr val="FFFFFF"/>
                    </a:gs>
                    <a:gs pos="100000">
                      <a:srgbClr val="FFFFFF"/>
                    </a:gs>
                  </a:gsLst>
                  <a:lin ang="5400000" scaled="0"/>
                </a:gradFill>
                <a:ea typeface="Segoe UI" pitchFamily="34" charset="0"/>
                <a:cs typeface="Segoe UI" pitchFamily="34" charset="0"/>
              </a:rPr>
              <a:t> </a:t>
            </a:r>
          </a:p>
        </p:txBody>
      </p:sp>
      <p:sp>
        <p:nvSpPr>
          <p:cNvPr id="319" name="TextBox 318">
            <a:extLst>
              <a:ext uri="{FF2B5EF4-FFF2-40B4-BE49-F238E27FC236}">
                <a16:creationId xmlns:a16="http://schemas.microsoft.com/office/drawing/2014/main" id="{AECC68DC-A9A6-4BC5-8459-FE0D4D0651B9}"/>
              </a:ext>
            </a:extLst>
          </p:cNvPr>
          <p:cNvSpPr txBox="1"/>
          <p:nvPr/>
        </p:nvSpPr>
        <p:spPr>
          <a:xfrm>
            <a:off x="1838632" y="2914847"/>
            <a:ext cx="617005" cy="286064"/>
          </a:xfrm>
          <a:prstGeom prst="rect">
            <a:avLst/>
          </a:prstGeom>
        </p:spPr>
        <p:txBody>
          <a:bodyPr wrap="none">
            <a:spAutoFit/>
          </a:bodyPr>
          <a:lstStyle>
            <a:defPPr>
              <a:defRPr lang="en-US"/>
            </a:defPPr>
            <a:lvl1pPr defTabSz="896215">
              <a:lnSpc>
                <a:spcPct val="90000"/>
              </a:lnSpc>
              <a:defRPr sz="1372" kern="100">
                <a:solidFill>
                  <a:srgbClr val="353535"/>
                </a:solidFill>
                <a:latin typeface="Segoe UI"/>
                <a:ea typeface="ＭＳ Ｐゴシック" charset="0"/>
              </a:defRPr>
            </a:lvl1pPr>
          </a:lstStyle>
          <a:p>
            <a:pPr algn="r"/>
            <a:r>
              <a:rPr lang="en-US" sz="1371"/>
              <a:t>Users</a:t>
            </a:r>
          </a:p>
        </p:txBody>
      </p:sp>
      <p:sp>
        <p:nvSpPr>
          <p:cNvPr id="320" name="TextBox 319">
            <a:extLst>
              <a:ext uri="{FF2B5EF4-FFF2-40B4-BE49-F238E27FC236}">
                <a16:creationId xmlns:a16="http://schemas.microsoft.com/office/drawing/2014/main" id="{DD01BB66-0933-4A21-A88B-D62823E79C42}"/>
              </a:ext>
            </a:extLst>
          </p:cNvPr>
          <p:cNvSpPr txBox="1"/>
          <p:nvPr/>
        </p:nvSpPr>
        <p:spPr>
          <a:xfrm>
            <a:off x="1358921" y="3580933"/>
            <a:ext cx="787284" cy="286064"/>
          </a:xfrm>
          <a:prstGeom prst="rect">
            <a:avLst/>
          </a:prstGeom>
        </p:spPr>
        <p:txBody>
          <a:bodyPr wrap="none">
            <a:spAutoFit/>
          </a:bodyPr>
          <a:lstStyle>
            <a:defPPr>
              <a:defRPr lang="en-US"/>
            </a:defPPr>
            <a:lvl1pPr defTabSz="896215">
              <a:lnSpc>
                <a:spcPct val="90000"/>
              </a:lnSpc>
              <a:defRPr sz="1372" kern="100">
                <a:solidFill>
                  <a:srgbClr val="353535"/>
                </a:solidFill>
                <a:latin typeface="Segoe UI"/>
                <a:ea typeface="ＭＳ Ｐゴシック" charset="0"/>
              </a:defRPr>
            </a:lvl1pPr>
          </a:lstStyle>
          <a:p>
            <a:pPr algn="r"/>
            <a:r>
              <a:rPr lang="en-US" sz="1371"/>
              <a:t>Devices</a:t>
            </a:r>
          </a:p>
        </p:txBody>
      </p:sp>
      <p:sp>
        <p:nvSpPr>
          <p:cNvPr id="321" name="TextBox 320">
            <a:extLst>
              <a:ext uri="{FF2B5EF4-FFF2-40B4-BE49-F238E27FC236}">
                <a16:creationId xmlns:a16="http://schemas.microsoft.com/office/drawing/2014/main" id="{E7A2F155-5748-41B9-A6C3-8AF92F8D86D8}"/>
              </a:ext>
            </a:extLst>
          </p:cNvPr>
          <p:cNvSpPr txBox="1"/>
          <p:nvPr/>
        </p:nvSpPr>
        <p:spPr>
          <a:xfrm>
            <a:off x="1285194" y="5193984"/>
            <a:ext cx="861011" cy="286064"/>
          </a:xfrm>
          <a:prstGeom prst="rect">
            <a:avLst/>
          </a:prstGeom>
        </p:spPr>
        <p:txBody>
          <a:bodyPr wrap="none">
            <a:spAutoFit/>
          </a:bodyPr>
          <a:lstStyle>
            <a:defPPr>
              <a:defRPr lang="en-US"/>
            </a:defPPr>
            <a:lvl1pPr defTabSz="896215">
              <a:lnSpc>
                <a:spcPct val="90000"/>
              </a:lnSpc>
              <a:defRPr sz="1372" kern="100">
                <a:solidFill>
                  <a:srgbClr val="353535"/>
                </a:solidFill>
                <a:latin typeface="Segoe UI"/>
                <a:ea typeface="ＭＳ Ｐゴシック" charset="0"/>
              </a:defRPr>
            </a:lvl1pPr>
          </a:lstStyle>
          <a:p>
            <a:pPr algn="r"/>
            <a:r>
              <a:rPr lang="en-US" sz="1371"/>
              <a:t>Location</a:t>
            </a:r>
          </a:p>
        </p:txBody>
      </p:sp>
      <p:sp>
        <p:nvSpPr>
          <p:cNvPr id="322" name="TextBox 321">
            <a:extLst>
              <a:ext uri="{FF2B5EF4-FFF2-40B4-BE49-F238E27FC236}">
                <a16:creationId xmlns:a16="http://schemas.microsoft.com/office/drawing/2014/main" id="{43CF1FEE-00EC-4B30-BF59-6915EBF5ABAC}"/>
              </a:ext>
            </a:extLst>
          </p:cNvPr>
          <p:cNvSpPr txBox="1"/>
          <p:nvPr/>
        </p:nvSpPr>
        <p:spPr>
          <a:xfrm>
            <a:off x="1868699" y="5881884"/>
            <a:ext cx="586937" cy="286064"/>
          </a:xfrm>
          <a:prstGeom prst="rect">
            <a:avLst/>
          </a:prstGeom>
        </p:spPr>
        <p:txBody>
          <a:bodyPr wrap="none">
            <a:spAutoFit/>
          </a:bodyPr>
          <a:lstStyle>
            <a:defPPr>
              <a:defRPr lang="en-US"/>
            </a:defPPr>
            <a:lvl1pPr defTabSz="896215">
              <a:lnSpc>
                <a:spcPct val="90000"/>
              </a:lnSpc>
              <a:defRPr sz="1372" kern="100">
                <a:solidFill>
                  <a:srgbClr val="353535"/>
                </a:solidFill>
                <a:latin typeface="Segoe UI"/>
                <a:ea typeface="ＭＳ Ｐゴシック" charset="0"/>
              </a:defRPr>
            </a:lvl1pPr>
          </a:lstStyle>
          <a:p>
            <a:pPr algn="r"/>
            <a:r>
              <a:rPr lang="en-US" sz="1371"/>
              <a:t>Apps</a:t>
            </a:r>
          </a:p>
        </p:txBody>
      </p:sp>
      <p:grpSp>
        <p:nvGrpSpPr>
          <p:cNvPr id="3" name="User">
            <a:extLst>
              <a:ext uri="{FF2B5EF4-FFF2-40B4-BE49-F238E27FC236}">
                <a16:creationId xmlns:a16="http://schemas.microsoft.com/office/drawing/2014/main" id="{554A398C-D99A-4A68-ACE2-2795CCCEC4DC}"/>
              </a:ext>
            </a:extLst>
          </p:cNvPr>
          <p:cNvGrpSpPr/>
          <p:nvPr/>
        </p:nvGrpSpPr>
        <p:grpSpPr>
          <a:xfrm>
            <a:off x="522779" y="4029954"/>
            <a:ext cx="1005915" cy="1005915"/>
            <a:chOff x="458079" y="2826567"/>
            <a:chExt cx="1006058" cy="1006058"/>
          </a:xfrm>
        </p:grpSpPr>
        <p:sp>
          <p:nvSpPr>
            <p:cNvPr id="4" name="Oval 3">
              <a:extLst>
                <a:ext uri="{FF2B5EF4-FFF2-40B4-BE49-F238E27FC236}">
                  <a16:creationId xmlns:a16="http://schemas.microsoft.com/office/drawing/2014/main" id="{C2C48CD1-C352-44CA-81F7-73156496FCB7}"/>
                </a:ext>
              </a:extLst>
            </p:cNvPr>
            <p:cNvSpPr/>
            <p:nvPr/>
          </p:nvSpPr>
          <p:spPr bwMode="auto">
            <a:xfrm>
              <a:off x="458079" y="2826567"/>
              <a:ext cx="1006058" cy="1006058"/>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1400">
                <a:gradFill>
                  <a:gsLst>
                    <a:gs pos="0">
                      <a:srgbClr val="FFFFFF"/>
                    </a:gs>
                    <a:gs pos="100000">
                      <a:srgbClr val="FFFFFF"/>
                    </a:gs>
                  </a:gsLst>
                  <a:lin ang="5400000" scaled="0"/>
                </a:gradFill>
                <a:ea typeface="Segoe UI" pitchFamily="34" charset="0"/>
                <a:cs typeface="Segoe UI" pitchFamily="34" charset="0"/>
              </a:endParaRPr>
            </a:p>
          </p:txBody>
        </p:sp>
        <p:grpSp>
          <p:nvGrpSpPr>
            <p:cNvPr id="5" name="Group 4">
              <a:extLst>
                <a:ext uri="{FF2B5EF4-FFF2-40B4-BE49-F238E27FC236}">
                  <a16:creationId xmlns:a16="http://schemas.microsoft.com/office/drawing/2014/main" id="{159BBCBA-BDC3-4814-B2FD-978B8D4B77B2}"/>
                </a:ext>
              </a:extLst>
            </p:cNvPr>
            <p:cNvGrpSpPr/>
            <p:nvPr/>
          </p:nvGrpSpPr>
          <p:grpSpPr>
            <a:xfrm>
              <a:off x="619199" y="3053561"/>
              <a:ext cx="683818" cy="552071"/>
              <a:chOff x="1124660" y="2438555"/>
              <a:chExt cx="1323363" cy="1068399"/>
            </a:xfrm>
          </p:grpSpPr>
          <p:sp>
            <p:nvSpPr>
              <p:cNvPr id="6" name="Freeform 5">
                <a:extLst>
                  <a:ext uri="{FF2B5EF4-FFF2-40B4-BE49-F238E27FC236}">
                    <a16:creationId xmlns:a16="http://schemas.microsoft.com/office/drawing/2014/main" id="{5E8DCB64-3F71-42CD-BDB7-CD81C4CA58FD}"/>
                  </a:ext>
                </a:extLst>
              </p:cNvPr>
              <p:cNvSpPr>
                <a:spLocks noEditPoints="1"/>
              </p:cNvSpPr>
              <p:nvPr/>
            </p:nvSpPr>
            <p:spPr bwMode="auto">
              <a:xfrm>
                <a:off x="1610118" y="2948250"/>
                <a:ext cx="837905" cy="558704"/>
              </a:xfrm>
              <a:custGeom>
                <a:avLst/>
                <a:gdLst>
                  <a:gd name="T0" fmla="*/ 3250 w 3750"/>
                  <a:gd name="T1" fmla="*/ 1750 h 2500"/>
                  <a:gd name="T2" fmla="*/ 500 w 3750"/>
                  <a:gd name="T3" fmla="*/ 1750 h 2500"/>
                  <a:gd name="T4" fmla="*/ 500 w 3750"/>
                  <a:gd name="T5" fmla="*/ 0 h 2500"/>
                  <a:gd name="T6" fmla="*/ 3250 w 3750"/>
                  <a:gd name="T7" fmla="*/ 0 h 2500"/>
                  <a:gd name="T8" fmla="*/ 3250 w 3750"/>
                  <a:gd name="T9" fmla="*/ 1750 h 2500"/>
                  <a:gd name="T10" fmla="*/ 0 w 3750"/>
                  <a:gd name="T11" fmla="*/ 2375 h 2500"/>
                  <a:gd name="T12" fmla="*/ 125 w 3750"/>
                  <a:gd name="T13" fmla="*/ 2500 h 2500"/>
                  <a:gd name="T14" fmla="*/ 3625 w 3750"/>
                  <a:gd name="T15" fmla="*/ 2500 h 2500"/>
                  <a:gd name="T16" fmla="*/ 3750 w 3750"/>
                  <a:gd name="T17" fmla="*/ 2375 h 2500"/>
                  <a:gd name="T18" fmla="*/ 3688 w 3750"/>
                  <a:gd name="T19" fmla="*/ 2187 h 2500"/>
                  <a:gd name="T20" fmla="*/ 3250 w 3750"/>
                  <a:gd name="T21" fmla="*/ 1750 h 2500"/>
                  <a:gd name="T22" fmla="*/ 500 w 3750"/>
                  <a:gd name="T23" fmla="*/ 1750 h 2500"/>
                  <a:gd name="T24" fmla="*/ 63 w 3750"/>
                  <a:gd name="T25" fmla="*/ 2187 h 2500"/>
                  <a:gd name="T26" fmla="*/ 0 w 3750"/>
                  <a:gd name="T27" fmla="*/ 2375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2500">
                    <a:moveTo>
                      <a:pt x="3250" y="1750"/>
                    </a:moveTo>
                    <a:cubicBezTo>
                      <a:pt x="500" y="1750"/>
                      <a:pt x="500" y="1750"/>
                      <a:pt x="500" y="1750"/>
                    </a:cubicBezTo>
                    <a:cubicBezTo>
                      <a:pt x="500" y="0"/>
                      <a:pt x="500" y="0"/>
                      <a:pt x="500" y="0"/>
                    </a:cubicBezTo>
                    <a:cubicBezTo>
                      <a:pt x="3250" y="0"/>
                      <a:pt x="3250" y="0"/>
                      <a:pt x="3250" y="0"/>
                    </a:cubicBezTo>
                    <a:lnTo>
                      <a:pt x="3250" y="1750"/>
                    </a:lnTo>
                    <a:close/>
                    <a:moveTo>
                      <a:pt x="0" y="2375"/>
                    </a:moveTo>
                    <a:cubicBezTo>
                      <a:pt x="0" y="2444"/>
                      <a:pt x="56" y="2500"/>
                      <a:pt x="125" y="2500"/>
                    </a:cubicBezTo>
                    <a:cubicBezTo>
                      <a:pt x="3625" y="2500"/>
                      <a:pt x="3625" y="2500"/>
                      <a:pt x="3625" y="2500"/>
                    </a:cubicBezTo>
                    <a:cubicBezTo>
                      <a:pt x="3694" y="2500"/>
                      <a:pt x="3750" y="2444"/>
                      <a:pt x="3750" y="2375"/>
                    </a:cubicBezTo>
                    <a:cubicBezTo>
                      <a:pt x="3750" y="2302"/>
                      <a:pt x="3726" y="2235"/>
                      <a:pt x="3688" y="2187"/>
                    </a:cubicBezTo>
                    <a:cubicBezTo>
                      <a:pt x="3250" y="1750"/>
                      <a:pt x="3250" y="1750"/>
                      <a:pt x="3250" y="1750"/>
                    </a:cubicBezTo>
                    <a:cubicBezTo>
                      <a:pt x="500" y="1750"/>
                      <a:pt x="500" y="1750"/>
                      <a:pt x="500" y="1750"/>
                    </a:cubicBezTo>
                    <a:cubicBezTo>
                      <a:pt x="63" y="2187"/>
                      <a:pt x="63" y="2187"/>
                      <a:pt x="63" y="2187"/>
                    </a:cubicBezTo>
                    <a:cubicBezTo>
                      <a:pt x="24" y="2235"/>
                      <a:pt x="0" y="2302"/>
                      <a:pt x="0" y="2375"/>
                    </a:cubicBezTo>
                    <a:close/>
                  </a:path>
                </a:pathLst>
              </a:custGeom>
              <a:noFill/>
              <a:ln w="222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defTabSz="896214">
                  <a:defRPr/>
                </a:pPr>
                <a:endParaRPr lang="en-US" sz="1730" kern="0">
                  <a:solidFill>
                    <a:sysClr val="windowText" lastClr="000000"/>
                  </a:solidFill>
                </a:endParaRPr>
              </a:p>
            </p:txBody>
          </p:sp>
          <p:grpSp>
            <p:nvGrpSpPr>
              <p:cNvPr id="7" name="Group 6">
                <a:extLst>
                  <a:ext uri="{FF2B5EF4-FFF2-40B4-BE49-F238E27FC236}">
                    <a16:creationId xmlns:a16="http://schemas.microsoft.com/office/drawing/2014/main" id="{F6EAB4A0-1627-4F45-AFDA-077C62803073}"/>
                  </a:ext>
                </a:extLst>
              </p:cNvPr>
              <p:cNvGrpSpPr/>
              <p:nvPr/>
            </p:nvGrpSpPr>
            <p:grpSpPr>
              <a:xfrm>
                <a:off x="1124660" y="2438555"/>
                <a:ext cx="593820" cy="706058"/>
                <a:chOff x="6447047" y="5804307"/>
                <a:chExt cx="414034" cy="492291"/>
              </a:xfrm>
            </p:grpSpPr>
            <p:sp>
              <p:nvSpPr>
                <p:cNvPr id="8" name="Freeform 9">
                  <a:extLst>
                    <a:ext uri="{FF2B5EF4-FFF2-40B4-BE49-F238E27FC236}">
                      <a16:creationId xmlns:a16="http://schemas.microsoft.com/office/drawing/2014/main" id="{7A60159B-02A9-410C-8923-C4624429C911}"/>
                    </a:ext>
                  </a:extLst>
                </p:cNvPr>
                <p:cNvSpPr>
                  <a:spLocks/>
                </p:cNvSpPr>
                <p:nvPr/>
              </p:nvSpPr>
              <p:spPr bwMode="auto">
                <a:xfrm>
                  <a:off x="6447047" y="6094541"/>
                  <a:ext cx="414034" cy="202057"/>
                </a:xfrm>
                <a:custGeom>
                  <a:avLst/>
                  <a:gdLst>
                    <a:gd name="T0" fmla="*/ 56 w 56"/>
                    <a:gd name="T1" fmla="*/ 28 h 28"/>
                    <a:gd name="T2" fmla="*/ 28 w 56"/>
                    <a:gd name="T3" fmla="*/ 0 h 28"/>
                    <a:gd name="T4" fmla="*/ 0 w 56"/>
                    <a:gd name="T5" fmla="*/ 28 h 28"/>
                  </a:gdLst>
                  <a:ahLst/>
                  <a:cxnLst>
                    <a:cxn ang="0">
                      <a:pos x="T0" y="T1"/>
                    </a:cxn>
                    <a:cxn ang="0">
                      <a:pos x="T2" y="T3"/>
                    </a:cxn>
                    <a:cxn ang="0">
                      <a:pos x="T4" y="T5"/>
                    </a:cxn>
                  </a:cxnLst>
                  <a:rect l="0" t="0" r="r" b="b"/>
                  <a:pathLst>
                    <a:path w="56" h="28">
                      <a:moveTo>
                        <a:pt x="56" y="28"/>
                      </a:moveTo>
                      <a:cubicBezTo>
                        <a:pt x="56" y="13"/>
                        <a:pt x="44" y="0"/>
                        <a:pt x="28" y="0"/>
                      </a:cubicBezTo>
                      <a:cubicBezTo>
                        <a:pt x="12" y="0"/>
                        <a:pt x="0" y="13"/>
                        <a:pt x="0" y="28"/>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47" tIns="46623" rIns="93247" bIns="46623" numCol="1" anchor="t" anchorCtr="0" compatLnSpc="1">
                  <a:prstTxWarp prst="textNoShape">
                    <a:avLst/>
                  </a:prstTxWarp>
                </a:bodyPr>
                <a:lstStyle/>
                <a:p>
                  <a:endParaRPr lang="en-US" sz="1836"/>
                </a:p>
              </p:txBody>
            </p:sp>
            <p:sp>
              <p:nvSpPr>
                <p:cNvPr id="9" name="Oval 8">
                  <a:extLst>
                    <a:ext uri="{FF2B5EF4-FFF2-40B4-BE49-F238E27FC236}">
                      <a16:creationId xmlns:a16="http://schemas.microsoft.com/office/drawing/2014/main" id="{7D1ABAE9-B157-4DCF-90C2-76DCFA03FD33}"/>
                    </a:ext>
                  </a:extLst>
                </p:cNvPr>
                <p:cNvSpPr>
                  <a:spLocks noChangeArrowheads="1"/>
                </p:cNvSpPr>
                <p:nvPr/>
              </p:nvSpPr>
              <p:spPr bwMode="auto">
                <a:xfrm>
                  <a:off x="6507270" y="5804307"/>
                  <a:ext cx="293587" cy="290228"/>
                </a:xfrm>
                <a:prstGeom prst="ellipse">
                  <a:avLst/>
                </a:prstGeom>
                <a:noFill/>
                <a:ln w="19050" cap="flat">
                  <a:solidFill>
                    <a:schemeClr val="bg1"/>
                  </a:solidFill>
                  <a:prstDash val="solid"/>
                  <a:miter lim="800000"/>
                  <a:headEnd/>
                  <a:tailEnd/>
                </a:ln>
                <a:extLst/>
              </p:spPr>
              <p:txBody>
                <a:bodyPr vert="horz" wrap="square" lIns="93247" tIns="46623" rIns="93247" bIns="46623" numCol="1" anchor="t" anchorCtr="0" compatLnSpc="1">
                  <a:prstTxWarp prst="textNoShape">
                    <a:avLst/>
                  </a:prstTxWarp>
                </a:bodyPr>
                <a:lstStyle/>
                <a:p>
                  <a:endParaRPr lang="en-US" sz="1836"/>
                </a:p>
              </p:txBody>
            </p:sp>
          </p:grpSp>
        </p:grpSp>
      </p:grpSp>
      <p:sp useBgFill="1">
        <p:nvSpPr>
          <p:cNvPr id="16" name="Circle: Hollow 15">
            <a:extLst>
              <a:ext uri="{FF2B5EF4-FFF2-40B4-BE49-F238E27FC236}">
                <a16:creationId xmlns:a16="http://schemas.microsoft.com/office/drawing/2014/main" id="{DEEE73C9-EE09-464A-BA4D-D395D86A38DC}"/>
              </a:ext>
            </a:extLst>
          </p:cNvPr>
          <p:cNvSpPr/>
          <p:nvPr/>
        </p:nvSpPr>
        <p:spPr bwMode="auto">
          <a:xfrm>
            <a:off x="1457482" y="510535"/>
            <a:ext cx="7099476" cy="7099068"/>
          </a:xfrm>
          <a:prstGeom prst="donut">
            <a:avLst>
              <a:gd name="adj" fmla="val 13751"/>
            </a:avLst>
          </a:prstGeom>
          <a:noFill/>
          <a:ln w="228600" cap="flat" cmpd="sng" algn="ctr">
            <a:noFill/>
            <a:prstDash val="solid"/>
            <a:headEnd type="none"/>
            <a:tailEnd type="none"/>
          </a:ln>
          <a:effectLst/>
        </p:spPr>
        <p:txBody>
          <a:bodyPr rot="0" spcFirstLastPara="0" vertOverflow="overflow" horzOverflow="overflow" vert="horz" wrap="square" lIns="175736" tIns="140589" rIns="175736" bIns="140589" numCol="1" spcCol="0" rtlCol="0" fromWordArt="0" anchor="ctr" anchorCtr="0" forceAA="0" compatLnSpc="1">
            <a:prstTxWarp prst="textNoShape">
              <a:avLst/>
            </a:prstTxWarp>
            <a:noAutofit/>
          </a:bodyPr>
          <a:lstStyle/>
          <a:p>
            <a:pPr algn="ctr" defTabSz="895922" fontAlgn="base">
              <a:lnSpc>
                <a:spcPct val="90000"/>
              </a:lnSpc>
              <a:spcBef>
                <a:spcPct val="0"/>
              </a:spcBef>
              <a:spcAft>
                <a:spcPct val="0"/>
              </a:spcAft>
              <a:defRPr/>
            </a:pPr>
            <a:endParaRPr lang="en-US" sz="1567"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26" name="Rectangle 325">
            <a:extLst>
              <a:ext uri="{FF2B5EF4-FFF2-40B4-BE49-F238E27FC236}">
                <a16:creationId xmlns:a16="http://schemas.microsoft.com/office/drawing/2014/main" id="{3318E840-42F4-4BDB-A9AB-A779F8E4FA9B}"/>
              </a:ext>
            </a:extLst>
          </p:cNvPr>
          <p:cNvSpPr/>
          <p:nvPr/>
        </p:nvSpPr>
        <p:spPr>
          <a:xfrm>
            <a:off x="2165246" y="1876604"/>
            <a:ext cx="1563026" cy="424671"/>
          </a:xfrm>
          <a:prstGeom prst="rect">
            <a:avLst/>
          </a:prstGeom>
        </p:spPr>
        <p:txBody>
          <a:bodyPr wrap="none">
            <a:spAutoFit/>
          </a:bodyPr>
          <a:lstStyle/>
          <a:p>
            <a:pPr algn="ctr" defTabSz="896043">
              <a:lnSpc>
                <a:spcPct val="90000"/>
              </a:lnSpc>
              <a:defRPr/>
            </a:pPr>
            <a:r>
              <a:rPr lang="en-US" sz="2353" kern="0" spc="-69">
                <a:solidFill>
                  <a:srgbClr val="353535"/>
                </a:solidFill>
                <a:latin typeface="Segoe UI"/>
                <a:ea typeface="ＭＳ Ｐゴシック" charset="0"/>
                <a:cs typeface="Segoe UI Semibold" panose="020B0702040204020203" pitchFamily="34" charset="0"/>
              </a:rPr>
              <a:t>Conditions</a:t>
            </a:r>
          </a:p>
        </p:txBody>
      </p:sp>
      <p:grpSp>
        <p:nvGrpSpPr>
          <p:cNvPr id="17" name="Group 16">
            <a:extLst>
              <a:ext uri="{FF2B5EF4-FFF2-40B4-BE49-F238E27FC236}">
                <a16:creationId xmlns:a16="http://schemas.microsoft.com/office/drawing/2014/main" id="{AB1DA1F8-B01F-489E-9BC6-660355D1908E}"/>
              </a:ext>
            </a:extLst>
          </p:cNvPr>
          <p:cNvGrpSpPr/>
          <p:nvPr/>
        </p:nvGrpSpPr>
        <p:grpSpPr>
          <a:xfrm>
            <a:off x="2938893" y="2571343"/>
            <a:ext cx="3934703" cy="3929487"/>
            <a:chOff x="2873757" y="1463979"/>
            <a:chExt cx="3935261" cy="3930044"/>
          </a:xfrm>
        </p:grpSpPr>
        <p:sp>
          <p:nvSpPr>
            <p:cNvPr id="165" name="Freeform: Shape 164">
              <a:extLst>
                <a:ext uri="{FF2B5EF4-FFF2-40B4-BE49-F238E27FC236}">
                  <a16:creationId xmlns:a16="http://schemas.microsoft.com/office/drawing/2014/main" id="{523947BA-52C0-4FA8-B627-05DEDA558F77}"/>
                </a:ext>
              </a:extLst>
            </p:cNvPr>
            <p:cNvSpPr/>
            <p:nvPr/>
          </p:nvSpPr>
          <p:spPr bwMode="auto">
            <a:xfrm>
              <a:off x="6080484" y="2489200"/>
              <a:ext cx="728534" cy="1892300"/>
            </a:xfrm>
            <a:custGeom>
              <a:avLst/>
              <a:gdLst>
                <a:gd name="connsiteX0" fmla="*/ 542325 w 728534"/>
                <a:gd name="connsiteY0" fmla="*/ 0 h 1932398"/>
                <a:gd name="connsiteX1" fmla="*/ 567747 w 728534"/>
                <a:gd name="connsiteY1" fmla="*/ 64118 h 1932398"/>
                <a:gd name="connsiteX2" fmla="*/ 728534 w 728534"/>
                <a:gd name="connsiteY2" fmla="*/ 977107 h 1932398"/>
                <a:gd name="connsiteX3" fmla="*/ 567747 w 728534"/>
                <a:gd name="connsiteY3" fmla="*/ 1890097 h 1932398"/>
                <a:gd name="connsiteX4" fmla="*/ 550975 w 728534"/>
                <a:gd name="connsiteY4" fmla="*/ 1932398 h 1932398"/>
                <a:gd name="connsiteX5" fmla="*/ 518993 w 728534"/>
                <a:gd name="connsiteY5" fmla="*/ 1886246 h 1932398"/>
                <a:gd name="connsiteX6" fmla="*/ 128515 w 728534"/>
                <a:gd name="connsiteY6" fmla="*/ 1650916 h 1932398"/>
                <a:gd name="connsiteX7" fmla="*/ 0 w 728534"/>
                <a:gd name="connsiteY7" fmla="*/ 1637961 h 1932398"/>
                <a:gd name="connsiteX8" fmla="*/ 0 w 728534"/>
                <a:gd name="connsiteY8" fmla="*/ 281954 h 1932398"/>
                <a:gd name="connsiteX9" fmla="*/ 128515 w 728534"/>
                <a:gd name="connsiteY9" fmla="*/ 268998 h 1932398"/>
                <a:gd name="connsiteX10" fmla="*/ 518993 w 728534"/>
                <a:gd name="connsiteY10" fmla="*/ 33669 h 193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534" h="1932398">
                  <a:moveTo>
                    <a:pt x="542325" y="0"/>
                  </a:moveTo>
                  <a:lnTo>
                    <a:pt x="567747" y="64118"/>
                  </a:lnTo>
                  <a:cubicBezTo>
                    <a:pt x="672844" y="353168"/>
                    <a:pt x="728534" y="661686"/>
                    <a:pt x="728534" y="977107"/>
                  </a:cubicBezTo>
                  <a:cubicBezTo>
                    <a:pt x="728534" y="1292528"/>
                    <a:pt x="672844" y="1601047"/>
                    <a:pt x="567747" y="1890097"/>
                  </a:cubicBezTo>
                  <a:lnTo>
                    <a:pt x="550975" y="1932398"/>
                  </a:lnTo>
                  <a:lnTo>
                    <a:pt x="518993" y="1886246"/>
                  </a:lnTo>
                  <a:cubicBezTo>
                    <a:pt x="421286" y="1767853"/>
                    <a:pt x="284566" y="1682849"/>
                    <a:pt x="128515" y="1650916"/>
                  </a:cubicBezTo>
                  <a:lnTo>
                    <a:pt x="0" y="1637961"/>
                  </a:lnTo>
                  <a:lnTo>
                    <a:pt x="0" y="281954"/>
                  </a:lnTo>
                  <a:lnTo>
                    <a:pt x="128515" y="268998"/>
                  </a:lnTo>
                  <a:cubicBezTo>
                    <a:pt x="284566" y="237066"/>
                    <a:pt x="421286" y="152062"/>
                    <a:pt x="518993" y="33669"/>
                  </a:cubicBezTo>
                  <a:close/>
                </a:path>
              </a:pathLst>
            </a:cu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43" name="Oval 42">
              <a:extLst>
                <a:ext uri="{FF2B5EF4-FFF2-40B4-BE49-F238E27FC236}">
                  <a16:creationId xmlns:a16="http://schemas.microsoft.com/office/drawing/2014/main" id="{C8F20FDC-9899-46A3-A8B5-D2CA0DE759A4}"/>
                </a:ext>
              </a:extLst>
            </p:cNvPr>
            <p:cNvSpPr/>
            <p:nvPr/>
          </p:nvSpPr>
          <p:spPr bwMode="auto">
            <a:xfrm>
              <a:off x="2873757" y="1463979"/>
              <a:ext cx="3930268" cy="3930044"/>
            </a:xfrm>
            <a:prstGeom prst="ellipse">
              <a:avLst/>
            </a:prstGeom>
            <a:noFill/>
            <a:ln w="228600" cap="flat" cmpd="sng" algn="ctr">
              <a:solidFill>
                <a:srgbClr val="0078D7"/>
              </a:solidFill>
              <a:prstDash val="solid"/>
              <a:headEnd type="none"/>
              <a:tailEnd type="none"/>
            </a:ln>
            <a:effectLst/>
          </p:spPr>
          <p:txBody>
            <a:bodyPr rot="0" spcFirstLastPara="0" vertOverflow="overflow" horzOverflow="overflow" vert="horz" wrap="square" lIns="175736" tIns="140589" rIns="175736" bIns="140589" numCol="1" spcCol="0" rtlCol="0" fromWordArt="0" anchor="ctr" anchorCtr="0" forceAA="0" compatLnSpc="1">
              <a:prstTxWarp prst="textNoShape">
                <a:avLst/>
              </a:prstTxWarp>
              <a:noAutofit/>
            </a:bodyPr>
            <a:lstStyle/>
            <a:p>
              <a:pPr algn="ctr" defTabSz="895922" fontAlgn="base">
                <a:lnSpc>
                  <a:spcPct val="90000"/>
                </a:lnSpc>
                <a:spcBef>
                  <a:spcPct val="0"/>
                </a:spcBef>
                <a:spcAft>
                  <a:spcPct val="0"/>
                </a:spcAft>
                <a:defRPr/>
              </a:pPr>
              <a:endParaRPr lang="en-US" sz="1567"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66" name="Oval 165">
              <a:extLst>
                <a:ext uri="{FF2B5EF4-FFF2-40B4-BE49-F238E27FC236}">
                  <a16:creationId xmlns:a16="http://schemas.microsoft.com/office/drawing/2014/main" id="{7EB7A830-3619-4AEA-A33E-C8787ACDB47C}"/>
                </a:ext>
              </a:extLst>
            </p:cNvPr>
            <p:cNvSpPr/>
            <p:nvPr/>
          </p:nvSpPr>
          <p:spPr bwMode="auto">
            <a:xfrm>
              <a:off x="5312236" y="2759381"/>
              <a:ext cx="1339238" cy="1339238"/>
            </a:xfrm>
            <a:prstGeom prst="ellipse">
              <a:avLst/>
            </a:prstGeom>
            <a:solidFill>
              <a:schemeClr val="accent4"/>
            </a:solidFill>
            <a:ln w="19050" cap="rnd">
              <a:solidFill>
                <a:srgbClr val="00B0F0"/>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1400">
                <a:gradFill>
                  <a:gsLst>
                    <a:gs pos="0">
                      <a:srgbClr val="FFFFFF"/>
                    </a:gs>
                    <a:gs pos="100000">
                      <a:srgbClr val="FFFFFF"/>
                    </a:gs>
                  </a:gsLst>
                  <a:lin ang="5400000" scaled="0"/>
                </a:gradFill>
                <a:cs typeface="Segoe UI" pitchFamily="34" charset="0"/>
              </a:endParaRPr>
            </a:p>
          </p:txBody>
        </p:sp>
        <p:grpSp>
          <p:nvGrpSpPr>
            <p:cNvPr id="15" name="Group 14">
              <a:extLst>
                <a:ext uri="{FF2B5EF4-FFF2-40B4-BE49-F238E27FC236}">
                  <a16:creationId xmlns:a16="http://schemas.microsoft.com/office/drawing/2014/main" id="{E519AC16-3BD9-425E-A33A-E4E516B5BBD9}"/>
                </a:ext>
              </a:extLst>
            </p:cNvPr>
            <p:cNvGrpSpPr/>
            <p:nvPr/>
          </p:nvGrpSpPr>
          <p:grpSpPr>
            <a:xfrm rot="7443536">
              <a:off x="3418347" y="3378043"/>
              <a:ext cx="1407673" cy="1932398"/>
              <a:chOff x="5553745" y="2621551"/>
              <a:chExt cx="1407673" cy="1932398"/>
            </a:xfrm>
          </p:grpSpPr>
          <p:sp>
            <p:nvSpPr>
              <p:cNvPr id="333" name="Freeform: Shape 332">
                <a:extLst>
                  <a:ext uri="{FF2B5EF4-FFF2-40B4-BE49-F238E27FC236}">
                    <a16:creationId xmlns:a16="http://schemas.microsoft.com/office/drawing/2014/main" id="{4FEB9A67-0455-4936-B1C8-380631779789}"/>
                  </a:ext>
                </a:extLst>
              </p:cNvPr>
              <p:cNvSpPr/>
              <p:nvPr/>
            </p:nvSpPr>
            <p:spPr bwMode="auto">
              <a:xfrm>
                <a:off x="6232884" y="2621551"/>
                <a:ext cx="728534" cy="1932398"/>
              </a:xfrm>
              <a:custGeom>
                <a:avLst/>
                <a:gdLst>
                  <a:gd name="connsiteX0" fmla="*/ 542325 w 728534"/>
                  <a:gd name="connsiteY0" fmla="*/ 0 h 1932398"/>
                  <a:gd name="connsiteX1" fmla="*/ 567747 w 728534"/>
                  <a:gd name="connsiteY1" fmla="*/ 64118 h 1932398"/>
                  <a:gd name="connsiteX2" fmla="*/ 728534 w 728534"/>
                  <a:gd name="connsiteY2" fmla="*/ 977107 h 1932398"/>
                  <a:gd name="connsiteX3" fmla="*/ 567747 w 728534"/>
                  <a:gd name="connsiteY3" fmla="*/ 1890097 h 1932398"/>
                  <a:gd name="connsiteX4" fmla="*/ 550975 w 728534"/>
                  <a:gd name="connsiteY4" fmla="*/ 1932398 h 1932398"/>
                  <a:gd name="connsiteX5" fmla="*/ 518993 w 728534"/>
                  <a:gd name="connsiteY5" fmla="*/ 1886246 h 1932398"/>
                  <a:gd name="connsiteX6" fmla="*/ 128515 w 728534"/>
                  <a:gd name="connsiteY6" fmla="*/ 1650916 h 1932398"/>
                  <a:gd name="connsiteX7" fmla="*/ 0 w 728534"/>
                  <a:gd name="connsiteY7" fmla="*/ 1637961 h 1932398"/>
                  <a:gd name="connsiteX8" fmla="*/ 0 w 728534"/>
                  <a:gd name="connsiteY8" fmla="*/ 281954 h 1932398"/>
                  <a:gd name="connsiteX9" fmla="*/ 128515 w 728534"/>
                  <a:gd name="connsiteY9" fmla="*/ 268998 h 1932398"/>
                  <a:gd name="connsiteX10" fmla="*/ 518993 w 728534"/>
                  <a:gd name="connsiteY10" fmla="*/ 33669 h 193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534" h="1932398">
                    <a:moveTo>
                      <a:pt x="542325" y="0"/>
                    </a:moveTo>
                    <a:lnTo>
                      <a:pt x="567747" y="64118"/>
                    </a:lnTo>
                    <a:cubicBezTo>
                      <a:pt x="672844" y="353168"/>
                      <a:pt x="728534" y="661686"/>
                      <a:pt x="728534" y="977107"/>
                    </a:cubicBezTo>
                    <a:cubicBezTo>
                      <a:pt x="728534" y="1292528"/>
                      <a:pt x="672844" y="1601047"/>
                      <a:pt x="567747" y="1890097"/>
                    </a:cubicBezTo>
                    <a:lnTo>
                      <a:pt x="550975" y="1932398"/>
                    </a:lnTo>
                    <a:lnTo>
                      <a:pt x="518993" y="1886246"/>
                    </a:lnTo>
                    <a:cubicBezTo>
                      <a:pt x="421286" y="1767853"/>
                      <a:pt x="284566" y="1682849"/>
                      <a:pt x="128515" y="1650916"/>
                    </a:cubicBezTo>
                    <a:lnTo>
                      <a:pt x="0" y="1637961"/>
                    </a:lnTo>
                    <a:lnTo>
                      <a:pt x="0" y="281954"/>
                    </a:lnTo>
                    <a:lnTo>
                      <a:pt x="128515" y="268998"/>
                    </a:lnTo>
                    <a:cubicBezTo>
                      <a:pt x="284566" y="237066"/>
                      <a:pt x="421286" y="152062"/>
                      <a:pt x="518993" y="33669"/>
                    </a:cubicBezTo>
                    <a:close/>
                  </a:path>
                </a:pathLst>
              </a:cu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34" name="Oval 333">
                <a:extLst>
                  <a:ext uri="{FF2B5EF4-FFF2-40B4-BE49-F238E27FC236}">
                    <a16:creationId xmlns:a16="http://schemas.microsoft.com/office/drawing/2014/main" id="{CA214C6B-C9AD-436B-90CD-791C7C894E29}"/>
                  </a:ext>
                </a:extLst>
              </p:cNvPr>
              <p:cNvSpPr/>
              <p:nvPr/>
            </p:nvSpPr>
            <p:spPr bwMode="auto">
              <a:xfrm>
                <a:off x="5553745" y="2911781"/>
                <a:ext cx="1339238" cy="1339238"/>
              </a:xfrm>
              <a:prstGeom prst="ellipse">
                <a:avLst/>
              </a:prstGeom>
              <a:solidFill>
                <a:schemeClr val="accent4"/>
              </a:solidFill>
              <a:ln w="19050" cap="rnd">
                <a:solidFill>
                  <a:srgbClr val="00B0F0"/>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1400">
                  <a:gradFill>
                    <a:gsLst>
                      <a:gs pos="0">
                        <a:srgbClr val="FFFFFF"/>
                      </a:gs>
                      <a:gs pos="100000">
                        <a:srgbClr val="FFFFFF"/>
                      </a:gs>
                    </a:gsLst>
                    <a:lin ang="5400000" scaled="0"/>
                  </a:gradFill>
                  <a:ea typeface="Segoe UI" pitchFamily="34" charset="0"/>
                  <a:cs typeface="Segoe UI" pitchFamily="34" charset="0"/>
                </a:endParaRPr>
              </a:p>
            </p:txBody>
          </p:sp>
        </p:grpSp>
        <p:grpSp>
          <p:nvGrpSpPr>
            <p:cNvPr id="335" name="Group 334">
              <a:extLst>
                <a:ext uri="{FF2B5EF4-FFF2-40B4-BE49-F238E27FC236}">
                  <a16:creationId xmlns:a16="http://schemas.microsoft.com/office/drawing/2014/main" id="{3E358935-E07B-4D27-804C-BAD86983B303}"/>
                </a:ext>
              </a:extLst>
            </p:cNvPr>
            <p:cNvGrpSpPr/>
            <p:nvPr/>
          </p:nvGrpSpPr>
          <p:grpSpPr>
            <a:xfrm rot="14861745">
              <a:off x="3691207" y="1366766"/>
              <a:ext cx="1407673" cy="1932398"/>
              <a:chOff x="5553745" y="2621551"/>
              <a:chExt cx="1407673" cy="1932398"/>
            </a:xfrm>
          </p:grpSpPr>
          <p:sp>
            <p:nvSpPr>
              <p:cNvPr id="336" name="Freeform: Shape 335">
                <a:extLst>
                  <a:ext uri="{FF2B5EF4-FFF2-40B4-BE49-F238E27FC236}">
                    <a16:creationId xmlns:a16="http://schemas.microsoft.com/office/drawing/2014/main" id="{798C840D-2FD5-46D7-A302-FB4E9D0AC71B}"/>
                  </a:ext>
                </a:extLst>
              </p:cNvPr>
              <p:cNvSpPr/>
              <p:nvPr/>
            </p:nvSpPr>
            <p:spPr bwMode="auto">
              <a:xfrm>
                <a:off x="6232884" y="2621551"/>
                <a:ext cx="728534" cy="1932398"/>
              </a:xfrm>
              <a:custGeom>
                <a:avLst/>
                <a:gdLst>
                  <a:gd name="connsiteX0" fmla="*/ 542325 w 728534"/>
                  <a:gd name="connsiteY0" fmla="*/ 0 h 1932398"/>
                  <a:gd name="connsiteX1" fmla="*/ 567747 w 728534"/>
                  <a:gd name="connsiteY1" fmla="*/ 64118 h 1932398"/>
                  <a:gd name="connsiteX2" fmla="*/ 728534 w 728534"/>
                  <a:gd name="connsiteY2" fmla="*/ 977107 h 1932398"/>
                  <a:gd name="connsiteX3" fmla="*/ 567747 w 728534"/>
                  <a:gd name="connsiteY3" fmla="*/ 1890097 h 1932398"/>
                  <a:gd name="connsiteX4" fmla="*/ 550975 w 728534"/>
                  <a:gd name="connsiteY4" fmla="*/ 1932398 h 1932398"/>
                  <a:gd name="connsiteX5" fmla="*/ 518993 w 728534"/>
                  <a:gd name="connsiteY5" fmla="*/ 1886246 h 1932398"/>
                  <a:gd name="connsiteX6" fmla="*/ 128515 w 728534"/>
                  <a:gd name="connsiteY6" fmla="*/ 1650916 h 1932398"/>
                  <a:gd name="connsiteX7" fmla="*/ 0 w 728534"/>
                  <a:gd name="connsiteY7" fmla="*/ 1637961 h 1932398"/>
                  <a:gd name="connsiteX8" fmla="*/ 0 w 728534"/>
                  <a:gd name="connsiteY8" fmla="*/ 281954 h 1932398"/>
                  <a:gd name="connsiteX9" fmla="*/ 128515 w 728534"/>
                  <a:gd name="connsiteY9" fmla="*/ 268998 h 1932398"/>
                  <a:gd name="connsiteX10" fmla="*/ 518993 w 728534"/>
                  <a:gd name="connsiteY10" fmla="*/ 33669 h 193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534" h="1932398">
                    <a:moveTo>
                      <a:pt x="542325" y="0"/>
                    </a:moveTo>
                    <a:lnTo>
                      <a:pt x="567747" y="64118"/>
                    </a:lnTo>
                    <a:cubicBezTo>
                      <a:pt x="672844" y="353168"/>
                      <a:pt x="728534" y="661686"/>
                      <a:pt x="728534" y="977107"/>
                    </a:cubicBezTo>
                    <a:cubicBezTo>
                      <a:pt x="728534" y="1292528"/>
                      <a:pt x="672844" y="1601047"/>
                      <a:pt x="567747" y="1890097"/>
                    </a:cubicBezTo>
                    <a:lnTo>
                      <a:pt x="550975" y="1932398"/>
                    </a:lnTo>
                    <a:lnTo>
                      <a:pt x="518993" y="1886246"/>
                    </a:lnTo>
                    <a:cubicBezTo>
                      <a:pt x="421286" y="1767853"/>
                      <a:pt x="284566" y="1682849"/>
                      <a:pt x="128515" y="1650916"/>
                    </a:cubicBezTo>
                    <a:lnTo>
                      <a:pt x="0" y="1637961"/>
                    </a:lnTo>
                    <a:lnTo>
                      <a:pt x="0" y="281954"/>
                    </a:lnTo>
                    <a:lnTo>
                      <a:pt x="128515" y="268998"/>
                    </a:lnTo>
                    <a:cubicBezTo>
                      <a:pt x="284566" y="237066"/>
                      <a:pt x="421286" y="152062"/>
                      <a:pt x="518993" y="33669"/>
                    </a:cubicBezTo>
                    <a:close/>
                  </a:path>
                </a:pathLst>
              </a:cu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37" name="Oval 336">
                <a:extLst>
                  <a:ext uri="{FF2B5EF4-FFF2-40B4-BE49-F238E27FC236}">
                    <a16:creationId xmlns:a16="http://schemas.microsoft.com/office/drawing/2014/main" id="{A28ADA59-7940-4CEE-8F16-4098995300B7}"/>
                  </a:ext>
                </a:extLst>
              </p:cNvPr>
              <p:cNvSpPr/>
              <p:nvPr/>
            </p:nvSpPr>
            <p:spPr bwMode="auto">
              <a:xfrm>
                <a:off x="5553745" y="2911781"/>
                <a:ext cx="1339238" cy="1339238"/>
              </a:xfrm>
              <a:prstGeom prst="ellipse">
                <a:avLst/>
              </a:prstGeom>
              <a:solidFill>
                <a:schemeClr val="accent4"/>
              </a:solidFill>
              <a:ln w="19050" cap="rnd">
                <a:solidFill>
                  <a:srgbClr val="00B0F0"/>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140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358" name="Math stuff">
            <a:extLst>
              <a:ext uri="{FF2B5EF4-FFF2-40B4-BE49-F238E27FC236}">
                <a16:creationId xmlns:a16="http://schemas.microsoft.com/office/drawing/2014/main" id="{1110B0DB-1704-43AC-97A9-209A88111979}"/>
              </a:ext>
            </a:extLst>
          </p:cNvPr>
          <p:cNvGrpSpPr/>
          <p:nvPr/>
        </p:nvGrpSpPr>
        <p:grpSpPr>
          <a:xfrm>
            <a:off x="3958330" y="2936147"/>
            <a:ext cx="1040221" cy="1053934"/>
            <a:chOff x="4304659" y="1589541"/>
            <a:chExt cx="1073894" cy="1088052"/>
          </a:xfrm>
        </p:grpSpPr>
        <p:pic>
          <p:nvPicPr>
            <p:cNvPr id="359" name="Picture 358" descr="A picture containing water, rain, nature&#10;&#10;Description generated with high confidence">
              <a:extLst>
                <a:ext uri="{FF2B5EF4-FFF2-40B4-BE49-F238E27FC236}">
                  <a16:creationId xmlns:a16="http://schemas.microsoft.com/office/drawing/2014/main" id="{B1225135-00A9-42D5-A215-2DB0F4007A29}"/>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4424392" y="1709532"/>
              <a:ext cx="811362" cy="827347"/>
            </a:xfrm>
            <a:prstGeom prst="roundRect">
              <a:avLst>
                <a:gd name="adj" fmla="val 9137"/>
              </a:avLst>
            </a:prstGeom>
            <a:ln w="9525">
              <a:solidFill>
                <a:schemeClr val="tx1"/>
              </a:solidFill>
            </a:ln>
          </p:spPr>
        </p:pic>
        <p:sp>
          <p:nvSpPr>
            <p:cNvPr id="360" name="chip">
              <a:extLst>
                <a:ext uri="{FF2B5EF4-FFF2-40B4-BE49-F238E27FC236}">
                  <a16:creationId xmlns:a16="http://schemas.microsoft.com/office/drawing/2014/main" id="{2F8C033F-81AB-4216-85D7-880A51133E37}"/>
                </a:ext>
              </a:extLst>
            </p:cNvPr>
            <p:cNvSpPr>
              <a:spLocks noChangeAspect="1" noEditPoints="1"/>
            </p:cNvSpPr>
            <p:nvPr/>
          </p:nvSpPr>
          <p:spPr bwMode="auto">
            <a:xfrm>
              <a:off x="4304659" y="1589541"/>
              <a:ext cx="1073894" cy="1088052"/>
            </a:xfrm>
            <a:custGeom>
              <a:avLst/>
              <a:gdLst>
                <a:gd name="T0" fmla="*/ 267 w 334"/>
                <a:gd name="T1" fmla="*/ 298 h 341"/>
                <a:gd name="T2" fmla="*/ 60 w 334"/>
                <a:gd name="T3" fmla="*/ 298 h 341"/>
                <a:gd name="T4" fmla="*/ 36 w 334"/>
                <a:gd name="T5" fmla="*/ 273 h 341"/>
                <a:gd name="T6" fmla="*/ 36 w 334"/>
                <a:gd name="T7" fmla="*/ 61 h 341"/>
                <a:gd name="T8" fmla="*/ 60 w 334"/>
                <a:gd name="T9" fmla="*/ 36 h 341"/>
                <a:gd name="T10" fmla="*/ 267 w 334"/>
                <a:gd name="T11" fmla="*/ 36 h 341"/>
                <a:gd name="T12" fmla="*/ 291 w 334"/>
                <a:gd name="T13" fmla="*/ 61 h 341"/>
                <a:gd name="T14" fmla="*/ 291 w 334"/>
                <a:gd name="T15" fmla="*/ 273 h 341"/>
                <a:gd name="T16" fmla="*/ 267 w 334"/>
                <a:gd name="T17" fmla="*/ 298 h 341"/>
                <a:gd name="T18" fmla="*/ 78 w 334"/>
                <a:gd name="T19" fmla="*/ 36 h 341"/>
                <a:gd name="T20" fmla="*/ 78 w 334"/>
                <a:gd name="T21" fmla="*/ 0 h 341"/>
                <a:gd name="T22" fmla="*/ 121 w 334"/>
                <a:gd name="T23" fmla="*/ 36 h 341"/>
                <a:gd name="T24" fmla="*/ 121 w 334"/>
                <a:gd name="T25" fmla="*/ 0 h 341"/>
                <a:gd name="T26" fmla="*/ 163 w 334"/>
                <a:gd name="T27" fmla="*/ 0 h 341"/>
                <a:gd name="T28" fmla="*/ 163 w 334"/>
                <a:gd name="T29" fmla="*/ 36 h 341"/>
                <a:gd name="T30" fmla="*/ 206 w 334"/>
                <a:gd name="T31" fmla="*/ 0 h 341"/>
                <a:gd name="T32" fmla="*/ 206 w 334"/>
                <a:gd name="T33" fmla="*/ 36 h 341"/>
                <a:gd name="T34" fmla="*/ 256 w 334"/>
                <a:gd name="T35" fmla="*/ 0 h 341"/>
                <a:gd name="T36" fmla="*/ 256 w 334"/>
                <a:gd name="T37" fmla="*/ 36 h 341"/>
                <a:gd name="T38" fmla="*/ 334 w 334"/>
                <a:gd name="T39" fmla="*/ 78 h 341"/>
                <a:gd name="T40" fmla="*/ 291 w 334"/>
                <a:gd name="T41" fmla="*/ 78 h 341"/>
                <a:gd name="T42" fmla="*/ 334 w 334"/>
                <a:gd name="T43" fmla="*/ 121 h 341"/>
                <a:gd name="T44" fmla="*/ 291 w 334"/>
                <a:gd name="T45" fmla="*/ 121 h 341"/>
                <a:gd name="T46" fmla="*/ 334 w 334"/>
                <a:gd name="T47" fmla="*/ 163 h 341"/>
                <a:gd name="T48" fmla="*/ 291 w 334"/>
                <a:gd name="T49" fmla="*/ 163 h 341"/>
                <a:gd name="T50" fmla="*/ 334 w 334"/>
                <a:gd name="T51" fmla="*/ 213 h 341"/>
                <a:gd name="T52" fmla="*/ 291 w 334"/>
                <a:gd name="T53" fmla="*/ 213 h 341"/>
                <a:gd name="T54" fmla="*/ 334 w 334"/>
                <a:gd name="T55" fmla="*/ 256 h 341"/>
                <a:gd name="T56" fmla="*/ 291 w 334"/>
                <a:gd name="T57" fmla="*/ 256 h 341"/>
                <a:gd name="T58" fmla="*/ 36 w 334"/>
                <a:gd name="T59" fmla="*/ 78 h 341"/>
                <a:gd name="T60" fmla="*/ 0 w 334"/>
                <a:gd name="T61" fmla="*/ 78 h 341"/>
                <a:gd name="T62" fmla="*/ 36 w 334"/>
                <a:gd name="T63" fmla="*/ 121 h 341"/>
                <a:gd name="T64" fmla="*/ 0 w 334"/>
                <a:gd name="T65" fmla="*/ 121 h 341"/>
                <a:gd name="T66" fmla="*/ 36 w 334"/>
                <a:gd name="T67" fmla="*/ 163 h 341"/>
                <a:gd name="T68" fmla="*/ 0 w 334"/>
                <a:gd name="T69" fmla="*/ 163 h 341"/>
                <a:gd name="T70" fmla="*/ 36 w 334"/>
                <a:gd name="T71" fmla="*/ 213 h 341"/>
                <a:gd name="T72" fmla="*/ 0 w 334"/>
                <a:gd name="T73" fmla="*/ 213 h 341"/>
                <a:gd name="T74" fmla="*/ 36 w 334"/>
                <a:gd name="T75" fmla="*/ 256 h 341"/>
                <a:gd name="T76" fmla="*/ 0 w 334"/>
                <a:gd name="T77" fmla="*/ 256 h 341"/>
                <a:gd name="T78" fmla="*/ 78 w 334"/>
                <a:gd name="T79" fmla="*/ 298 h 341"/>
                <a:gd name="T80" fmla="*/ 78 w 334"/>
                <a:gd name="T81" fmla="*/ 341 h 341"/>
                <a:gd name="T82" fmla="*/ 121 w 334"/>
                <a:gd name="T83" fmla="*/ 298 h 341"/>
                <a:gd name="T84" fmla="*/ 121 w 334"/>
                <a:gd name="T85" fmla="*/ 341 h 341"/>
                <a:gd name="T86" fmla="*/ 163 w 334"/>
                <a:gd name="T87" fmla="*/ 341 h 341"/>
                <a:gd name="T88" fmla="*/ 163 w 334"/>
                <a:gd name="T89" fmla="*/ 298 h 341"/>
                <a:gd name="T90" fmla="*/ 206 w 334"/>
                <a:gd name="T91" fmla="*/ 298 h 341"/>
                <a:gd name="T92" fmla="*/ 206 w 334"/>
                <a:gd name="T93" fmla="*/ 341 h 341"/>
                <a:gd name="T94" fmla="*/ 256 w 334"/>
                <a:gd name="T95" fmla="*/ 298 h 341"/>
                <a:gd name="T96" fmla="*/ 256 w 334"/>
                <a:gd name="T97"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4" h="341">
                  <a:moveTo>
                    <a:pt x="267" y="298"/>
                  </a:moveTo>
                  <a:cubicBezTo>
                    <a:pt x="60" y="298"/>
                    <a:pt x="60" y="298"/>
                    <a:pt x="60" y="298"/>
                  </a:cubicBezTo>
                  <a:cubicBezTo>
                    <a:pt x="48" y="298"/>
                    <a:pt x="36" y="286"/>
                    <a:pt x="36" y="273"/>
                  </a:cubicBezTo>
                  <a:cubicBezTo>
                    <a:pt x="36" y="61"/>
                    <a:pt x="36" y="61"/>
                    <a:pt x="36" y="61"/>
                  </a:cubicBezTo>
                  <a:cubicBezTo>
                    <a:pt x="36" y="45"/>
                    <a:pt x="48" y="36"/>
                    <a:pt x="60" y="36"/>
                  </a:cubicBezTo>
                  <a:cubicBezTo>
                    <a:pt x="267" y="36"/>
                    <a:pt x="267" y="36"/>
                    <a:pt x="267" y="36"/>
                  </a:cubicBezTo>
                  <a:cubicBezTo>
                    <a:pt x="282" y="36"/>
                    <a:pt x="291" y="45"/>
                    <a:pt x="291" y="61"/>
                  </a:cubicBezTo>
                  <a:cubicBezTo>
                    <a:pt x="291" y="273"/>
                    <a:pt x="291" y="273"/>
                    <a:pt x="291" y="273"/>
                  </a:cubicBezTo>
                  <a:cubicBezTo>
                    <a:pt x="291" y="286"/>
                    <a:pt x="282" y="298"/>
                    <a:pt x="267" y="298"/>
                  </a:cubicBezTo>
                  <a:close/>
                  <a:moveTo>
                    <a:pt x="78" y="36"/>
                  </a:moveTo>
                  <a:cubicBezTo>
                    <a:pt x="78" y="0"/>
                    <a:pt x="78" y="0"/>
                    <a:pt x="78" y="0"/>
                  </a:cubicBezTo>
                  <a:moveTo>
                    <a:pt x="121" y="36"/>
                  </a:moveTo>
                  <a:cubicBezTo>
                    <a:pt x="121" y="0"/>
                    <a:pt x="121" y="0"/>
                    <a:pt x="121" y="0"/>
                  </a:cubicBezTo>
                  <a:moveTo>
                    <a:pt x="163" y="0"/>
                  </a:moveTo>
                  <a:cubicBezTo>
                    <a:pt x="163" y="36"/>
                    <a:pt x="163" y="36"/>
                    <a:pt x="163" y="36"/>
                  </a:cubicBezTo>
                  <a:moveTo>
                    <a:pt x="206" y="0"/>
                  </a:moveTo>
                  <a:cubicBezTo>
                    <a:pt x="206" y="36"/>
                    <a:pt x="206" y="36"/>
                    <a:pt x="206" y="36"/>
                  </a:cubicBezTo>
                  <a:moveTo>
                    <a:pt x="256" y="0"/>
                  </a:moveTo>
                  <a:cubicBezTo>
                    <a:pt x="256" y="36"/>
                    <a:pt x="256" y="36"/>
                    <a:pt x="256" y="36"/>
                  </a:cubicBezTo>
                  <a:moveTo>
                    <a:pt x="334" y="78"/>
                  </a:moveTo>
                  <a:cubicBezTo>
                    <a:pt x="291" y="78"/>
                    <a:pt x="291" y="78"/>
                    <a:pt x="291" y="78"/>
                  </a:cubicBezTo>
                  <a:moveTo>
                    <a:pt x="334" y="121"/>
                  </a:moveTo>
                  <a:cubicBezTo>
                    <a:pt x="291" y="121"/>
                    <a:pt x="291" y="121"/>
                    <a:pt x="291" y="121"/>
                  </a:cubicBezTo>
                  <a:moveTo>
                    <a:pt x="334" y="163"/>
                  </a:moveTo>
                  <a:cubicBezTo>
                    <a:pt x="291" y="163"/>
                    <a:pt x="291" y="163"/>
                    <a:pt x="291" y="163"/>
                  </a:cubicBezTo>
                  <a:moveTo>
                    <a:pt x="334" y="213"/>
                  </a:moveTo>
                  <a:cubicBezTo>
                    <a:pt x="291" y="213"/>
                    <a:pt x="291" y="213"/>
                    <a:pt x="291" y="213"/>
                  </a:cubicBezTo>
                  <a:moveTo>
                    <a:pt x="334" y="256"/>
                  </a:moveTo>
                  <a:cubicBezTo>
                    <a:pt x="291" y="256"/>
                    <a:pt x="291" y="256"/>
                    <a:pt x="291" y="256"/>
                  </a:cubicBezTo>
                  <a:moveTo>
                    <a:pt x="36" y="78"/>
                  </a:moveTo>
                  <a:cubicBezTo>
                    <a:pt x="0" y="78"/>
                    <a:pt x="0" y="78"/>
                    <a:pt x="0" y="78"/>
                  </a:cubicBezTo>
                  <a:moveTo>
                    <a:pt x="36" y="121"/>
                  </a:moveTo>
                  <a:cubicBezTo>
                    <a:pt x="0" y="121"/>
                    <a:pt x="0" y="121"/>
                    <a:pt x="0" y="121"/>
                  </a:cubicBezTo>
                  <a:moveTo>
                    <a:pt x="36" y="163"/>
                  </a:moveTo>
                  <a:cubicBezTo>
                    <a:pt x="0" y="163"/>
                    <a:pt x="0" y="163"/>
                    <a:pt x="0" y="163"/>
                  </a:cubicBezTo>
                  <a:moveTo>
                    <a:pt x="36" y="213"/>
                  </a:moveTo>
                  <a:cubicBezTo>
                    <a:pt x="0" y="213"/>
                    <a:pt x="0" y="213"/>
                    <a:pt x="0" y="213"/>
                  </a:cubicBezTo>
                  <a:moveTo>
                    <a:pt x="36" y="256"/>
                  </a:moveTo>
                  <a:cubicBezTo>
                    <a:pt x="0" y="256"/>
                    <a:pt x="0" y="256"/>
                    <a:pt x="0" y="256"/>
                  </a:cubicBezTo>
                  <a:moveTo>
                    <a:pt x="78" y="298"/>
                  </a:moveTo>
                  <a:cubicBezTo>
                    <a:pt x="78" y="341"/>
                    <a:pt x="78" y="341"/>
                    <a:pt x="78" y="341"/>
                  </a:cubicBezTo>
                  <a:moveTo>
                    <a:pt x="121" y="298"/>
                  </a:moveTo>
                  <a:cubicBezTo>
                    <a:pt x="121" y="341"/>
                    <a:pt x="121" y="341"/>
                    <a:pt x="121" y="341"/>
                  </a:cubicBezTo>
                  <a:moveTo>
                    <a:pt x="163" y="341"/>
                  </a:moveTo>
                  <a:cubicBezTo>
                    <a:pt x="163" y="298"/>
                    <a:pt x="163" y="298"/>
                    <a:pt x="163" y="298"/>
                  </a:cubicBezTo>
                  <a:moveTo>
                    <a:pt x="206" y="298"/>
                  </a:moveTo>
                  <a:cubicBezTo>
                    <a:pt x="206" y="341"/>
                    <a:pt x="206" y="341"/>
                    <a:pt x="206" y="341"/>
                  </a:cubicBezTo>
                  <a:moveTo>
                    <a:pt x="256" y="298"/>
                  </a:moveTo>
                  <a:cubicBezTo>
                    <a:pt x="256" y="341"/>
                    <a:pt x="256" y="341"/>
                    <a:pt x="256" y="341"/>
                  </a:cubicBezTo>
                </a:path>
              </a:pathLst>
            </a:custGeom>
            <a:noFill/>
            <a:ln w="952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a:endParaRPr lang="en-US" sz="1400">
                <a:gradFill>
                  <a:gsLst>
                    <a:gs pos="0">
                      <a:srgbClr val="505050"/>
                    </a:gs>
                    <a:gs pos="100000">
                      <a:srgbClr val="505050"/>
                    </a:gs>
                  </a:gsLst>
                </a:gradFill>
              </a:endParaRPr>
            </a:p>
          </p:txBody>
        </p:sp>
        <p:sp>
          <p:nvSpPr>
            <p:cNvPr id="361" name="TextBox 360">
              <a:extLst>
                <a:ext uri="{FF2B5EF4-FFF2-40B4-BE49-F238E27FC236}">
                  <a16:creationId xmlns:a16="http://schemas.microsoft.com/office/drawing/2014/main" id="{97EBB714-4F07-4EA3-93F9-246522F0C4B4}"/>
                </a:ext>
              </a:extLst>
            </p:cNvPr>
            <p:cNvSpPr txBox="1"/>
            <p:nvPr/>
          </p:nvSpPr>
          <p:spPr>
            <a:xfrm>
              <a:off x="4450730" y="1911492"/>
              <a:ext cx="761747" cy="408056"/>
            </a:xfrm>
            <a:prstGeom prst="rect">
              <a:avLst/>
            </a:prstGeom>
            <a:ln w="9525">
              <a:noFill/>
            </a:ln>
          </p:spPr>
          <p:txBody>
            <a:bodyPr wrap="square">
              <a:spAutoFit/>
            </a:bodyPr>
            <a:lstStyle>
              <a:defPPr>
                <a:defRPr lang="en-US"/>
              </a:defPPr>
              <a:lvl1pPr defTabSz="896215">
                <a:lnSpc>
                  <a:spcPct val="90000"/>
                </a:lnSpc>
                <a:defRPr sz="1372" kern="100">
                  <a:solidFill>
                    <a:srgbClr val="353535"/>
                  </a:solidFill>
                  <a:latin typeface="Segoe UI"/>
                  <a:ea typeface="ＭＳ Ｐゴシック" charset="0"/>
                </a:defRPr>
              </a:lvl1pPr>
            </a:lstStyle>
            <a:p>
              <a:pPr algn="ctr"/>
              <a:r>
                <a:rPr lang="en-US" sz="1100">
                  <a:solidFill>
                    <a:schemeClr val="bg1"/>
                  </a:solidFill>
                </a:rPr>
                <a:t>Machine</a:t>
              </a:r>
              <a:br>
                <a:rPr lang="en-US" sz="1100">
                  <a:solidFill>
                    <a:schemeClr val="bg1"/>
                  </a:solidFill>
                </a:rPr>
              </a:br>
              <a:r>
                <a:rPr lang="en-US" sz="1100">
                  <a:solidFill>
                    <a:schemeClr val="bg1"/>
                  </a:solidFill>
                </a:rPr>
                <a:t>learning</a:t>
              </a:r>
            </a:p>
          </p:txBody>
        </p:sp>
      </p:grpSp>
      <p:grpSp>
        <p:nvGrpSpPr>
          <p:cNvPr id="18" name="Group 17">
            <a:extLst>
              <a:ext uri="{FF2B5EF4-FFF2-40B4-BE49-F238E27FC236}">
                <a16:creationId xmlns:a16="http://schemas.microsoft.com/office/drawing/2014/main" id="{37D3047B-2874-491C-8AE1-ADE829DCEE60}"/>
              </a:ext>
            </a:extLst>
          </p:cNvPr>
          <p:cNvGrpSpPr/>
          <p:nvPr/>
        </p:nvGrpSpPr>
        <p:grpSpPr>
          <a:xfrm>
            <a:off x="3789599" y="5079354"/>
            <a:ext cx="851579" cy="885391"/>
            <a:chOff x="3725362" y="3896538"/>
            <a:chExt cx="851700" cy="885517"/>
          </a:xfrm>
        </p:grpSpPr>
        <p:grpSp>
          <p:nvGrpSpPr>
            <p:cNvPr id="364" name="Group 363">
              <a:extLst>
                <a:ext uri="{FF2B5EF4-FFF2-40B4-BE49-F238E27FC236}">
                  <a16:creationId xmlns:a16="http://schemas.microsoft.com/office/drawing/2014/main" id="{ECA86662-3446-4196-9C7E-7AB5FC05A881}"/>
                </a:ext>
              </a:extLst>
            </p:cNvPr>
            <p:cNvGrpSpPr/>
            <p:nvPr/>
          </p:nvGrpSpPr>
          <p:grpSpPr>
            <a:xfrm>
              <a:off x="3725362" y="3896538"/>
              <a:ext cx="790940" cy="602507"/>
              <a:chOff x="4314657" y="4074265"/>
              <a:chExt cx="1059471" cy="807063"/>
            </a:xfrm>
            <a:solidFill>
              <a:schemeClr val="bg1"/>
            </a:solidFill>
          </p:grpSpPr>
          <p:grpSp>
            <p:nvGrpSpPr>
              <p:cNvPr id="365" name="Group 364">
                <a:extLst>
                  <a:ext uri="{FF2B5EF4-FFF2-40B4-BE49-F238E27FC236}">
                    <a16:creationId xmlns:a16="http://schemas.microsoft.com/office/drawing/2014/main" id="{4E6784A6-76E0-4847-903C-C2E4AD8AAC2D}"/>
                  </a:ext>
                </a:extLst>
              </p:cNvPr>
              <p:cNvGrpSpPr/>
              <p:nvPr/>
            </p:nvGrpSpPr>
            <p:grpSpPr>
              <a:xfrm>
                <a:off x="4816142" y="4074265"/>
                <a:ext cx="557986" cy="539640"/>
                <a:chOff x="9763287" y="5133362"/>
                <a:chExt cx="590975" cy="571545"/>
              </a:xfrm>
              <a:grpFill/>
            </p:grpSpPr>
            <p:sp>
              <p:nvSpPr>
                <p:cNvPr id="398" name="Freeform 212">
                  <a:extLst>
                    <a:ext uri="{FF2B5EF4-FFF2-40B4-BE49-F238E27FC236}">
                      <a16:creationId xmlns:a16="http://schemas.microsoft.com/office/drawing/2014/main" id="{F1E8A757-E98A-418E-A6CC-1DD4DCBEE142}"/>
                    </a:ext>
                  </a:extLst>
                </p:cNvPr>
                <p:cNvSpPr>
                  <a:spLocks/>
                </p:cNvSpPr>
                <p:nvPr/>
              </p:nvSpPr>
              <p:spPr bwMode="auto">
                <a:xfrm>
                  <a:off x="9860434" y="5617475"/>
                  <a:ext cx="87432" cy="87432"/>
                </a:xfrm>
                <a:custGeom>
                  <a:avLst/>
                  <a:gdLst>
                    <a:gd name="T0" fmla="*/ 255 w 268"/>
                    <a:gd name="T1" fmla="*/ 269 h 269"/>
                    <a:gd name="T2" fmla="*/ 255 w 268"/>
                    <a:gd name="T3" fmla="*/ 269 h 269"/>
                    <a:gd name="T4" fmla="*/ 0 w 268"/>
                    <a:gd name="T5" fmla="*/ 13 h 269"/>
                    <a:gd name="T6" fmla="*/ 13 w 268"/>
                    <a:gd name="T7" fmla="*/ 0 h 269"/>
                    <a:gd name="T8" fmla="*/ 27 w 268"/>
                    <a:gd name="T9" fmla="*/ 13 h 269"/>
                    <a:gd name="T10" fmla="*/ 255 w 268"/>
                    <a:gd name="T11" fmla="*/ 242 h 269"/>
                    <a:gd name="T12" fmla="*/ 268 w 268"/>
                    <a:gd name="T13" fmla="*/ 255 h 269"/>
                    <a:gd name="T14" fmla="*/ 255 w 268"/>
                    <a:gd name="T15" fmla="*/ 269 h 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269">
                      <a:moveTo>
                        <a:pt x="255" y="269"/>
                      </a:moveTo>
                      <a:lnTo>
                        <a:pt x="255" y="269"/>
                      </a:lnTo>
                      <a:cubicBezTo>
                        <a:pt x="114" y="269"/>
                        <a:pt x="0" y="154"/>
                        <a:pt x="0" y="13"/>
                      </a:cubicBezTo>
                      <a:cubicBezTo>
                        <a:pt x="0" y="6"/>
                        <a:pt x="6" y="0"/>
                        <a:pt x="13" y="0"/>
                      </a:cubicBezTo>
                      <a:cubicBezTo>
                        <a:pt x="21" y="0"/>
                        <a:pt x="27" y="6"/>
                        <a:pt x="27" y="13"/>
                      </a:cubicBezTo>
                      <a:cubicBezTo>
                        <a:pt x="27" y="139"/>
                        <a:pt x="129" y="242"/>
                        <a:pt x="255" y="242"/>
                      </a:cubicBezTo>
                      <a:cubicBezTo>
                        <a:pt x="262" y="242"/>
                        <a:pt x="268" y="248"/>
                        <a:pt x="268" y="255"/>
                      </a:cubicBezTo>
                      <a:cubicBezTo>
                        <a:pt x="268" y="263"/>
                        <a:pt x="262" y="269"/>
                        <a:pt x="255" y="269"/>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latin typeface="Segoe UI"/>
                  </a:endParaRPr>
                </a:p>
              </p:txBody>
            </p:sp>
            <p:sp>
              <p:nvSpPr>
                <p:cNvPr id="399" name="Freeform 213">
                  <a:extLst>
                    <a:ext uri="{FF2B5EF4-FFF2-40B4-BE49-F238E27FC236}">
                      <a16:creationId xmlns:a16="http://schemas.microsoft.com/office/drawing/2014/main" id="{1686B589-36DC-45E8-B491-F1AAF8F0798E}"/>
                    </a:ext>
                  </a:extLst>
                </p:cNvPr>
                <p:cNvSpPr>
                  <a:spLocks noEditPoints="1"/>
                </p:cNvSpPr>
                <p:nvPr/>
              </p:nvSpPr>
              <p:spPr bwMode="auto">
                <a:xfrm>
                  <a:off x="10187494" y="5617475"/>
                  <a:ext cx="166768" cy="87432"/>
                </a:xfrm>
                <a:custGeom>
                  <a:avLst/>
                  <a:gdLst>
                    <a:gd name="T0" fmla="*/ 27 w 510"/>
                    <a:gd name="T1" fmla="*/ 27 h 269"/>
                    <a:gd name="T2" fmla="*/ 27 w 510"/>
                    <a:gd name="T3" fmla="*/ 27 h 269"/>
                    <a:gd name="T4" fmla="*/ 255 w 510"/>
                    <a:gd name="T5" fmla="*/ 242 h 269"/>
                    <a:gd name="T6" fmla="*/ 483 w 510"/>
                    <a:gd name="T7" fmla="*/ 27 h 269"/>
                    <a:gd name="T8" fmla="*/ 27 w 510"/>
                    <a:gd name="T9" fmla="*/ 27 h 269"/>
                    <a:gd name="T10" fmla="*/ 255 w 510"/>
                    <a:gd name="T11" fmla="*/ 269 h 269"/>
                    <a:gd name="T12" fmla="*/ 255 w 510"/>
                    <a:gd name="T13" fmla="*/ 269 h 269"/>
                    <a:gd name="T14" fmla="*/ 0 w 510"/>
                    <a:gd name="T15" fmla="*/ 13 h 269"/>
                    <a:gd name="T16" fmla="*/ 0 w 510"/>
                    <a:gd name="T17" fmla="*/ 0 h 269"/>
                    <a:gd name="T18" fmla="*/ 510 w 510"/>
                    <a:gd name="T19" fmla="*/ 0 h 269"/>
                    <a:gd name="T20" fmla="*/ 510 w 510"/>
                    <a:gd name="T21" fmla="*/ 13 h 269"/>
                    <a:gd name="T22" fmla="*/ 255 w 510"/>
                    <a:gd name="T23"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0" h="269">
                      <a:moveTo>
                        <a:pt x="27" y="27"/>
                      </a:moveTo>
                      <a:lnTo>
                        <a:pt x="27" y="27"/>
                      </a:lnTo>
                      <a:cubicBezTo>
                        <a:pt x="34" y="146"/>
                        <a:pt x="134" y="242"/>
                        <a:pt x="255" y="242"/>
                      </a:cubicBezTo>
                      <a:cubicBezTo>
                        <a:pt x="377" y="242"/>
                        <a:pt x="476" y="146"/>
                        <a:pt x="483" y="27"/>
                      </a:cubicBezTo>
                      <a:lnTo>
                        <a:pt x="27" y="27"/>
                      </a:lnTo>
                      <a:close/>
                      <a:moveTo>
                        <a:pt x="255" y="269"/>
                      </a:moveTo>
                      <a:lnTo>
                        <a:pt x="255" y="269"/>
                      </a:lnTo>
                      <a:cubicBezTo>
                        <a:pt x="115" y="269"/>
                        <a:pt x="0" y="154"/>
                        <a:pt x="0" y="13"/>
                      </a:cubicBezTo>
                      <a:lnTo>
                        <a:pt x="0" y="0"/>
                      </a:lnTo>
                      <a:lnTo>
                        <a:pt x="510" y="0"/>
                      </a:lnTo>
                      <a:lnTo>
                        <a:pt x="510" y="13"/>
                      </a:lnTo>
                      <a:cubicBezTo>
                        <a:pt x="510" y="154"/>
                        <a:pt x="396" y="269"/>
                        <a:pt x="255" y="269"/>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latin typeface="Segoe UI"/>
                  </a:endParaRPr>
                </a:p>
              </p:txBody>
            </p:sp>
            <p:sp>
              <p:nvSpPr>
                <p:cNvPr id="400" name="Freeform 214">
                  <a:extLst>
                    <a:ext uri="{FF2B5EF4-FFF2-40B4-BE49-F238E27FC236}">
                      <a16:creationId xmlns:a16="http://schemas.microsoft.com/office/drawing/2014/main" id="{FA37A167-4D96-49F9-93FD-9205678B303F}"/>
                    </a:ext>
                  </a:extLst>
                </p:cNvPr>
                <p:cNvSpPr>
                  <a:spLocks/>
                </p:cNvSpPr>
                <p:nvPr/>
              </p:nvSpPr>
              <p:spPr bwMode="auto">
                <a:xfrm>
                  <a:off x="10187494" y="5212698"/>
                  <a:ext cx="8096" cy="412873"/>
                </a:xfrm>
                <a:custGeom>
                  <a:avLst/>
                  <a:gdLst>
                    <a:gd name="T0" fmla="*/ 14 w 27"/>
                    <a:gd name="T1" fmla="*/ 1260 h 1260"/>
                    <a:gd name="T2" fmla="*/ 14 w 27"/>
                    <a:gd name="T3" fmla="*/ 1260 h 1260"/>
                    <a:gd name="T4" fmla="*/ 0 w 27"/>
                    <a:gd name="T5" fmla="*/ 1246 h 1260"/>
                    <a:gd name="T6" fmla="*/ 0 w 27"/>
                    <a:gd name="T7" fmla="*/ 13 h 1260"/>
                    <a:gd name="T8" fmla="*/ 14 w 27"/>
                    <a:gd name="T9" fmla="*/ 0 h 1260"/>
                    <a:gd name="T10" fmla="*/ 27 w 27"/>
                    <a:gd name="T11" fmla="*/ 13 h 1260"/>
                    <a:gd name="T12" fmla="*/ 27 w 27"/>
                    <a:gd name="T13" fmla="*/ 1246 h 1260"/>
                    <a:gd name="T14" fmla="*/ 14 w 27"/>
                    <a:gd name="T15" fmla="*/ 1260 h 12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60">
                      <a:moveTo>
                        <a:pt x="14" y="1260"/>
                      </a:moveTo>
                      <a:lnTo>
                        <a:pt x="14" y="1260"/>
                      </a:lnTo>
                      <a:cubicBezTo>
                        <a:pt x="6" y="1260"/>
                        <a:pt x="0" y="1254"/>
                        <a:pt x="0" y="1246"/>
                      </a:cubicBezTo>
                      <a:lnTo>
                        <a:pt x="0" y="13"/>
                      </a:lnTo>
                      <a:cubicBezTo>
                        <a:pt x="0" y="6"/>
                        <a:pt x="6" y="0"/>
                        <a:pt x="14" y="0"/>
                      </a:cubicBezTo>
                      <a:cubicBezTo>
                        <a:pt x="21" y="0"/>
                        <a:pt x="27" y="6"/>
                        <a:pt x="27" y="13"/>
                      </a:cubicBezTo>
                      <a:lnTo>
                        <a:pt x="27" y="1246"/>
                      </a:lnTo>
                      <a:cubicBezTo>
                        <a:pt x="27" y="1254"/>
                        <a:pt x="21" y="1260"/>
                        <a:pt x="14" y="1260"/>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latin typeface="Segoe UI"/>
                  </a:endParaRPr>
                </a:p>
              </p:txBody>
            </p:sp>
            <p:sp>
              <p:nvSpPr>
                <p:cNvPr id="401" name="Freeform 215">
                  <a:extLst>
                    <a:ext uri="{FF2B5EF4-FFF2-40B4-BE49-F238E27FC236}">
                      <a16:creationId xmlns:a16="http://schemas.microsoft.com/office/drawing/2014/main" id="{5D9530B3-EDE6-4901-9F26-2FDE7A40A321}"/>
                    </a:ext>
                  </a:extLst>
                </p:cNvPr>
                <p:cNvSpPr>
                  <a:spLocks/>
                </p:cNvSpPr>
                <p:nvPr/>
              </p:nvSpPr>
              <p:spPr bwMode="auto">
                <a:xfrm>
                  <a:off x="9860434" y="5212698"/>
                  <a:ext cx="8096" cy="412873"/>
                </a:xfrm>
                <a:custGeom>
                  <a:avLst/>
                  <a:gdLst>
                    <a:gd name="T0" fmla="*/ 13 w 27"/>
                    <a:gd name="T1" fmla="*/ 1260 h 1260"/>
                    <a:gd name="T2" fmla="*/ 13 w 27"/>
                    <a:gd name="T3" fmla="*/ 1260 h 1260"/>
                    <a:gd name="T4" fmla="*/ 0 w 27"/>
                    <a:gd name="T5" fmla="*/ 1246 h 1260"/>
                    <a:gd name="T6" fmla="*/ 0 w 27"/>
                    <a:gd name="T7" fmla="*/ 13 h 1260"/>
                    <a:gd name="T8" fmla="*/ 13 w 27"/>
                    <a:gd name="T9" fmla="*/ 0 h 1260"/>
                    <a:gd name="T10" fmla="*/ 27 w 27"/>
                    <a:gd name="T11" fmla="*/ 13 h 1260"/>
                    <a:gd name="T12" fmla="*/ 27 w 27"/>
                    <a:gd name="T13" fmla="*/ 1246 h 1260"/>
                    <a:gd name="T14" fmla="*/ 13 w 27"/>
                    <a:gd name="T15" fmla="*/ 1260 h 12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60">
                      <a:moveTo>
                        <a:pt x="13" y="1260"/>
                      </a:moveTo>
                      <a:lnTo>
                        <a:pt x="13" y="1260"/>
                      </a:lnTo>
                      <a:cubicBezTo>
                        <a:pt x="6" y="1260"/>
                        <a:pt x="0" y="1254"/>
                        <a:pt x="0" y="1246"/>
                      </a:cubicBezTo>
                      <a:lnTo>
                        <a:pt x="0" y="13"/>
                      </a:lnTo>
                      <a:cubicBezTo>
                        <a:pt x="0" y="6"/>
                        <a:pt x="6" y="0"/>
                        <a:pt x="13" y="0"/>
                      </a:cubicBezTo>
                      <a:cubicBezTo>
                        <a:pt x="21" y="0"/>
                        <a:pt x="27" y="6"/>
                        <a:pt x="27" y="13"/>
                      </a:cubicBezTo>
                      <a:lnTo>
                        <a:pt x="27" y="1246"/>
                      </a:lnTo>
                      <a:cubicBezTo>
                        <a:pt x="27" y="1254"/>
                        <a:pt x="21" y="1260"/>
                        <a:pt x="13" y="1260"/>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latin typeface="Segoe UI"/>
                  </a:endParaRPr>
                </a:p>
              </p:txBody>
            </p:sp>
            <p:sp>
              <p:nvSpPr>
                <p:cNvPr id="402" name="Freeform 216">
                  <a:extLst>
                    <a:ext uri="{FF2B5EF4-FFF2-40B4-BE49-F238E27FC236}">
                      <a16:creationId xmlns:a16="http://schemas.microsoft.com/office/drawing/2014/main" id="{15FA5FD6-D0C4-446F-BFC1-4539372E0D31}"/>
                    </a:ext>
                  </a:extLst>
                </p:cNvPr>
                <p:cNvSpPr>
                  <a:spLocks/>
                </p:cNvSpPr>
                <p:nvPr/>
              </p:nvSpPr>
              <p:spPr bwMode="auto">
                <a:xfrm>
                  <a:off x="9842623" y="5133362"/>
                  <a:ext cx="273630" cy="9715"/>
                </a:xfrm>
                <a:custGeom>
                  <a:avLst/>
                  <a:gdLst>
                    <a:gd name="T0" fmla="*/ 831 w 844"/>
                    <a:gd name="T1" fmla="*/ 27 h 27"/>
                    <a:gd name="T2" fmla="*/ 831 w 844"/>
                    <a:gd name="T3" fmla="*/ 27 h 27"/>
                    <a:gd name="T4" fmla="*/ 14 w 844"/>
                    <a:gd name="T5" fmla="*/ 27 h 27"/>
                    <a:gd name="T6" fmla="*/ 0 w 844"/>
                    <a:gd name="T7" fmla="*/ 13 h 27"/>
                    <a:gd name="T8" fmla="*/ 14 w 844"/>
                    <a:gd name="T9" fmla="*/ 0 h 27"/>
                    <a:gd name="T10" fmla="*/ 831 w 844"/>
                    <a:gd name="T11" fmla="*/ 0 h 27"/>
                    <a:gd name="T12" fmla="*/ 844 w 844"/>
                    <a:gd name="T13" fmla="*/ 13 h 27"/>
                    <a:gd name="T14" fmla="*/ 831 w 844"/>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4" h="27">
                      <a:moveTo>
                        <a:pt x="831" y="27"/>
                      </a:moveTo>
                      <a:lnTo>
                        <a:pt x="831" y="27"/>
                      </a:lnTo>
                      <a:lnTo>
                        <a:pt x="14" y="27"/>
                      </a:lnTo>
                      <a:cubicBezTo>
                        <a:pt x="6" y="27"/>
                        <a:pt x="0" y="21"/>
                        <a:pt x="0" y="13"/>
                      </a:cubicBezTo>
                      <a:cubicBezTo>
                        <a:pt x="0" y="6"/>
                        <a:pt x="6" y="0"/>
                        <a:pt x="14" y="0"/>
                      </a:cubicBezTo>
                      <a:lnTo>
                        <a:pt x="831" y="0"/>
                      </a:lnTo>
                      <a:cubicBezTo>
                        <a:pt x="838" y="0"/>
                        <a:pt x="844" y="6"/>
                        <a:pt x="844" y="13"/>
                      </a:cubicBezTo>
                      <a:cubicBezTo>
                        <a:pt x="844" y="21"/>
                        <a:pt x="838" y="27"/>
                        <a:pt x="831" y="27"/>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latin typeface="Segoe UI"/>
                  </a:endParaRPr>
                </a:p>
              </p:txBody>
            </p:sp>
            <p:sp>
              <p:nvSpPr>
                <p:cNvPr id="403" name="Freeform 217">
                  <a:extLst>
                    <a:ext uri="{FF2B5EF4-FFF2-40B4-BE49-F238E27FC236}">
                      <a16:creationId xmlns:a16="http://schemas.microsoft.com/office/drawing/2014/main" id="{82ACB299-0251-4B0D-A50C-350F729398B2}"/>
                    </a:ext>
                  </a:extLst>
                </p:cNvPr>
                <p:cNvSpPr>
                  <a:spLocks/>
                </p:cNvSpPr>
                <p:nvPr/>
              </p:nvSpPr>
              <p:spPr bwMode="auto">
                <a:xfrm>
                  <a:off x="9939770" y="5695192"/>
                  <a:ext cx="335156" cy="9715"/>
                </a:xfrm>
                <a:custGeom>
                  <a:avLst/>
                  <a:gdLst>
                    <a:gd name="T0" fmla="*/ 1016 w 1030"/>
                    <a:gd name="T1" fmla="*/ 27 h 27"/>
                    <a:gd name="T2" fmla="*/ 1016 w 1030"/>
                    <a:gd name="T3" fmla="*/ 27 h 27"/>
                    <a:gd name="T4" fmla="*/ 14 w 1030"/>
                    <a:gd name="T5" fmla="*/ 27 h 27"/>
                    <a:gd name="T6" fmla="*/ 0 w 1030"/>
                    <a:gd name="T7" fmla="*/ 13 h 27"/>
                    <a:gd name="T8" fmla="*/ 14 w 1030"/>
                    <a:gd name="T9" fmla="*/ 0 h 27"/>
                    <a:gd name="T10" fmla="*/ 1016 w 1030"/>
                    <a:gd name="T11" fmla="*/ 0 h 27"/>
                    <a:gd name="T12" fmla="*/ 1030 w 1030"/>
                    <a:gd name="T13" fmla="*/ 13 h 27"/>
                    <a:gd name="T14" fmla="*/ 1016 w 1030"/>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0" h="27">
                      <a:moveTo>
                        <a:pt x="1016" y="27"/>
                      </a:moveTo>
                      <a:lnTo>
                        <a:pt x="1016" y="27"/>
                      </a:lnTo>
                      <a:lnTo>
                        <a:pt x="14" y="27"/>
                      </a:lnTo>
                      <a:cubicBezTo>
                        <a:pt x="6" y="27"/>
                        <a:pt x="0" y="21"/>
                        <a:pt x="0" y="13"/>
                      </a:cubicBezTo>
                      <a:cubicBezTo>
                        <a:pt x="0" y="6"/>
                        <a:pt x="6" y="0"/>
                        <a:pt x="14" y="0"/>
                      </a:cubicBezTo>
                      <a:lnTo>
                        <a:pt x="1016" y="0"/>
                      </a:lnTo>
                      <a:cubicBezTo>
                        <a:pt x="1024" y="0"/>
                        <a:pt x="1030" y="6"/>
                        <a:pt x="1030" y="13"/>
                      </a:cubicBezTo>
                      <a:cubicBezTo>
                        <a:pt x="1030" y="21"/>
                        <a:pt x="1024" y="27"/>
                        <a:pt x="1016" y="27"/>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latin typeface="Segoe UI"/>
                  </a:endParaRPr>
                </a:p>
              </p:txBody>
            </p:sp>
            <p:sp>
              <p:nvSpPr>
                <p:cNvPr id="404" name="Freeform 218">
                  <a:extLst>
                    <a:ext uri="{FF2B5EF4-FFF2-40B4-BE49-F238E27FC236}">
                      <a16:creationId xmlns:a16="http://schemas.microsoft.com/office/drawing/2014/main" id="{6E11EEC6-DCF0-41C0-B70C-39EDC3416117}"/>
                    </a:ext>
                  </a:extLst>
                </p:cNvPr>
                <p:cNvSpPr>
                  <a:spLocks/>
                </p:cNvSpPr>
                <p:nvPr/>
              </p:nvSpPr>
              <p:spPr bwMode="auto">
                <a:xfrm>
                  <a:off x="9763287" y="5133362"/>
                  <a:ext cx="432302" cy="89051"/>
                </a:xfrm>
                <a:custGeom>
                  <a:avLst/>
                  <a:gdLst>
                    <a:gd name="T0" fmla="*/ 1314 w 1327"/>
                    <a:gd name="T1" fmla="*/ 269 h 269"/>
                    <a:gd name="T2" fmla="*/ 1314 w 1327"/>
                    <a:gd name="T3" fmla="*/ 269 h 269"/>
                    <a:gd name="T4" fmla="*/ 1300 w 1327"/>
                    <a:gd name="T5" fmla="*/ 255 h 269"/>
                    <a:gd name="T6" fmla="*/ 1072 w 1327"/>
                    <a:gd name="T7" fmla="*/ 27 h 269"/>
                    <a:gd name="T8" fmla="*/ 843 w 1327"/>
                    <a:gd name="T9" fmla="*/ 255 h 269"/>
                    <a:gd name="T10" fmla="*/ 843 w 1327"/>
                    <a:gd name="T11" fmla="*/ 269 h 269"/>
                    <a:gd name="T12" fmla="*/ 0 w 1327"/>
                    <a:gd name="T13" fmla="*/ 269 h 269"/>
                    <a:gd name="T14" fmla="*/ 0 w 1327"/>
                    <a:gd name="T15" fmla="*/ 255 h 269"/>
                    <a:gd name="T16" fmla="*/ 255 w 1327"/>
                    <a:gd name="T17" fmla="*/ 0 h 269"/>
                    <a:gd name="T18" fmla="*/ 268 w 1327"/>
                    <a:gd name="T19" fmla="*/ 13 h 269"/>
                    <a:gd name="T20" fmla="*/ 255 w 1327"/>
                    <a:gd name="T21" fmla="*/ 27 h 269"/>
                    <a:gd name="T22" fmla="*/ 27 w 1327"/>
                    <a:gd name="T23" fmla="*/ 242 h 269"/>
                    <a:gd name="T24" fmla="*/ 817 w 1327"/>
                    <a:gd name="T25" fmla="*/ 242 h 269"/>
                    <a:gd name="T26" fmla="*/ 1072 w 1327"/>
                    <a:gd name="T27" fmla="*/ 0 h 269"/>
                    <a:gd name="T28" fmla="*/ 1327 w 1327"/>
                    <a:gd name="T29" fmla="*/ 255 h 269"/>
                    <a:gd name="T30" fmla="*/ 1314 w 1327"/>
                    <a:gd name="T31"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7" h="269">
                      <a:moveTo>
                        <a:pt x="1314" y="269"/>
                      </a:moveTo>
                      <a:lnTo>
                        <a:pt x="1314" y="269"/>
                      </a:lnTo>
                      <a:cubicBezTo>
                        <a:pt x="1306" y="269"/>
                        <a:pt x="1300" y="263"/>
                        <a:pt x="1300" y="255"/>
                      </a:cubicBezTo>
                      <a:cubicBezTo>
                        <a:pt x="1300" y="129"/>
                        <a:pt x="1198" y="27"/>
                        <a:pt x="1072" y="27"/>
                      </a:cubicBezTo>
                      <a:cubicBezTo>
                        <a:pt x="946" y="27"/>
                        <a:pt x="843" y="129"/>
                        <a:pt x="843" y="255"/>
                      </a:cubicBezTo>
                      <a:lnTo>
                        <a:pt x="843" y="269"/>
                      </a:lnTo>
                      <a:lnTo>
                        <a:pt x="0" y="269"/>
                      </a:lnTo>
                      <a:lnTo>
                        <a:pt x="0" y="255"/>
                      </a:lnTo>
                      <a:cubicBezTo>
                        <a:pt x="0" y="115"/>
                        <a:pt x="114" y="0"/>
                        <a:pt x="255" y="0"/>
                      </a:cubicBezTo>
                      <a:cubicBezTo>
                        <a:pt x="262" y="0"/>
                        <a:pt x="268" y="6"/>
                        <a:pt x="268" y="13"/>
                      </a:cubicBezTo>
                      <a:cubicBezTo>
                        <a:pt x="268" y="21"/>
                        <a:pt x="262" y="27"/>
                        <a:pt x="255" y="27"/>
                      </a:cubicBezTo>
                      <a:cubicBezTo>
                        <a:pt x="133" y="27"/>
                        <a:pt x="33" y="122"/>
                        <a:pt x="27" y="242"/>
                      </a:cubicBezTo>
                      <a:lnTo>
                        <a:pt x="817" y="242"/>
                      </a:lnTo>
                      <a:cubicBezTo>
                        <a:pt x="824" y="107"/>
                        <a:pt x="936" y="0"/>
                        <a:pt x="1072" y="0"/>
                      </a:cubicBezTo>
                      <a:cubicBezTo>
                        <a:pt x="1213" y="0"/>
                        <a:pt x="1327" y="115"/>
                        <a:pt x="1327" y="255"/>
                      </a:cubicBezTo>
                      <a:cubicBezTo>
                        <a:pt x="1327" y="263"/>
                        <a:pt x="1321" y="269"/>
                        <a:pt x="1314" y="269"/>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latin typeface="Segoe UI"/>
                  </a:endParaRPr>
                </a:p>
              </p:txBody>
            </p:sp>
            <p:sp>
              <p:nvSpPr>
                <p:cNvPr id="405" name="Freeform 219">
                  <a:extLst>
                    <a:ext uri="{FF2B5EF4-FFF2-40B4-BE49-F238E27FC236}">
                      <a16:creationId xmlns:a16="http://schemas.microsoft.com/office/drawing/2014/main" id="{C41086C2-64AB-401D-8035-5EF6F29A4ADC}"/>
                    </a:ext>
                  </a:extLst>
                </p:cNvPr>
                <p:cNvSpPr>
                  <a:spLocks/>
                </p:cNvSpPr>
                <p:nvPr/>
              </p:nvSpPr>
              <p:spPr bwMode="auto">
                <a:xfrm>
                  <a:off x="9920341" y="5266129"/>
                  <a:ext cx="221818" cy="9715"/>
                </a:xfrm>
                <a:custGeom>
                  <a:avLst/>
                  <a:gdLst>
                    <a:gd name="T0" fmla="*/ 665 w 678"/>
                    <a:gd name="T1" fmla="*/ 27 h 27"/>
                    <a:gd name="T2" fmla="*/ 665 w 678"/>
                    <a:gd name="T3" fmla="*/ 27 h 27"/>
                    <a:gd name="T4" fmla="*/ 13 w 678"/>
                    <a:gd name="T5" fmla="*/ 27 h 27"/>
                    <a:gd name="T6" fmla="*/ 0 w 678"/>
                    <a:gd name="T7" fmla="*/ 14 h 27"/>
                    <a:gd name="T8" fmla="*/ 13 w 678"/>
                    <a:gd name="T9" fmla="*/ 0 h 27"/>
                    <a:gd name="T10" fmla="*/ 665 w 678"/>
                    <a:gd name="T11" fmla="*/ 0 h 27"/>
                    <a:gd name="T12" fmla="*/ 678 w 678"/>
                    <a:gd name="T13" fmla="*/ 14 h 27"/>
                    <a:gd name="T14" fmla="*/ 665 w 678"/>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27">
                      <a:moveTo>
                        <a:pt x="665" y="27"/>
                      </a:moveTo>
                      <a:lnTo>
                        <a:pt x="665" y="27"/>
                      </a:lnTo>
                      <a:lnTo>
                        <a:pt x="13" y="27"/>
                      </a:lnTo>
                      <a:cubicBezTo>
                        <a:pt x="6" y="27"/>
                        <a:pt x="0" y="21"/>
                        <a:pt x="0" y="14"/>
                      </a:cubicBezTo>
                      <a:cubicBezTo>
                        <a:pt x="0" y="6"/>
                        <a:pt x="6" y="0"/>
                        <a:pt x="13" y="0"/>
                      </a:cubicBezTo>
                      <a:lnTo>
                        <a:pt x="665" y="0"/>
                      </a:lnTo>
                      <a:cubicBezTo>
                        <a:pt x="672" y="0"/>
                        <a:pt x="678" y="6"/>
                        <a:pt x="678" y="14"/>
                      </a:cubicBezTo>
                      <a:cubicBezTo>
                        <a:pt x="678" y="21"/>
                        <a:pt x="672" y="27"/>
                        <a:pt x="665" y="27"/>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latin typeface="Segoe UI"/>
                  </a:endParaRPr>
                </a:p>
              </p:txBody>
            </p:sp>
            <p:sp>
              <p:nvSpPr>
                <p:cNvPr id="406" name="Freeform 220">
                  <a:extLst>
                    <a:ext uri="{FF2B5EF4-FFF2-40B4-BE49-F238E27FC236}">
                      <a16:creationId xmlns:a16="http://schemas.microsoft.com/office/drawing/2014/main" id="{F516D08F-FB2E-43BF-BF75-AC5F58B21CD0}"/>
                    </a:ext>
                  </a:extLst>
                </p:cNvPr>
                <p:cNvSpPr>
                  <a:spLocks/>
                </p:cNvSpPr>
                <p:nvPr/>
              </p:nvSpPr>
              <p:spPr bwMode="auto">
                <a:xfrm>
                  <a:off x="9920341" y="5314702"/>
                  <a:ext cx="221818" cy="9715"/>
                </a:xfrm>
                <a:custGeom>
                  <a:avLst/>
                  <a:gdLst>
                    <a:gd name="T0" fmla="*/ 665 w 678"/>
                    <a:gd name="T1" fmla="*/ 27 h 27"/>
                    <a:gd name="T2" fmla="*/ 665 w 678"/>
                    <a:gd name="T3" fmla="*/ 27 h 27"/>
                    <a:gd name="T4" fmla="*/ 13 w 678"/>
                    <a:gd name="T5" fmla="*/ 27 h 27"/>
                    <a:gd name="T6" fmla="*/ 0 w 678"/>
                    <a:gd name="T7" fmla="*/ 13 h 27"/>
                    <a:gd name="T8" fmla="*/ 13 w 678"/>
                    <a:gd name="T9" fmla="*/ 0 h 27"/>
                    <a:gd name="T10" fmla="*/ 665 w 678"/>
                    <a:gd name="T11" fmla="*/ 0 h 27"/>
                    <a:gd name="T12" fmla="*/ 678 w 678"/>
                    <a:gd name="T13" fmla="*/ 13 h 27"/>
                    <a:gd name="T14" fmla="*/ 665 w 678"/>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27">
                      <a:moveTo>
                        <a:pt x="665" y="27"/>
                      </a:moveTo>
                      <a:lnTo>
                        <a:pt x="665" y="27"/>
                      </a:lnTo>
                      <a:lnTo>
                        <a:pt x="13" y="27"/>
                      </a:lnTo>
                      <a:cubicBezTo>
                        <a:pt x="6" y="27"/>
                        <a:pt x="0" y="21"/>
                        <a:pt x="0" y="13"/>
                      </a:cubicBezTo>
                      <a:cubicBezTo>
                        <a:pt x="0" y="6"/>
                        <a:pt x="6" y="0"/>
                        <a:pt x="13" y="0"/>
                      </a:cubicBezTo>
                      <a:lnTo>
                        <a:pt x="665" y="0"/>
                      </a:lnTo>
                      <a:cubicBezTo>
                        <a:pt x="672" y="0"/>
                        <a:pt x="678" y="6"/>
                        <a:pt x="678" y="13"/>
                      </a:cubicBezTo>
                      <a:cubicBezTo>
                        <a:pt x="678" y="21"/>
                        <a:pt x="672" y="27"/>
                        <a:pt x="665" y="27"/>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latin typeface="Segoe UI"/>
                  </a:endParaRPr>
                </a:p>
              </p:txBody>
            </p:sp>
            <p:sp>
              <p:nvSpPr>
                <p:cNvPr id="407" name="Freeform 221">
                  <a:extLst>
                    <a:ext uri="{FF2B5EF4-FFF2-40B4-BE49-F238E27FC236}">
                      <a16:creationId xmlns:a16="http://schemas.microsoft.com/office/drawing/2014/main" id="{96AAFF32-630C-43B8-B97B-0D11856403E6}"/>
                    </a:ext>
                  </a:extLst>
                </p:cNvPr>
                <p:cNvSpPr>
                  <a:spLocks/>
                </p:cNvSpPr>
                <p:nvPr/>
              </p:nvSpPr>
              <p:spPr bwMode="auto">
                <a:xfrm>
                  <a:off x="9920341" y="5364894"/>
                  <a:ext cx="221818" cy="8096"/>
                </a:xfrm>
                <a:custGeom>
                  <a:avLst/>
                  <a:gdLst>
                    <a:gd name="T0" fmla="*/ 665 w 678"/>
                    <a:gd name="T1" fmla="*/ 26 h 26"/>
                    <a:gd name="T2" fmla="*/ 665 w 678"/>
                    <a:gd name="T3" fmla="*/ 26 h 26"/>
                    <a:gd name="T4" fmla="*/ 13 w 678"/>
                    <a:gd name="T5" fmla="*/ 26 h 26"/>
                    <a:gd name="T6" fmla="*/ 0 w 678"/>
                    <a:gd name="T7" fmla="*/ 13 h 26"/>
                    <a:gd name="T8" fmla="*/ 13 w 678"/>
                    <a:gd name="T9" fmla="*/ 0 h 26"/>
                    <a:gd name="T10" fmla="*/ 665 w 678"/>
                    <a:gd name="T11" fmla="*/ 0 h 26"/>
                    <a:gd name="T12" fmla="*/ 678 w 678"/>
                    <a:gd name="T13" fmla="*/ 13 h 26"/>
                    <a:gd name="T14" fmla="*/ 665 w 678"/>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26">
                      <a:moveTo>
                        <a:pt x="665" y="26"/>
                      </a:moveTo>
                      <a:lnTo>
                        <a:pt x="665" y="26"/>
                      </a:lnTo>
                      <a:lnTo>
                        <a:pt x="13" y="26"/>
                      </a:lnTo>
                      <a:cubicBezTo>
                        <a:pt x="6" y="26"/>
                        <a:pt x="0" y="20"/>
                        <a:pt x="0" y="13"/>
                      </a:cubicBezTo>
                      <a:cubicBezTo>
                        <a:pt x="0" y="6"/>
                        <a:pt x="6" y="0"/>
                        <a:pt x="13" y="0"/>
                      </a:cubicBezTo>
                      <a:lnTo>
                        <a:pt x="665" y="0"/>
                      </a:lnTo>
                      <a:cubicBezTo>
                        <a:pt x="672" y="0"/>
                        <a:pt x="678" y="6"/>
                        <a:pt x="678" y="13"/>
                      </a:cubicBezTo>
                      <a:cubicBezTo>
                        <a:pt x="678" y="20"/>
                        <a:pt x="672" y="26"/>
                        <a:pt x="665" y="26"/>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latin typeface="Segoe UI"/>
                  </a:endParaRPr>
                </a:p>
              </p:txBody>
            </p:sp>
            <p:sp>
              <p:nvSpPr>
                <p:cNvPr id="408" name="Freeform 222">
                  <a:extLst>
                    <a:ext uri="{FF2B5EF4-FFF2-40B4-BE49-F238E27FC236}">
                      <a16:creationId xmlns:a16="http://schemas.microsoft.com/office/drawing/2014/main" id="{1D0A3DB8-BB86-4643-BC62-671334A1D637}"/>
                    </a:ext>
                  </a:extLst>
                </p:cNvPr>
                <p:cNvSpPr>
                  <a:spLocks/>
                </p:cNvSpPr>
                <p:nvPr/>
              </p:nvSpPr>
              <p:spPr bwMode="auto">
                <a:xfrm>
                  <a:off x="9920341" y="5413468"/>
                  <a:ext cx="221818" cy="8096"/>
                </a:xfrm>
                <a:custGeom>
                  <a:avLst/>
                  <a:gdLst>
                    <a:gd name="T0" fmla="*/ 665 w 678"/>
                    <a:gd name="T1" fmla="*/ 27 h 27"/>
                    <a:gd name="T2" fmla="*/ 665 w 678"/>
                    <a:gd name="T3" fmla="*/ 27 h 27"/>
                    <a:gd name="T4" fmla="*/ 13 w 678"/>
                    <a:gd name="T5" fmla="*/ 27 h 27"/>
                    <a:gd name="T6" fmla="*/ 0 w 678"/>
                    <a:gd name="T7" fmla="*/ 14 h 27"/>
                    <a:gd name="T8" fmla="*/ 13 w 678"/>
                    <a:gd name="T9" fmla="*/ 0 h 27"/>
                    <a:gd name="T10" fmla="*/ 665 w 678"/>
                    <a:gd name="T11" fmla="*/ 0 h 27"/>
                    <a:gd name="T12" fmla="*/ 678 w 678"/>
                    <a:gd name="T13" fmla="*/ 14 h 27"/>
                    <a:gd name="T14" fmla="*/ 665 w 678"/>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27">
                      <a:moveTo>
                        <a:pt x="665" y="27"/>
                      </a:moveTo>
                      <a:lnTo>
                        <a:pt x="665" y="27"/>
                      </a:lnTo>
                      <a:lnTo>
                        <a:pt x="13" y="27"/>
                      </a:lnTo>
                      <a:cubicBezTo>
                        <a:pt x="6" y="27"/>
                        <a:pt x="0" y="21"/>
                        <a:pt x="0" y="14"/>
                      </a:cubicBezTo>
                      <a:cubicBezTo>
                        <a:pt x="0" y="6"/>
                        <a:pt x="6" y="0"/>
                        <a:pt x="13" y="0"/>
                      </a:cubicBezTo>
                      <a:lnTo>
                        <a:pt x="665" y="0"/>
                      </a:lnTo>
                      <a:cubicBezTo>
                        <a:pt x="672" y="0"/>
                        <a:pt x="678" y="6"/>
                        <a:pt x="678" y="14"/>
                      </a:cubicBezTo>
                      <a:cubicBezTo>
                        <a:pt x="678" y="21"/>
                        <a:pt x="672" y="27"/>
                        <a:pt x="665" y="27"/>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latin typeface="Segoe UI"/>
                  </a:endParaRPr>
                </a:p>
              </p:txBody>
            </p:sp>
            <p:sp>
              <p:nvSpPr>
                <p:cNvPr id="409" name="Freeform 223">
                  <a:extLst>
                    <a:ext uri="{FF2B5EF4-FFF2-40B4-BE49-F238E27FC236}">
                      <a16:creationId xmlns:a16="http://schemas.microsoft.com/office/drawing/2014/main" id="{5918AC03-20D9-4CCF-A071-62A57BDC208B}"/>
                    </a:ext>
                  </a:extLst>
                </p:cNvPr>
                <p:cNvSpPr>
                  <a:spLocks/>
                </p:cNvSpPr>
                <p:nvPr/>
              </p:nvSpPr>
              <p:spPr bwMode="auto">
                <a:xfrm>
                  <a:off x="9920341" y="5462041"/>
                  <a:ext cx="221818" cy="9715"/>
                </a:xfrm>
                <a:custGeom>
                  <a:avLst/>
                  <a:gdLst>
                    <a:gd name="T0" fmla="*/ 665 w 678"/>
                    <a:gd name="T1" fmla="*/ 27 h 27"/>
                    <a:gd name="T2" fmla="*/ 665 w 678"/>
                    <a:gd name="T3" fmla="*/ 27 h 27"/>
                    <a:gd name="T4" fmla="*/ 13 w 678"/>
                    <a:gd name="T5" fmla="*/ 27 h 27"/>
                    <a:gd name="T6" fmla="*/ 0 w 678"/>
                    <a:gd name="T7" fmla="*/ 13 h 27"/>
                    <a:gd name="T8" fmla="*/ 13 w 678"/>
                    <a:gd name="T9" fmla="*/ 0 h 27"/>
                    <a:gd name="T10" fmla="*/ 665 w 678"/>
                    <a:gd name="T11" fmla="*/ 0 h 27"/>
                    <a:gd name="T12" fmla="*/ 678 w 678"/>
                    <a:gd name="T13" fmla="*/ 13 h 27"/>
                    <a:gd name="T14" fmla="*/ 665 w 678"/>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27">
                      <a:moveTo>
                        <a:pt x="665" y="27"/>
                      </a:moveTo>
                      <a:lnTo>
                        <a:pt x="665" y="27"/>
                      </a:lnTo>
                      <a:lnTo>
                        <a:pt x="13" y="27"/>
                      </a:lnTo>
                      <a:cubicBezTo>
                        <a:pt x="6" y="27"/>
                        <a:pt x="0" y="21"/>
                        <a:pt x="0" y="13"/>
                      </a:cubicBezTo>
                      <a:cubicBezTo>
                        <a:pt x="0" y="6"/>
                        <a:pt x="6" y="0"/>
                        <a:pt x="13" y="0"/>
                      </a:cubicBezTo>
                      <a:lnTo>
                        <a:pt x="665" y="0"/>
                      </a:lnTo>
                      <a:cubicBezTo>
                        <a:pt x="672" y="0"/>
                        <a:pt x="678" y="6"/>
                        <a:pt x="678" y="13"/>
                      </a:cubicBezTo>
                      <a:cubicBezTo>
                        <a:pt x="678" y="21"/>
                        <a:pt x="672" y="27"/>
                        <a:pt x="665" y="27"/>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latin typeface="Segoe UI"/>
                  </a:endParaRPr>
                </a:p>
              </p:txBody>
            </p:sp>
            <p:sp>
              <p:nvSpPr>
                <p:cNvPr id="410" name="Freeform 224">
                  <a:extLst>
                    <a:ext uri="{FF2B5EF4-FFF2-40B4-BE49-F238E27FC236}">
                      <a16:creationId xmlns:a16="http://schemas.microsoft.com/office/drawing/2014/main" id="{EEC7A2CE-18B6-4597-817E-160E4836F3EA}"/>
                    </a:ext>
                  </a:extLst>
                </p:cNvPr>
                <p:cNvSpPr>
                  <a:spLocks/>
                </p:cNvSpPr>
                <p:nvPr/>
              </p:nvSpPr>
              <p:spPr bwMode="auto">
                <a:xfrm>
                  <a:off x="9920340" y="5518710"/>
                  <a:ext cx="219456" cy="9715"/>
                </a:xfrm>
                <a:custGeom>
                  <a:avLst/>
                  <a:gdLst>
                    <a:gd name="T0" fmla="*/ 330 w 344"/>
                    <a:gd name="T1" fmla="*/ 27 h 27"/>
                    <a:gd name="T2" fmla="*/ 330 w 344"/>
                    <a:gd name="T3" fmla="*/ 27 h 27"/>
                    <a:gd name="T4" fmla="*/ 13 w 344"/>
                    <a:gd name="T5" fmla="*/ 27 h 27"/>
                    <a:gd name="T6" fmla="*/ 0 w 344"/>
                    <a:gd name="T7" fmla="*/ 14 h 27"/>
                    <a:gd name="T8" fmla="*/ 13 w 344"/>
                    <a:gd name="T9" fmla="*/ 0 h 27"/>
                    <a:gd name="T10" fmla="*/ 330 w 344"/>
                    <a:gd name="T11" fmla="*/ 0 h 27"/>
                    <a:gd name="T12" fmla="*/ 344 w 344"/>
                    <a:gd name="T13" fmla="*/ 14 h 27"/>
                    <a:gd name="T14" fmla="*/ 330 w 344"/>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7">
                      <a:moveTo>
                        <a:pt x="330" y="27"/>
                      </a:moveTo>
                      <a:lnTo>
                        <a:pt x="330" y="27"/>
                      </a:lnTo>
                      <a:lnTo>
                        <a:pt x="13" y="27"/>
                      </a:lnTo>
                      <a:cubicBezTo>
                        <a:pt x="6" y="27"/>
                        <a:pt x="0" y="21"/>
                        <a:pt x="0" y="14"/>
                      </a:cubicBezTo>
                      <a:cubicBezTo>
                        <a:pt x="0" y="6"/>
                        <a:pt x="6" y="0"/>
                        <a:pt x="13" y="0"/>
                      </a:cubicBezTo>
                      <a:lnTo>
                        <a:pt x="330" y="0"/>
                      </a:lnTo>
                      <a:cubicBezTo>
                        <a:pt x="338" y="0"/>
                        <a:pt x="344" y="6"/>
                        <a:pt x="344" y="14"/>
                      </a:cubicBezTo>
                      <a:cubicBezTo>
                        <a:pt x="344" y="21"/>
                        <a:pt x="338" y="27"/>
                        <a:pt x="330" y="27"/>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latin typeface="Segoe UI"/>
                  </a:endParaRPr>
                </a:p>
              </p:txBody>
            </p:sp>
          </p:grpSp>
          <p:grpSp>
            <p:nvGrpSpPr>
              <p:cNvPr id="366" name="Group 365">
                <a:extLst>
                  <a:ext uri="{FF2B5EF4-FFF2-40B4-BE49-F238E27FC236}">
                    <a16:creationId xmlns:a16="http://schemas.microsoft.com/office/drawing/2014/main" id="{37936FBC-A08C-4D54-BBF2-52CA86FE2587}"/>
                  </a:ext>
                </a:extLst>
              </p:cNvPr>
              <p:cNvGrpSpPr/>
              <p:nvPr/>
            </p:nvGrpSpPr>
            <p:grpSpPr>
              <a:xfrm>
                <a:off x="4565401" y="4207980"/>
                <a:ext cx="557986" cy="539640"/>
                <a:chOff x="4212581" y="4384439"/>
                <a:chExt cx="590975" cy="571545"/>
              </a:xfrm>
              <a:grpFill/>
            </p:grpSpPr>
            <p:sp>
              <p:nvSpPr>
                <p:cNvPr id="383" name="Rectangle: Top Corners Rounded 382">
                  <a:extLst>
                    <a:ext uri="{FF2B5EF4-FFF2-40B4-BE49-F238E27FC236}">
                      <a16:creationId xmlns:a16="http://schemas.microsoft.com/office/drawing/2014/main" id="{2ABB0CF0-126E-4C77-98F8-CEBA9637ED26}"/>
                    </a:ext>
                  </a:extLst>
                </p:cNvPr>
                <p:cNvSpPr/>
                <p:nvPr/>
              </p:nvSpPr>
              <p:spPr bwMode="auto">
                <a:xfrm>
                  <a:off x="4317350" y="4394156"/>
                  <a:ext cx="319438" cy="493088"/>
                </a:xfrm>
                <a:prstGeom prst="round2SameRect">
                  <a:avLst>
                    <a:gd name="adj1" fmla="val 22258"/>
                    <a:gd name="adj2" fmla="val 0"/>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nvGrpSpPr>
                <p:cNvPr id="384" name="Group 383">
                  <a:extLst>
                    <a:ext uri="{FF2B5EF4-FFF2-40B4-BE49-F238E27FC236}">
                      <a16:creationId xmlns:a16="http://schemas.microsoft.com/office/drawing/2014/main" id="{82B4504D-8A13-4AF1-8A2B-0367510BFA65}"/>
                    </a:ext>
                  </a:extLst>
                </p:cNvPr>
                <p:cNvGrpSpPr/>
                <p:nvPr/>
              </p:nvGrpSpPr>
              <p:grpSpPr>
                <a:xfrm>
                  <a:off x="4212581" y="4384439"/>
                  <a:ext cx="590975" cy="571545"/>
                  <a:chOff x="9763287" y="5133362"/>
                  <a:chExt cx="590975" cy="571545"/>
                </a:xfrm>
                <a:grpFill/>
              </p:grpSpPr>
              <p:sp>
                <p:nvSpPr>
                  <p:cNvPr id="385" name="Freeform 212">
                    <a:extLst>
                      <a:ext uri="{FF2B5EF4-FFF2-40B4-BE49-F238E27FC236}">
                        <a16:creationId xmlns:a16="http://schemas.microsoft.com/office/drawing/2014/main" id="{32B3B87F-087A-43A9-A52B-C27C3737B8E0}"/>
                      </a:ext>
                    </a:extLst>
                  </p:cNvPr>
                  <p:cNvSpPr>
                    <a:spLocks/>
                  </p:cNvSpPr>
                  <p:nvPr/>
                </p:nvSpPr>
                <p:spPr bwMode="auto">
                  <a:xfrm>
                    <a:off x="9860434" y="5617475"/>
                    <a:ext cx="87432" cy="87432"/>
                  </a:xfrm>
                  <a:custGeom>
                    <a:avLst/>
                    <a:gdLst>
                      <a:gd name="T0" fmla="*/ 255 w 268"/>
                      <a:gd name="T1" fmla="*/ 269 h 269"/>
                      <a:gd name="T2" fmla="*/ 255 w 268"/>
                      <a:gd name="T3" fmla="*/ 269 h 269"/>
                      <a:gd name="T4" fmla="*/ 0 w 268"/>
                      <a:gd name="T5" fmla="*/ 13 h 269"/>
                      <a:gd name="T6" fmla="*/ 13 w 268"/>
                      <a:gd name="T7" fmla="*/ 0 h 269"/>
                      <a:gd name="T8" fmla="*/ 27 w 268"/>
                      <a:gd name="T9" fmla="*/ 13 h 269"/>
                      <a:gd name="T10" fmla="*/ 255 w 268"/>
                      <a:gd name="T11" fmla="*/ 242 h 269"/>
                      <a:gd name="T12" fmla="*/ 268 w 268"/>
                      <a:gd name="T13" fmla="*/ 255 h 269"/>
                      <a:gd name="T14" fmla="*/ 255 w 268"/>
                      <a:gd name="T15" fmla="*/ 269 h 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269">
                        <a:moveTo>
                          <a:pt x="255" y="269"/>
                        </a:moveTo>
                        <a:lnTo>
                          <a:pt x="255" y="269"/>
                        </a:lnTo>
                        <a:cubicBezTo>
                          <a:pt x="114" y="269"/>
                          <a:pt x="0" y="154"/>
                          <a:pt x="0" y="13"/>
                        </a:cubicBezTo>
                        <a:cubicBezTo>
                          <a:pt x="0" y="6"/>
                          <a:pt x="6" y="0"/>
                          <a:pt x="13" y="0"/>
                        </a:cubicBezTo>
                        <a:cubicBezTo>
                          <a:pt x="21" y="0"/>
                          <a:pt x="27" y="6"/>
                          <a:pt x="27" y="13"/>
                        </a:cubicBezTo>
                        <a:cubicBezTo>
                          <a:pt x="27" y="139"/>
                          <a:pt x="129" y="242"/>
                          <a:pt x="255" y="242"/>
                        </a:cubicBezTo>
                        <a:cubicBezTo>
                          <a:pt x="262" y="242"/>
                          <a:pt x="268" y="248"/>
                          <a:pt x="268" y="255"/>
                        </a:cubicBezTo>
                        <a:cubicBezTo>
                          <a:pt x="268" y="263"/>
                          <a:pt x="262" y="269"/>
                          <a:pt x="255" y="269"/>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latin typeface="Segoe UI"/>
                    </a:endParaRPr>
                  </a:p>
                </p:txBody>
              </p:sp>
              <p:sp>
                <p:nvSpPr>
                  <p:cNvPr id="386" name="Freeform 213">
                    <a:extLst>
                      <a:ext uri="{FF2B5EF4-FFF2-40B4-BE49-F238E27FC236}">
                        <a16:creationId xmlns:a16="http://schemas.microsoft.com/office/drawing/2014/main" id="{C7E64F33-8246-4D0F-8CEA-F7BD517CA2D2}"/>
                      </a:ext>
                    </a:extLst>
                  </p:cNvPr>
                  <p:cNvSpPr>
                    <a:spLocks noEditPoints="1"/>
                  </p:cNvSpPr>
                  <p:nvPr/>
                </p:nvSpPr>
                <p:spPr bwMode="auto">
                  <a:xfrm>
                    <a:off x="10187494" y="5617475"/>
                    <a:ext cx="166768" cy="87432"/>
                  </a:xfrm>
                  <a:custGeom>
                    <a:avLst/>
                    <a:gdLst>
                      <a:gd name="T0" fmla="*/ 27 w 510"/>
                      <a:gd name="T1" fmla="*/ 27 h 269"/>
                      <a:gd name="T2" fmla="*/ 27 w 510"/>
                      <a:gd name="T3" fmla="*/ 27 h 269"/>
                      <a:gd name="T4" fmla="*/ 255 w 510"/>
                      <a:gd name="T5" fmla="*/ 242 h 269"/>
                      <a:gd name="T6" fmla="*/ 483 w 510"/>
                      <a:gd name="T7" fmla="*/ 27 h 269"/>
                      <a:gd name="T8" fmla="*/ 27 w 510"/>
                      <a:gd name="T9" fmla="*/ 27 h 269"/>
                      <a:gd name="T10" fmla="*/ 255 w 510"/>
                      <a:gd name="T11" fmla="*/ 269 h 269"/>
                      <a:gd name="T12" fmla="*/ 255 w 510"/>
                      <a:gd name="T13" fmla="*/ 269 h 269"/>
                      <a:gd name="T14" fmla="*/ 0 w 510"/>
                      <a:gd name="T15" fmla="*/ 13 h 269"/>
                      <a:gd name="T16" fmla="*/ 0 w 510"/>
                      <a:gd name="T17" fmla="*/ 0 h 269"/>
                      <a:gd name="T18" fmla="*/ 510 w 510"/>
                      <a:gd name="T19" fmla="*/ 0 h 269"/>
                      <a:gd name="T20" fmla="*/ 510 w 510"/>
                      <a:gd name="T21" fmla="*/ 13 h 269"/>
                      <a:gd name="T22" fmla="*/ 255 w 510"/>
                      <a:gd name="T23"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0" h="269">
                        <a:moveTo>
                          <a:pt x="27" y="27"/>
                        </a:moveTo>
                        <a:lnTo>
                          <a:pt x="27" y="27"/>
                        </a:lnTo>
                        <a:cubicBezTo>
                          <a:pt x="34" y="146"/>
                          <a:pt x="134" y="242"/>
                          <a:pt x="255" y="242"/>
                        </a:cubicBezTo>
                        <a:cubicBezTo>
                          <a:pt x="377" y="242"/>
                          <a:pt x="476" y="146"/>
                          <a:pt x="483" y="27"/>
                        </a:cubicBezTo>
                        <a:lnTo>
                          <a:pt x="27" y="27"/>
                        </a:lnTo>
                        <a:close/>
                        <a:moveTo>
                          <a:pt x="255" y="269"/>
                        </a:moveTo>
                        <a:lnTo>
                          <a:pt x="255" y="269"/>
                        </a:lnTo>
                        <a:cubicBezTo>
                          <a:pt x="115" y="269"/>
                          <a:pt x="0" y="154"/>
                          <a:pt x="0" y="13"/>
                        </a:cubicBezTo>
                        <a:lnTo>
                          <a:pt x="0" y="0"/>
                        </a:lnTo>
                        <a:lnTo>
                          <a:pt x="510" y="0"/>
                        </a:lnTo>
                        <a:lnTo>
                          <a:pt x="510" y="13"/>
                        </a:lnTo>
                        <a:cubicBezTo>
                          <a:pt x="510" y="154"/>
                          <a:pt x="396" y="269"/>
                          <a:pt x="255" y="269"/>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latin typeface="Segoe UI"/>
                    </a:endParaRPr>
                  </a:p>
                </p:txBody>
              </p:sp>
              <p:sp>
                <p:nvSpPr>
                  <p:cNvPr id="387" name="Freeform 214">
                    <a:extLst>
                      <a:ext uri="{FF2B5EF4-FFF2-40B4-BE49-F238E27FC236}">
                        <a16:creationId xmlns:a16="http://schemas.microsoft.com/office/drawing/2014/main" id="{9892FD5E-F72B-4487-9BAC-3A2F8E1D924B}"/>
                      </a:ext>
                    </a:extLst>
                  </p:cNvPr>
                  <p:cNvSpPr>
                    <a:spLocks/>
                  </p:cNvSpPr>
                  <p:nvPr/>
                </p:nvSpPr>
                <p:spPr bwMode="auto">
                  <a:xfrm>
                    <a:off x="10187494" y="5212698"/>
                    <a:ext cx="8096" cy="412873"/>
                  </a:xfrm>
                  <a:custGeom>
                    <a:avLst/>
                    <a:gdLst>
                      <a:gd name="T0" fmla="*/ 14 w 27"/>
                      <a:gd name="T1" fmla="*/ 1260 h 1260"/>
                      <a:gd name="T2" fmla="*/ 14 w 27"/>
                      <a:gd name="T3" fmla="*/ 1260 h 1260"/>
                      <a:gd name="T4" fmla="*/ 0 w 27"/>
                      <a:gd name="T5" fmla="*/ 1246 h 1260"/>
                      <a:gd name="T6" fmla="*/ 0 w 27"/>
                      <a:gd name="T7" fmla="*/ 13 h 1260"/>
                      <a:gd name="T8" fmla="*/ 14 w 27"/>
                      <a:gd name="T9" fmla="*/ 0 h 1260"/>
                      <a:gd name="T10" fmla="*/ 27 w 27"/>
                      <a:gd name="T11" fmla="*/ 13 h 1260"/>
                      <a:gd name="T12" fmla="*/ 27 w 27"/>
                      <a:gd name="T13" fmla="*/ 1246 h 1260"/>
                      <a:gd name="T14" fmla="*/ 14 w 27"/>
                      <a:gd name="T15" fmla="*/ 1260 h 12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60">
                        <a:moveTo>
                          <a:pt x="14" y="1260"/>
                        </a:moveTo>
                        <a:lnTo>
                          <a:pt x="14" y="1260"/>
                        </a:lnTo>
                        <a:cubicBezTo>
                          <a:pt x="6" y="1260"/>
                          <a:pt x="0" y="1254"/>
                          <a:pt x="0" y="1246"/>
                        </a:cubicBezTo>
                        <a:lnTo>
                          <a:pt x="0" y="13"/>
                        </a:lnTo>
                        <a:cubicBezTo>
                          <a:pt x="0" y="6"/>
                          <a:pt x="6" y="0"/>
                          <a:pt x="14" y="0"/>
                        </a:cubicBezTo>
                        <a:cubicBezTo>
                          <a:pt x="21" y="0"/>
                          <a:pt x="27" y="6"/>
                          <a:pt x="27" y="13"/>
                        </a:cubicBezTo>
                        <a:lnTo>
                          <a:pt x="27" y="1246"/>
                        </a:lnTo>
                        <a:cubicBezTo>
                          <a:pt x="27" y="1254"/>
                          <a:pt x="21" y="1260"/>
                          <a:pt x="14" y="1260"/>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latin typeface="Segoe UI"/>
                    </a:endParaRPr>
                  </a:p>
                </p:txBody>
              </p:sp>
              <p:sp>
                <p:nvSpPr>
                  <p:cNvPr id="388" name="Freeform 215">
                    <a:extLst>
                      <a:ext uri="{FF2B5EF4-FFF2-40B4-BE49-F238E27FC236}">
                        <a16:creationId xmlns:a16="http://schemas.microsoft.com/office/drawing/2014/main" id="{CAA5595C-1DBC-4BF0-B7CF-3BFEED0B47C4}"/>
                      </a:ext>
                    </a:extLst>
                  </p:cNvPr>
                  <p:cNvSpPr>
                    <a:spLocks/>
                  </p:cNvSpPr>
                  <p:nvPr/>
                </p:nvSpPr>
                <p:spPr bwMode="auto">
                  <a:xfrm>
                    <a:off x="9860434" y="5212698"/>
                    <a:ext cx="8096" cy="412873"/>
                  </a:xfrm>
                  <a:custGeom>
                    <a:avLst/>
                    <a:gdLst>
                      <a:gd name="T0" fmla="*/ 13 w 27"/>
                      <a:gd name="T1" fmla="*/ 1260 h 1260"/>
                      <a:gd name="T2" fmla="*/ 13 w 27"/>
                      <a:gd name="T3" fmla="*/ 1260 h 1260"/>
                      <a:gd name="T4" fmla="*/ 0 w 27"/>
                      <a:gd name="T5" fmla="*/ 1246 h 1260"/>
                      <a:gd name="T6" fmla="*/ 0 w 27"/>
                      <a:gd name="T7" fmla="*/ 13 h 1260"/>
                      <a:gd name="T8" fmla="*/ 13 w 27"/>
                      <a:gd name="T9" fmla="*/ 0 h 1260"/>
                      <a:gd name="T10" fmla="*/ 27 w 27"/>
                      <a:gd name="T11" fmla="*/ 13 h 1260"/>
                      <a:gd name="T12" fmla="*/ 27 w 27"/>
                      <a:gd name="T13" fmla="*/ 1246 h 1260"/>
                      <a:gd name="T14" fmla="*/ 13 w 27"/>
                      <a:gd name="T15" fmla="*/ 1260 h 12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60">
                        <a:moveTo>
                          <a:pt x="13" y="1260"/>
                        </a:moveTo>
                        <a:lnTo>
                          <a:pt x="13" y="1260"/>
                        </a:lnTo>
                        <a:cubicBezTo>
                          <a:pt x="6" y="1260"/>
                          <a:pt x="0" y="1254"/>
                          <a:pt x="0" y="1246"/>
                        </a:cubicBezTo>
                        <a:lnTo>
                          <a:pt x="0" y="13"/>
                        </a:lnTo>
                        <a:cubicBezTo>
                          <a:pt x="0" y="6"/>
                          <a:pt x="6" y="0"/>
                          <a:pt x="13" y="0"/>
                        </a:cubicBezTo>
                        <a:cubicBezTo>
                          <a:pt x="21" y="0"/>
                          <a:pt x="27" y="6"/>
                          <a:pt x="27" y="13"/>
                        </a:cubicBezTo>
                        <a:lnTo>
                          <a:pt x="27" y="1246"/>
                        </a:lnTo>
                        <a:cubicBezTo>
                          <a:pt x="27" y="1254"/>
                          <a:pt x="21" y="1260"/>
                          <a:pt x="13" y="1260"/>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latin typeface="Segoe UI"/>
                    </a:endParaRPr>
                  </a:p>
                </p:txBody>
              </p:sp>
              <p:sp>
                <p:nvSpPr>
                  <p:cNvPr id="389" name="Freeform 216">
                    <a:extLst>
                      <a:ext uri="{FF2B5EF4-FFF2-40B4-BE49-F238E27FC236}">
                        <a16:creationId xmlns:a16="http://schemas.microsoft.com/office/drawing/2014/main" id="{84D2AC06-1476-4702-BDD2-3DDC84DF484C}"/>
                      </a:ext>
                    </a:extLst>
                  </p:cNvPr>
                  <p:cNvSpPr>
                    <a:spLocks/>
                  </p:cNvSpPr>
                  <p:nvPr/>
                </p:nvSpPr>
                <p:spPr bwMode="auto">
                  <a:xfrm>
                    <a:off x="9842623" y="5133362"/>
                    <a:ext cx="273630" cy="9715"/>
                  </a:xfrm>
                  <a:custGeom>
                    <a:avLst/>
                    <a:gdLst>
                      <a:gd name="T0" fmla="*/ 831 w 844"/>
                      <a:gd name="T1" fmla="*/ 27 h 27"/>
                      <a:gd name="T2" fmla="*/ 831 w 844"/>
                      <a:gd name="T3" fmla="*/ 27 h 27"/>
                      <a:gd name="T4" fmla="*/ 14 w 844"/>
                      <a:gd name="T5" fmla="*/ 27 h 27"/>
                      <a:gd name="T6" fmla="*/ 0 w 844"/>
                      <a:gd name="T7" fmla="*/ 13 h 27"/>
                      <a:gd name="T8" fmla="*/ 14 w 844"/>
                      <a:gd name="T9" fmla="*/ 0 h 27"/>
                      <a:gd name="T10" fmla="*/ 831 w 844"/>
                      <a:gd name="T11" fmla="*/ 0 h 27"/>
                      <a:gd name="T12" fmla="*/ 844 w 844"/>
                      <a:gd name="T13" fmla="*/ 13 h 27"/>
                      <a:gd name="T14" fmla="*/ 831 w 844"/>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4" h="27">
                        <a:moveTo>
                          <a:pt x="831" y="27"/>
                        </a:moveTo>
                        <a:lnTo>
                          <a:pt x="831" y="27"/>
                        </a:lnTo>
                        <a:lnTo>
                          <a:pt x="14" y="27"/>
                        </a:lnTo>
                        <a:cubicBezTo>
                          <a:pt x="6" y="27"/>
                          <a:pt x="0" y="21"/>
                          <a:pt x="0" y="13"/>
                        </a:cubicBezTo>
                        <a:cubicBezTo>
                          <a:pt x="0" y="6"/>
                          <a:pt x="6" y="0"/>
                          <a:pt x="14" y="0"/>
                        </a:cubicBezTo>
                        <a:lnTo>
                          <a:pt x="831" y="0"/>
                        </a:lnTo>
                        <a:cubicBezTo>
                          <a:pt x="838" y="0"/>
                          <a:pt x="844" y="6"/>
                          <a:pt x="844" y="13"/>
                        </a:cubicBezTo>
                        <a:cubicBezTo>
                          <a:pt x="844" y="21"/>
                          <a:pt x="838" y="27"/>
                          <a:pt x="831" y="27"/>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latin typeface="Segoe UI"/>
                    </a:endParaRPr>
                  </a:p>
                </p:txBody>
              </p:sp>
              <p:sp>
                <p:nvSpPr>
                  <p:cNvPr id="390" name="Freeform 218">
                    <a:extLst>
                      <a:ext uri="{FF2B5EF4-FFF2-40B4-BE49-F238E27FC236}">
                        <a16:creationId xmlns:a16="http://schemas.microsoft.com/office/drawing/2014/main" id="{27AF3BF3-FBCB-4BD9-ACA7-0BB5BF6297B9}"/>
                      </a:ext>
                    </a:extLst>
                  </p:cNvPr>
                  <p:cNvSpPr>
                    <a:spLocks/>
                  </p:cNvSpPr>
                  <p:nvPr/>
                </p:nvSpPr>
                <p:spPr bwMode="auto">
                  <a:xfrm>
                    <a:off x="9763287" y="5133362"/>
                    <a:ext cx="432302" cy="89051"/>
                  </a:xfrm>
                  <a:custGeom>
                    <a:avLst/>
                    <a:gdLst>
                      <a:gd name="T0" fmla="*/ 1314 w 1327"/>
                      <a:gd name="T1" fmla="*/ 269 h 269"/>
                      <a:gd name="T2" fmla="*/ 1314 w 1327"/>
                      <a:gd name="T3" fmla="*/ 269 h 269"/>
                      <a:gd name="T4" fmla="*/ 1300 w 1327"/>
                      <a:gd name="T5" fmla="*/ 255 h 269"/>
                      <a:gd name="T6" fmla="*/ 1072 w 1327"/>
                      <a:gd name="T7" fmla="*/ 27 h 269"/>
                      <a:gd name="T8" fmla="*/ 843 w 1327"/>
                      <a:gd name="T9" fmla="*/ 255 h 269"/>
                      <a:gd name="T10" fmla="*/ 843 w 1327"/>
                      <a:gd name="T11" fmla="*/ 269 h 269"/>
                      <a:gd name="T12" fmla="*/ 0 w 1327"/>
                      <a:gd name="T13" fmla="*/ 269 h 269"/>
                      <a:gd name="T14" fmla="*/ 0 w 1327"/>
                      <a:gd name="T15" fmla="*/ 255 h 269"/>
                      <a:gd name="T16" fmla="*/ 255 w 1327"/>
                      <a:gd name="T17" fmla="*/ 0 h 269"/>
                      <a:gd name="T18" fmla="*/ 268 w 1327"/>
                      <a:gd name="T19" fmla="*/ 13 h 269"/>
                      <a:gd name="T20" fmla="*/ 255 w 1327"/>
                      <a:gd name="T21" fmla="*/ 27 h 269"/>
                      <a:gd name="T22" fmla="*/ 27 w 1327"/>
                      <a:gd name="T23" fmla="*/ 242 h 269"/>
                      <a:gd name="T24" fmla="*/ 817 w 1327"/>
                      <a:gd name="T25" fmla="*/ 242 h 269"/>
                      <a:gd name="T26" fmla="*/ 1072 w 1327"/>
                      <a:gd name="T27" fmla="*/ 0 h 269"/>
                      <a:gd name="T28" fmla="*/ 1327 w 1327"/>
                      <a:gd name="T29" fmla="*/ 255 h 269"/>
                      <a:gd name="T30" fmla="*/ 1314 w 1327"/>
                      <a:gd name="T31"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7" h="269">
                        <a:moveTo>
                          <a:pt x="1314" y="269"/>
                        </a:moveTo>
                        <a:lnTo>
                          <a:pt x="1314" y="269"/>
                        </a:lnTo>
                        <a:cubicBezTo>
                          <a:pt x="1306" y="269"/>
                          <a:pt x="1300" y="263"/>
                          <a:pt x="1300" y="255"/>
                        </a:cubicBezTo>
                        <a:cubicBezTo>
                          <a:pt x="1300" y="129"/>
                          <a:pt x="1198" y="27"/>
                          <a:pt x="1072" y="27"/>
                        </a:cubicBezTo>
                        <a:cubicBezTo>
                          <a:pt x="946" y="27"/>
                          <a:pt x="843" y="129"/>
                          <a:pt x="843" y="255"/>
                        </a:cubicBezTo>
                        <a:lnTo>
                          <a:pt x="843" y="269"/>
                        </a:lnTo>
                        <a:lnTo>
                          <a:pt x="0" y="269"/>
                        </a:lnTo>
                        <a:lnTo>
                          <a:pt x="0" y="255"/>
                        </a:lnTo>
                        <a:cubicBezTo>
                          <a:pt x="0" y="115"/>
                          <a:pt x="114" y="0"/>
                          <a:pt x="255" y="0"/>
                        </a:cubicBezTo>
                        <a:cubicBezTo>
                          <a:pt x="262" y="0"/>
                          <a:pt x="268" y="6"/>
                          <a:pt x="268" y="13"/>
                        </a:cubicBezTo>
                        <a:cubicBezTo>
                          <a:pt x="268" y="21"/>
                          <a:pt x="262" y="27"/>
                          <a:pt x="255" y="27"/>
                        </a:cubicBezTo>
                        <a:cubicBezTo>
                          <a:pt x="133" y="27"/>
                          <a:pt x="33" y="122"/>
                          <a:pt x="27" y="242"/>
                        </a:cubicBezTo>
                        <a:lnTo>
                          <a:pt x="817" y="242"/>
                        </a:lnTo>
                        <a:cubicBezTo>
                          <a:pt x="824" y="107"/>
                          <a:pt x="936" y="0"/>
                          <a:pt x="1072" y="0"/>
                        </a:cubicBezTo>
                        <a:cubicBezTo>
                          <a:pt x="1213" y="0"/>
                          <a:pt x="1327" y="115"/>
                          <a:pt x="1327" y="255"/>
                        </a:cubicBezTo>
                        <a:cubicBezTo>
                          <a:pt x="1327" y="263"/>
                          <a:pt x="1321" y="269"/>
                          <a:pt x="1314" y="269"/>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latin typeface="Segoe UI"/>
                    </a:endParaRPr>
                  </a:p>
                </p:txBody>
              </p:sp>
              <p:sp>
                <p:nvSpPr>
                  <p:cNvPr id="391" name="Freeform 219">
                    <a:extLst>
                      <a:ext uri="{FF2B5EF4-FFF2-40B4-BE49-F238E27FC236}">
                        <a16:creationId xmlns:a16="http://schemas.microsoft.com/office/drawing/2014/main" id="{6388464C-C8E9-4313-9925-709A31D9908B}"/>
                      </a:ext>
                    </a:extLst>
                  </p:cNvPr>
                  <p:cNvSpPr>
                    <a:spLocks/>
                  </p:cNvSpPr>
                  <p:nvPr/>
                </p:nvSpPr>
                <p:spPr bwMode="auto">
                  <a:xfrm>
                    <a:off x="9920341" y="5266129"/>
                    <a:ext cx="221818" cy="9715"/>
                  </a:xfrm>
                  <a:custGeom>
                    <a:avLst/>
                    <a:gdLst>
                      <a:gd name="T0" fmla="*/ 665 w 678"/>
                      <a:gd name="T1" fmla="*/ 27 h 27"/>
                      <a:gd name="T2" fmla="*/ 665 w 678"/>
                      <a:gd name="T3" fmla="*/ 27 h 27"/>
                      <a:gd name="T4" fmla="*/ 13 w 678"/>
                      <a:gd name="T5" fmla="*/ 27 h 27"/>
                      <a:gd name="T6" fmla="*/ 0 w 678"/>
                      <a:gd name="T7" fmla="*/ 14 h 27"/>
                      <a:gd name="T8" fmla="*/ 13 w 678"/>
                      <a:gd name="T9" fmla="*/ 0 h 27"/>
                      <a:gd name="T10" fmla="*/ 665 w 678"/>
                      <a:gd name="T11" fmla="*/ 0 h 27"/>
                      <a:gd name="T12" fmla="*/ 678 w 678"/>
                      <a:gd name="T13" fmla="*/ 14 h 27"/>
                      <a:gd name="T14" fmla="*/ 665 w 678"/>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27">
                        <a:moveTo>
                          <a:pt x="665" y="27"/>
                        </a:moveTo>
                        <a:lnTo>
                          <a:pt x="665" y="27"/>
                        </a:lnTo>
                        <a:lnTo>
                          <a:pt x="13" y="27"/>
                        </a:lnTo>
                        <a:cubicBezTo>
                          <a:pt x="6" y="27"/>
                          <a:pt x="0" y="21"/>
                          <a:pt x="0" y="14"/>
                        </a:cubicBezTo>
                        <a:cubicBezTo>
                          <a:pt x="0" y="6"/>
                          <a:pt x="6" y="0"/>
                          <a:pt x="13" y="0"/>
                        </a:cubicBezTo>
                        <a:lnTo>
                          <a:pt x="665" y="0"/>
                        </a:lnTo>
                        <a:cubicBezTo>
                          <a:pt x="672" y="0"/>
                          <a:pt x="678" y="6"/>
                          <a:pt x="678" y="14"/>
                        </a:cubicBezTo>
                        <a:cubicBezTo>
                          <a:pt x="678" y="21"/>
                          <a:pt x="672" y="27"/>
                          <a:pt x="665" y="27"/>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latin typeface="Segoe UI"/>
                    </a:endParaRPr>
                  </a:p>
                </p:txBody>
              </p:sp>
              <p:sp>
                <p:nvSpPr>
                  <p:cNvPr id="392" name="Freeform 220">
                    <a:extLst>
                      <a:ext uri="{FF2B5EF4-FFF2-40B4-BE49-F238E27FC236}">
                        <a16:creationId xmlns:a16="http://schemas.microsoft.com/office/drawing/2014/main" id="{FE5AD13D-1007-4A66-B6A6-4B3DA0575428}"/>
                      </a:ext>
                    </a:extLst>
                  </p:cNvPr>
                  <p:cNvSpPr>
                    <a:spLocks/>
                  </p:cNvSpPr>
                  <p:nvPr/>
                </p:nvSpPr>
                <p:spPr bwMode="auto">
                  <a:xfrm>
                    <a:off x="9920341" y="5314702"/>
                    <a:ext cx="221818" cy="9715"/>
                  </a:xfrm>
                  <a:custGeom>
                    <a:avLst/>
                    <a:gdLst>
                      <a:gd name="T0" fmla="*/ 665 w 678"/>
                      <a:gd name="T1" fmla="*/ 27 h 27"/>
                      <a:gd name="T2" fmla="*/ 665 w 678"/>
                      <a:gd name="T3" fmla="*/ 27 h 27"/>
                      <a:gd name="T4" fmla="*/ 13 w 678"/>
                      <a:gd name="T5" fmla="*/ 27 h 27"/>
                      <a:gd name="T6" fmla="*/ 0 w 678"/>
                      <a:gd name="T7" fmla="*/ 13 h 27"/>
                      <a:gd name="T8" fmla="*/ 13 w 678"/>
                      <a:gd name="T9" fmla="*/ 0 h 27"/>
                      <a:gd name="T10" fmla="*/ 665 w 678"/>
                      <a:gd name="T11" fmla="*/ 0 h 27"/>
                      <a:gd name="T12" fmla="*/ 678 w 678"/>
                      <a:gd name="T13" fmla="*/ 13 h 27"/>
                      <a:gd name="T14" fmla="*/ 665 w 678"/>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27">
                        <a:moveTo>
                          <a:pt x="665" y="27"/>
                        </a:moveTo>
                        <a:lnTo>
                          <a:pt x="665" y="27"/>
                        </a:lnTo>
                        <a:lnTo>
                          <a:pt x="13" y="27"/>
                        </a:lnTo>
                        <a:cubicBezTo>
                          <a:pt x="6" y="27"/>
                          <a:pt x="0" y="21"/>
                          <a:pt x="0" y="13"/>
                        </a:cubicBezTo>
                        <a:cubicBezTo>
                          <a:pt x="0" y="6"/>
                          <a:pt x="6" y="0"/>
                          <a:pt x="13" y="0"/>
                        </a:cubicBezTo>
                        <a:lnTo>
                          <a:pt x="665" y="0"/>
                        </a:lnTo>
                        <a:cubicBezTo>
                          <a:pt x="672" y="0"/>
                          <a:pt x="678" y="6"/>
                          <a:pt x="678" y="13"/>
                        </a:cubicBezTo>
                        <a:cubicBezTo>
                          <a:pt x="678" y="21"/>
                          <a:pt x="672" y="27"/>
                          <a:pt x="665" y="27"/>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latin typeface="Segoe UI"/>
                    </a:endParaRPr>
                  </a:p>
                </p:txBody>
              </p:sp>
              <p:sp>
                <p:nvSpPr>
                  <p:cNvPr id="393" name="Freeform 221">
                    <a:extLst>
                      <a:ext uri="{FF2B5EF4-FFF2-40B4-BE49-F238E27FC236}">
                        <a16:creationId xmlns:a16="http://schemas.microsoft.com/office/drawing/2014/main" id="{FD412F2F-9FAC-4B5F-A4AA-57A3EE1B3BBC}"/>
                      </a:ext>
                    </a:extLst>
                  </p:cNvPr>
                  <p:cNvSpPr>
                    <a:spLocks/>
                  </p:cNvSpPr>
                  <p:nvPr/>
                </p:nvSpPr>
                <p:spPr bwMode="auto">
                  <a:xfrm>
                    <a:off x="9920341" y="5364894"/>
                    <a:ext cx="221818" cy="8096"/>
                  </a:xfrm>
                  <a:custGeom>
                    <a:avLst/>
                    <a:gdLst>
                      <a:gd name="T0" fmla="*/ 665 w 678"/>
                      <a:gd name="T1" fmla="*/ 26 h 26"/>
                      <a:gd name="T2" fmla="*/ 665 w 678"/>
                      <a:gd name="T3" fmla="*/ 26 h 26"/>
                      <a:gd name="T4" fmla="*/ 13 w 678"/>
                      <a:gd name="T5" fmla="*/ 26 h 26"/>
                      <a:gd name="T6" fmla="*/ 0 w 678"/>
                      <a:gd name="T7" fmla="*/ 13 h 26"/>
                      <a:gd name="T8" fmla="*/ 13 w 678"/>
                      <a:gd name="T9" fmla="*/ 0 h 26"/>
                      <a:gd name="T10" fmla="*/ 665 w 678"/>
                      <a:gd name="T11" fmla="*/ 0 h 26"/>
                      <a:gd name="T12" fmla="*/ 678 w 678"/>
                      <a:gd name="T13" fmla="*/ 13 h 26"/>
                      <a:gd name="T14" fmla="*/ 665 w 678"/>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26">
                        <a:moveTo>
                          <a:pt x="665" y="26"/>
                        </a:moveTo>
                        <a:lnTo>
                          <a:pt x="665" y="26"/>
                        </a:lnTo>
                        <a:lnTo>
                          <a:pt x="13" y="26"/>
                        </a:lnTo>
                        <a:cubicBezTo>
                          <a:pt x="6" y="26"/>
                          <a:pt x="0" y="20"/>
                          <a:pt x="0" y="13"/>
                        </a:cubicBezTo>
                        <a:cubicBezTo>
                          <a:pt x="0" y="6"/>
                          <a:pt x="6" y="0"/>
                          <a:pt x="13" y="0"/>
                        </a:cubicBezTo>
                        <a:lnTo>
                          <a:pt x="665" y="0"/>
                        </a:lnTo>
                        <a:cubicBezTo>
                          <a:pt x="672" y="0"/>
                          <a:pt x="678" y="6"/>
                          <a:pt x="678" y="13"/>
                        </a:cubicBezTo>
                        <a:cubicBezTo>
                          <a:pt x="678" y="20"/>
                          <a:pt x="672" y="26"/>
                          <a:pt x="665" y="26"/>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latin typeface="Segoe UI"/>
                    </a:endParaRPr>
                  </a:p>
                </p:txBody>
              </p:sp>
              <p:sp>
                <p:nvSpPr>
                  <p:cNvPr id="394" name="Freeform 222">
                    <a:extLst>
                      <a:ext uri="{FF2B5EF4-FFF2-40B4-BE49-F238E27FC236}">
                        <a16:creationId xmlns:a16="http://schemas.microsoft.com/office/drawing/2014/main" id="{EE5AE674-8527-47CD-ABBA-826D52EC9477}"/>
                      </a:ext>
                    </a:extLst>
                  </p:cNvPr>
                  <p:cNvSpPr>
                    <a:spLocks/>
                  </p:cNvSpPr>
                  <p:nvPr/>
                </p:nvSpPr>
                <p:spPr bwMode="auto">
                  <a:xfrm>
                    <a:off x="9920341" y="5413468"/>
                    <a:ext cx="221818" cy="8096"/>
                  </a:xfrm>
                  <a:custGeom>
                    <a:avLst/>
                    <a:gdLst>
                      <a:gd name="T0" fmla="*/ 665 w 678"/>
                      <a:gd name="T1" fmla="*/ 27 h 27"/>
                      <a:gd name="T2" fmla="*/ 665 w 678"/>
                      <a:gd name="T3" fmla="*/ 27 h 27"/>
                      <a:gd name="T4" fmla="*/ 13 w 678"/>
                      <a:gd name="T5" fmla="*/ 27 h 27"/>
                      <a:gd name="T6" fmla="*/ 0 w 678"/>
                      <a:gd name="T7" fmla="*/ 14 h 27"/>
                      <a:gd name="T8" fmla="*/ 13 w 678"/>
                      <a:gd name="T9" fmla="*/ 0 h 27"/>
                      <a:gd name="T10" fmla="*/ 665 w 678"/>
                      <a:gd name="T11" fmla="*/ 0 h 27"/>
                      <a:gd name="T12" fmla="*/ 678 w 678"/>
                      <a:gd name="T13" fmla="*/ 14 h 27"/>
                      <a:gd name="T14" fmla="*/ 665 w 678"/>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27">
                        <a:moveTo>
                          <a:pt x="665" y="27"/>
                        </a:moveTo>
                        <a:lnTo>
                          <a:pt x="665" y="27"/>
                        </a:lnTo>
                        <a:lnTo>
                          <a:pt x="13" y="27"/>
                        </a:lnTo>
                        <a:cubicBezTo>
                          <a:pt x="6" y="27"/>
                          <a:pt x="0" y="21"/>
                          <a:pt x="0" y="14"/>
                        </a:cubicBezTo>
                        <a:cubicBezTo>
                          <a:pt x="0" y="6"/>
                          <a:pt x="6" y="0"/>
                          <a:pt x="13" y="0"/>
                        </a:cubicBezTo>
                        <a:lnTo>
                          <a:pt x="665" y="0"/>
                        </a:lnTo>
                        <a:cubicBezTo>
                          <a:pt x="672" y="0"/>
                          <a:pt x="678" y="6"/>
                          <a:pt x="678" y="14"/>
                        </a:cubicBezTo>
                        <a:cubicBezTo>
                          <a:pt x="678" y="21"/>
                          <a:pt x="672" y="27"/>
                          <a:pt x="665" y="27"/>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latin typeface="Segoe UI"/>
                    </a:endParaRPr>
                  </a:p>
                </p:txBody>
              </p:sp>
              <p:sp>
                <p:nvSpPr>
                  <p:cNvPr id="395" name="Freeform 223">
                    <a:extLst>
                      <a:ext uri="{FF2B5EF4-FFF2-40B4-BE49-F238E27FC236}">
                        <a16:creationId xmlns:a16="http://schemas.microsoft.com/office/drawing/2014/main" id="{1C0E13FB-2B92-460D-B499-B47F248060A8}"/>
                      </a:ext>
                    </a:extLst>
                  </p:cNvPr>
                  <p:cNvSpPr>
                    <a:spLocks/>
                  </p:cNvSpPr>
                  <p:nvPr/>
                </p:nvSpPr>
                <p:spPr bwMode="auto">
                  <a:xfrm>
                    <a:off x="9920341" y="5462041"/>
                    <a:ext cx="221818" cy="9715"/>
                  </a:xfrm>
                  <a:custGeom>
                    <a:avLst/>
                    <a:gdLst>
                      <a:gd name="T0" fmla="*/ 665 w 678"/>
                      <a:gd name="T1" fmla="*/ 27 h 27"/>
                      <a:gd name="T2" fmla="*/ 665 w 678"/>
                      <a:gd name="T3" fmla="*/ 27 h 27"/>
                      <a:gd name="T4" fmla="*/ 13 w 678"/>
                      <a:gd name="T5" fmla="*/ 27 h 27"/>
                      <a:gd name="T6" fmla="*/ 0 w 678"/>
                      <a:gd name="T7" fmla="*/ 13 h 27"/>
                      <a:gd name="T8" fmla="*/ 13 w 678"/>
                      <a:gd name="T9" fmla="*/ 0 h 27"/>
                      <a:gd name="T10" fmla="*/ 665 w 678"/>
                      <a:gd name="T11" fmla="*/ 0 h 27"/>
                      <a:gd name="T12" fmla="*/ 678 w 678"/>
                      <a:gd name="T13" fmla="*/ 13 h 27"/>
                      <a:gd name="T14" fmla="*/ 665 w 678"/>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27">
                        <a:moveTo>
                          <a:pt x="665" y="27"/>
                        </a:moveTo>
                        <a:lnTo>
                          <a:pt x="665" y="27"/>
                        </a:lnTo>
                        <a:lnTo>
                          <a:pt x="13" y="27"/>
                        </a:lnTo>
                        <a:cubicBezTo>
                          <a:pt x="6" y="27"/>
                          <a:pt x="0" y="21"/>
                          <a:pt x="0" y="13"/>
                        </a:cubicBezTo>
                        <a:cubicBezTo>
                          <a:pt x="0" y="6"/>
                          <a:pt x="6" y="0"/>
                          <a:pt x="13" y="0"/>
                        </a:cubicBezTo>
                        <a:lnTo>
                          <a:pt x="665" y="0"/>
                        </a:lnTo>
                        <a:cubicBezTo>
                          <a:pt x="672" y="0"/>
                          <a:pt x="678" y="6"/>
                          <a:pt x="678" y="13"/>
                        </a:cubicBezTo>
                        <a:cubicBezTo>
                          <a:pt x="678" y="21"/>
                          <a:pt x="672" y="27"/>
                          <a:pt x="665" y="27"/>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latin typeface="Segoe UI"/>
                    </a:endParaRPr>
                  </a:p>
                </p:txBody>
              </p:sp>
              <p:sp>
                <p:nvSpPr>
                  <p:cNvPr id="396" name="Freeform 224">
                    <a:extLst>
                      <a:ext uri="{FF2B5EF4-FFF2-40B4-BE49-F238E27FC236}">
                        <a16:creationId xmlns:a16="http://schemas.microsoft.com/office/drawing/2014/main" id="{2C0EEBB0-66C7-4301-9EDF-BC88331B3BBC}"/>
                      </a:ext>
                    </a:extLst>
                  </p:cNvPr>
                  <p:cNvSpPr>
                    <a:spLocks/>
                  </p:cNvSpPr>
                  <p:nvPr/>
                </p:nvSpPr>
                <p:spPr bwMode="auto">
                  <a:xfrm>
                    <a:off x="9920340" y="5518710"/>
                    <a:ext cx="219456" cy="9715"/>
                  </a:xfrm>
                  <a:custGeom>
                    <a:avLst/>
                    <a:gdLst>
                      <a:gd name="T0" fmla="*/ 330 w 344"/>
                      <a:gd name="T1" fmla="*/ 27 h 27"/>
                      <a:gd name="T2" fmla="*/ 330 w 344"/>
                      <a:gd name="T3" fmla="*/ 27 h 27"/>
                      <a:gd name="T4" fmla="*/ 13 w 344"/>
                      <a:gd name="T5" fmla="*/ 27 h 27"/>
                      <a:gd name="T6" fmla="*/ 0 w 344"/>
                      <a:gd name="T7" fmla="*/ 14 h 27"/>
                      <a:gd name="T8" fmla="*/ 13 w 344"/>
                      <a:gd name="T9" fmla="*/ 0 h 27"/>
                      <a:gd name="T10" fmla="*/ 330 w 344"/>
                      <a:gd name="T11" fmla="*/ 0 h 27"/>
                      <a:gd name="T12" fmla="*/ 344 w 344"/>
                      <a:gd name="T13" fmla="*/ 14 h 27"/>
                      <a:gd name="T14" fmla="*/ 330 w 344"/>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7">
                        <a:moveTo>
                          <a:pt x="330" y="27"/>
                        </a:moveTo>
                        <a:lnTo>
                          <a:pt x="330" y="27"/>
                        </a:lnTo>
                        <a:lnTo>
                          <a:pt x="13" y="27"/>
                        </a:lnTo>
                        <a:cubicBezTo>
                          <a:pt x="6" y="27"/>
                          <a:pt x="0" y="21"/>
                          <a:pt x="0" y="14"/>
                        </a:cubicBezTo>
                        <a:cubicBezTo>
                          <a:pt x="0" y="6"/>
                          <a:pt x="6" y="0"/>
                          <a:pt x="13" y="0"/>
                        </a:cubicBezTo>
                        <a:lnTo>
                          <a:pt x="330" y="0"/>
                        </a:lnTo>
                        <a:cubicBezTo>
                          <a:pt x="338" y="0"/>
                          <a:pt x="344" y="6"/>
                          <a:pt x="344" y="14"/>
                        </a:cubicBezTo>
                        <a:cubicBezTo>
                          <a:pt x="344" y="21"/>
                          <a:pt x="338" y="27"/>
                          <a:pt x="330" y="27"/>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latin typeface="Segoe UI"/>
                    </a:endParaRPr>
                  </a:p>
                </p:txBody>
              </p:sp>
              <p:sp>
                <p:nvSpPr>
                  <p:cNvPr id="397" name="Freeform 217">
                    <a:extLst>
                      <a:ext uri="{FF2B5EF4-FFF2-40B4-BE49-F238E27FC236}">
                        <a16:creationId xmlns:a16="http://schemas.microsoft.com/office/drawing/2014/main" id="{8A83C1DD-8D4D-4CCE-BAF6-5E1297225A4C}"/>
                      </a:ext>
                    </a:extLst>
                  </p:cNvPr>
                  <p:cNvSpPr>
                    <a:spLocks/>
                  </p:cNvSpPr>
                  <p:nvPr/>
                </p:nvSpPr>
                <p:spPr bwMode="auto">
                  <a:xfrm>
                    <a:off x="9939770" y="5695192"/>
                    <a:ext cx="335156" cy="9715"/>
                  </a:xfrm>
                  <a:custGeom>
                    <a:avLst/>
                    <a:gdLst>
                      <a:gd name="T0" fmla="*/ 1016 w 1030"/>
                      <a:gd name="T1" fmla="*/ 27 h 27"/>
                      <a:gd name="T2" fmla="*/ 1016 w 1030"/>
                      <a:gd name="T3" fmla="*/ 27 h 27"/>
                      <a:gd name="T4" fmla="*/ 14 w 1030"/>
                      <a:gd name="T5" fmla="*/ 27 h 27"/>
                      <a:gd name="T6" fmla="*/ 0 w 1030"/>
                      <a:gd name="T7" fmla="*/ 13 h 27"/>
                      <a:gd name="T8" fmla="*/ 14 w 1030"/>
                      <a:gd name="T9" fmla="*/ 0 h 27"/>
                      <a:gd name="T10" fmla="*/ 1016 w 1030"/>
                      <a:gd name="T11" fmla="*/ 0 h 27"/>
                      <a:gd name="T12" fmla="*/ 1030 w 1030"/>
                      <a:gd name="T13" fmla="*/ 13 h 27"/>
                      <a:gd name="T14" fmla="*/ 1016 w 1030"/>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0" h="27">
                        <a:moveTo>
                          <a:pt x="1016" y="27"/>
                        </a:moveTo>
                        <a:lnTo>
                          <a:pt x="1016" y="27"/>
                        </a:lnTo>
                        <a:lnTo>
                          <a:pt x="14" y="27"/>
                        </a:lnTo>
                        <a:cubicBezTo>
                          <a:pt x="6" y="27"/>
                          <a:pt x="0" y="21"/>
                          <a:pt x="0" y="13"/>
                        </a:cubicBezTo>
                        <a:cubicBezTo>
                          <a:pt x="0" y="6"/>
                          <a:pt x="6" y="0"/>
                          <a:pt x="14" y="0"/>
                        </a:cubicBezTo>
                        <a:lnTo>
                          <a:pt x="1016" y="0"/>
                        </a:lnTo>
                        <a:cubicBezTo>
                          <a:pt x="1024" y="0"/>
                          <a:pt x="1030" y="6"/>
                          <a:pt x="1030" y="13"/>
                        </a:cubicBezTo>
                        <a:cubicBezTo>
                          <a:pt x="1030" y="21"/>
                          <a:pt x="1024" y="27"/>
                          <a:pt x="1016" y="27"/>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latin typeface="Segoe UI"/>
                    </a:endParaRPr>
                  </a:p>
                </p:txBody>
              </p:sp>
            </p:grpSp>
          </p:grpSp>
          <p:grpSp>
            <p:nvGrpSpPr>
              <p:cNvPr id="367" name="Group 366">
                <a:extLst>
                  <a:ext uri="{FF2B5EF4-FFF2-40B4-BE49-F238E27FC236}">
                    <a16:creationId xmlns:a16="http://schemas.microsoft.com/office/drawing/2014/main" id="{972DC3D0-8CFC-4871-8F2B-F59812857C7C}"/>
                  </a:ext>
                </a:extLst>
              </p:cNvPr>
              <p:cNvGrpSpPr/>
              <p:nvPr/>
            </p:nvGrpSpPr>
            <p:grpSpPr>
              <a:xfrm>
                <a:off x="4314657" y="4341688"/>
                <a:ext cx="557986" cy="539640"/>
                <a:chOff x="4212581" y="4384439"/>
                <a:chExt cx="590975" cy="571545"/>
              </a:xfrm>
              <a:grpFill/>
            </p:grpSpPr>
            <p:sp>
              <p:nvSpPr>
                <p:cNvPr id="368" name="Rectangle: Top Corners Rounded 367">
                  <a:extLst>
                    <a:ext uri="{FF2B5EF4-FFF2-40B4-BE49-F238E27FC236}">
                      <a16:creationId xmlns:a16="http://schemas.microsoft.com/office/drawing/2014/main" id="{C25CABCF-FB11-4572-8AFE-ECDD4FDA62AD}"/>
                    </a:ext>
                  </a:extLst>
                </p:cNvPr>
                <p:cNvSpPr/>
                <p:nvPr/>
              </p:nvSpPr>
              <p:spPr bwMode="auto">
                <a:xfrm>
                  <a:off x="4317350" y="4394156"/>
                  <a:ext cx="319438" cy="493088"/>
                </a:xfrm>
                <a:prstGeom prst="round2SameRect">
                  <a:avLst>
                    <a:gd name="adj1" fmla="val 22258"/>
                    <a:gd name="adj2" fmla="val 0"/>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nvGrpSpPr>
                <p:cNvPr id="369" name="Group 368">
                  <a:extLst>
                    <a:ext uri="{FF2B5EF4-FFF2-40B4-BE49-F238E27FC236}">
                      <a16:creationId xmlns:a16="http://schemas.microsoft.com/office/drawing/2014/main" id="{218BAB45-BBF3-45B4-A57A-6BC274D43751}"/>
                    </a:ext>
                  </a:extLst>
                </p:cNvPr>
                <p:cNvGrpSpPr/>
                <p:nvPr/>
              </p:nvGrpSpPr>
              <p:grpSpPr>
                <a:xfrm>
                  <a:off x="4212581" y="4384439"/>
                  <a:ext cx="590975" cy="571545"/>
                  <a:chOff x="9763287" y="5133362"/>
                  <a:chExt cx="590975" cy="571545"/>
                </a:xfrm>
                <a:grpFill/>
              </p:grpSpPr>
              <p:sp>
                <p:nvSpPr>
                  <p:cNvPr id="370" name="Freeform 212">
                    <a:extLst>
                      <a:ext uri="{FF2B5EF4-FFF2-40B4-BE49-F238E27FC236}">
                        <a16:creationId xmlns:a16="http://schemas.microsoft.com/office/drawing/2014/main" id="{C9A0F965-D763-492E-8922-EA57F82F354F}"/>
                      </a:ext>
                    </a:extLst>
                  </p:cNvPr>
                  <p:cNvSpPr>
                    <a:spLocks/>
                  </p:cNvSpPr>
                  <p:nvPr/>
                </p:nvSpPr>
                <p:spPr bwMode="auto">
                  <a:xfrm>
                    <a:off x="9860434" y="5617475"/>
                    <a:ext cx="87432" cy="87432"/>
                  </a:xfrm>
                  <a:custGeom>
                    <a:avLst/>
                    <a:gdLst>
                      <a:gd name="T0" fmla="*/ 255 w 268"/>
                      <a:gd name="T1" fmla="*/ 269 h 269"/>
                      <a:gd name="T2" fmla="*/ 255 w 268"/>
                      <a:gd name="T3" fmla="*/ 269 h 269"/>
                      <a:gd name="T4" fmla="*/ 0 w 268"/>
                      <a:gd name="T5" fmla="*/ 13 h 269"/>
                      <a:gd name="T6" fmla="*/ 13 w 268"/>
                      <a:gd name="T7" fmla="*/ 0 h 269"/>
                      <a:gd name="T8" fmla="*/ 27 w 268"/>
                      <a:gd name="T9" fmla="*/ 13 h 269"/>
                      <a:gd name="T10" fmla="*/ 255 w 268"/>
                      <a:gd name="T11" fmla="*/ 242 h 269"/>
                      <a:gd name="T12" fmla="*/ 268 w 268"/>
                      <a:gd name="T13" fmla="*/ 255 h 269"/>
                      <a:gd name="T14" fmla="*/ 255 w 268"/>
                      <a:gd name="T15" fmla="*/ 269 h 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269">
                        <a:moveTo>
                          <a:pt x="255" y="269"/>
                        </a:moveTo>
                        <a:lnTo>
                          <a:pt x="255" y="269"/>
                        </a:lnTo>
                        <a:cubicBezTo>
                          <a:pt x="114" y="269"/>
                          <a:pt x="0" y="154"/>
                          <a:pt x="0" y="13"/>
                        </a:cubicBezTo>
                        <a:cubicBezTo>
                          <a:pt x="0" y="6"/>
                          <a:pt x="6" y="0"/>
                          <a:pt x="13" y="0"/>
                        </a:cubicBezTo>
                        <a:cubicBezTo>
                          <a:pt x="21" y="0"/>
                          <a:pt x="27" y="6"/>
                          <a:pt x="27" y="13"/>
                        </a:cubicBezTo>
                        <a:cubicBezTo>
                          <a:pt x="27" y="139"/>
                          <a:pt x="129" y="242"/>
                          <a:pt x="255" y="242"/>
                        </a:cubicBezTo>
                        <a:cubicBezTo>
                          <a:pt x="262" y="242"/>
                          <a:pt x="268" y="248"/>
                          <a:pt x="268" y="255"/>
                        </a:cubicBezTo>
                        <a:cubicBezTo>
                          <a:pt x="268" y="263"/>
                          <a:pt x="262" y="269"/>
                          <a:pt x="255" y="269"/>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latin typeface="Segoe UI"/>
                    </a:endParaRPr>
                  </a:p>
                </p:txBody>
              </p:sp>
              <p:sp>
                <p:nvSpPr>
                  <p:cNvPr id="371" name="Freeform 213">
                    <a:extLst>
                      <a:ext uri="{FF2B5EF4-FFF2-40B4-BE49-F238E27FC236}">
                        <a16:creationId xmlns:a16="http://schemas.microsoft.com/office/drawing/2014/main" id="{910CE3C3-8A82-44A5-A3E1-7F359122D382}"/>
                      </a:ext>
                    </a:extLst>
                  </p:cNvPr>
                  <p:cNvSpPr>
                    <a:spLocks noEditPoints="1"/>
                  </p:cNvSpPr>
                  <p:nvPr/>
                </p:nvSpPr>
                <p:spPr bwMode="auto">
                  <a:xfrm>
                    <a:off x="10187494" y="5617475"/>
                    <a:ext cx="166768" cy="87432"/>
                  </a:xfrm>
                  <a:custGeom>
                    <a:avLst/>
                    <a:gdLst>
                      <a:gd name="T0" fmla="*/ 27 w 510"/>
                      <a:gd name="T1" fmla="*/ 27 h 269"/>
                      <a:gd name="T2" fmla="*/ 27 w 510"/>
                      <a:gd name="T3" fmla="*/ 27 h 269"/>
                      <a:gd name="T4" fmla="*/ 255 w 510"/>
                      <a:gd name="T5" fmla="*/ 242 h 269"/>
                      <a:gd name="T6" fmla="*/ 483 w 510"/>
                      <a:gd name="T7" fmla="*/ 27 h 269"/>
                      <a:gd name="T8" fmla="*/ 27 w 510"/>
                      <a:gd name="T9" fmla="*/ 27 h 269"/>
                      <a:gd name="T10" fmla="*/ 255 w 510"/>
                      <a:gd name="T11" fmla="*/ 269 h 269"/>
                      <a:gd name="T12" fmla="*/ 255 w 510"/>
                      <a:gd name="T13" fmla="*/ 269 h 269"/>
                      <a:gd name="T14" fmla="*/ 0 w 510"/>
                      <a:gd name="T15" fmla="*/ 13 h 269"/>
                      <a:gd name="T16" fmla="*/ 0 w 510"/>
                      <a:gd name="T17" fmla="*/ 0 h 269"/>
                      <a:gd name="T18" fmla="*/ 510 w 510"/>
                      <a:gd name="T19" fmla="*/ 0 h 269"/>
                      <a:gd name="T20" fmla="*/ 510 w 510"/>
                      <a:gd name="T21" fmla="*/ 13 h 269"/>
                      <a:gd name="T22" fmla="*/ 255 w 510"/>
                      <a:gd name="T23"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0" h="269">
                        <a:moveTo>
                          <a:pt x="27" y="27"/>
                        </a:moveTo>
                        <a:lnTo>
                          <a:pt x="27" y="27"/>
                        </a:lnTo>
                        <a:cubicBezTo>
                          <a:pt x="34" y="146"/>
                          <a:pt x="134" y="242"/>
                          <a:pt x="255" y="242"/>
                        </a:cubicBezTo>
                        <a:cubicBezTo>
                          <a:pt x="377" y="242"/>
                          <a:pt x="476" y="146"/>
                          <a:pt x="483" y="27"/>
                        </a:cubicBezTo>
                        <a:lnTo>
                          <a:pt x="27" y="27"/>
                        </a:lnTo>
                        <a:close/>
                        <a:moveTo>
                          <a:pt x="255" y="269"/>
                        </a:moveTo>
                        <a:lnTo>
                          <a:pt x="255" y="269"/>
                        </a:lnTo>
                        <a:cubicBezTo>
                          <a:pt x="115" y="269"/>
                          <a:pt x="0" y="154"/>
                          <a:pt x="0" y="13"/>
                        </a:cubicBezTo>
                        <a:lnTo>
                          <a:pt x="0" y="0"/>
                        </a:lnTo>
                        <a:lnTo>
                          <a:pt x="510" y="0"/>
                        </a:lnTo>
                        <a:lnTo>
                          <a:pt x="510" y="13"/>
                        </a:lnTo>
                        <a:cubicBezTo>
                          <a:pt x="510" y="154"/>
                          <a:pt x="396" y="269"/>
                          <a:pt x="255" y="269"/>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latin typeface="Segoe UI"/>
                    </a:endParaRPr>
                  </a:p>
                </p:txBody>
              </p:sp>
              <p:sp>
                <p:nvSpPr>
                  <p:cNvPr id="372" name="Freeform 214">
                    <a:extLst>
                      <a:ext uri="{FF2B5EF4-FFF2-40B4-BE49-F238E27FC236}">
                        <a16:creationId xmlns:a16="http://schemas.microsoft.com/office/drawing/2014/main" id="{530519FE-5E75-4D74-8A80-CB86FEFFA146}"/>
                      </a:ext>
                    </a:extLst>
                  </p:cNvPr>
                  <p:cNvSpPr>
                    <a:spLocks/>
                  </p:cNvSpPr>
                  <p:nvPr/>
                </p:nvSpPr>
                <p:spPr bwMode="auto">
                  <a:xfrm>
                    <a:off x="10187494" y="5212698"/>
                    <a:ext cx="8096" cy="412873"/>
                  </a:xfrm>
                  <a:custGeom>
                    <a:avLst/>
                    <a:gdLst>
                      <a:gd name="T0" fmla="*/ 14 w 27"/>
                      <a:gd name="T1" fmla="*/ 1260 h 1260"/>
                      <a:gd name="T2" fmla="*/ 14 w 27"/>
                      <a:gd name="T3" fmla="*/ 1260 h 1260"/>
                      <a:gd name="T4" fmla="*/ 0 w 27"/>
                      <a:gd name="T5" fmla="*/ 1246 h 1260"/>
                      <a:gd name="T6" fmla="*/ 0 w 27"/>
                      <a:gd name="T7" fmla="*/ 13 h 1260"/>
                      <a:gd name="T8" fmla="*/ 14 w 27"/>
                      <a:gd name="T9" fmla="*/ 0 h 1260"/>
                      <a:gd name="T10" fmla="*/ 27 w 27"/>
                      <a:gd name="T11" fmla="*/ 13 h 1260"/>
                      <a:gd name="T12" fmla="*/ 27 w 27"/>
                      <a:gd name="T13" fmla="*/ 1246 h 1260"/>
                      <a:gd name="T14" fmla="*/ 14 w 27"/>
                      <a:gd name="T15" fmla="*/ 1260 h 12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60">
                        <a:moveTo>
                          <a:pt x="14" y="1260"/>
                        </a:moveTo>
                        <a:lnTo>
                          <a:pt x="14" y="1260"/>
                        </a:lnTo>
                        <a:cubicBezTo>
                          <a:pt x="6" y="1260"/>
                          <a:pt x="0" y="1254"/>
                          <a:pt x="0" y="1246"/>
                        </a:cubicBezTo>
                        <a:lnTo>
                          <a:pt x="0" y="13"/>
                        </a:lnTo>
                        <a:cubicBezTo>
                          <a:pt x="0" y="6"/>
                          <a:pt x="6" y="0"/>
                          <a:pt x="14" y="0"/>
                        </a:cubicBezTo>
                        <a:cubicBezTo>
                          <a:pt x="21" y="0"/>
                          <a:pt x="27" y="6"/>
                          <a:pt x="27" y="13"/>
                        </a:cubicBezTo>
                        <a:lnTo>
                          <a:pt x="27" y="1246"/>
                        </a:lnTo>
                        <a:cubicBezTo>
                          <a:pt x="27" y="1254"/>
                          <a:pt x="21" y="1260"/>
                          <a:pt x="14" y="1260"/>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latin typeface="Segoe UI"/>
                    </a:endParaRPr>
                  </a:p>
                </p:txBody>
              </p:sp>
              <p:sp>
                <p:nvSpPr>
                  <p:cNvPr id="373" name="Freeform 215">
                    <a:extLst>
                      <a:ext uri="{FF2B5EF4-FFF2-40B4-BE49-F238E27FC236}">
                        <a16:creationId xmlns:a16="http://schemas.microsoft.com/office/drawing/2014/main" id="{564D1509-0A13-425A-844F-47CD1A64E3E3}"/>
                      </a:ext>
                    </a:extLst>
                  </p:cNvPr>
                  <p:cNvSpPr>
                    <a:spLocks/>
                  </p:cNvSpPr>
                  <p:nvPr/>
                </p:nvSpPr>
                <p:spPr bwMode="auto">
                  <a:xfrm>
                    <a:off x="9860434" y="5212698"/>
                    <a:ext cx="8096" cy="412873"/>
                  </a:xfrm>
                  <a:custGeom>
                    <a:avLst/>
                    <a:gdLst>
                      <a:gd name="T0" fmla="*/ 13 w 27"/>
                      <a:gd name="T1" fmla="*/ 1260 h 1260"/>
                      <a:gd name="T2" fmla="*/ 13 w 27"/>
                      <a:gd name="T3" fmla="*/ 1260 h 1260"/>
                      <a:gd name="T4" fmla="*/ 0 w 27"/>
                      <a:gd name="T5" fmla="*/ 1246 h 1260"/>
                      <a:gd name="T6" fmla="*/ 0 w 27"/>
                      <a:gd name="T7" fmla="*/ 13 h 1260"/>
                      <a:gd name="T8" fmla="*/ 13 w 27"/>
                      <a:gd name="T9" fmla="*/ 0 h 1260"/>
                      <a:gd name="T10" fmla="*/ 27 w 27"/>
                      <a:gd name="T11" fmla="*/ 13 h 1260"/>
                      <a:gd name="T12" fmla="*/ 27 w 27"/>
                      <a:gd name="T13" fmla="*/ 1246 h 1260"/>
                      <a:gd name="T14" fmla="*/ 13 w 27"/>
                      <a:gd name="T15" fmla="*/ 1260 h 12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60">
                        <a:moveTo>
                          <a:pt x="13" y="1260"/>
                        </a:moveTo>
                        <a:lnTo>
                          <a:pt x="13" y="1260"/>
                        </a:lnTo>
                        <a:cubicBezTo>
                          <a:pt x="6" y="1260"/>
                          <a:pt x="0" y="1254"/>
                          <a:pt x="0" y="1246"/>
                        </a:cubicBezTo>
                        <a:lnTo>
                          <a:pt x="0" y="13"/>
                        </a:lnTo>
                        <a:cubicBezTo>
                          <a:pt x="0" y="6"/>
                          <a:pt x="6" y="0"/>
                          <a:pt x="13" y="0"/>
                        </a:cubicBezTo>
                        <a:cubicBezTo>
                          <a:pt x="21" y="0"/>
                          <a:pt x="27" y="6"/>
                          <a:pt x="27" y="13"/>
                        </a:cubicBezTo>
                        <a:lnTo>
                          <a:pt x="27" y="1246"/>
                        </a:lnTo>
                        <a:cubicBezTo>
                          <a:pt x="27" y="1254"/>
                          <a:pt x="21" y="1260"/>
                          <a:pt x="13" y="1260"/>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latin typeface="Segoe UI"/>
                    </a:endParaRPr>
                  </a:p>
                </p:txBody>
              </p:sp>
              <p:sp>
                <p:nvSpPr>
                  <p:cNvPr id="374" name="Freeform 216">
                    <a:extLst>
                      <a:ext uri="{FF2B5EF4-FFF2-40B4-BE49-F238E27FC236}">
                        <a16:creationId xmlns:a16="http://schemas.microsoft.com/office/drawing/2014/main" id="{EDCB477D-CA7E-4A6D-9DF1-603A34ECDC3D}"/>
                      </a:ext>
                    </a:extLst>
                  </p:cNvPr>
                  <p:cNvSpPr>
                    <a:spLocks/>
                  </p:cNvSpPr>
                  <p:nvPr/>
                </p:nvSpPr>
                <p:spPr bwMode="auto">
                  <a:xfrm>
                    <a:off x="9842623" y="5133362"/>
                    <a:ext cx="273630" cy="9715"/>
                  </a:xfrm>
                  <a:custGeom>
                    <a:avLst/>
                    <a:gdLst>
                      <a:gd name="T0" fmla="*/ 831 w 844"/>
                      <a:gd name="T1" fmla="*/ 27 h 27"/>
                      <a:gd name="T2" fmla="*/ 831 w 844"/>
                      <a:gd name="T3" fmla="*/ 27 h 27"/>
                      <a:gd name="T4" fmla="*/ 14 w 844"/>
                      <a:gd name="T5" fmla="*/ 27 h 27"/>
                      <a:gd name="T6" fmla="*/ 0 w 844"/>
                      <a:gd name="T7" fmla="*/ 13 h 27"/>
                      <a:gd name="T8" fmla="*/ 14 w 844"/>
                      <a:gd name="T9" fmla="*/ 0 h 27"/>
                      <a:gd name="T10" fmla="*/ 831 w 844"/>
                      <a:gd name="T11" fmla="*/ 0 h 27"/>
                      <a:gd name="T12" fmla="*/ 844 w 844"/>
                      <a:gd name="T13" fmla="*/ 13 h 27"/>
                      <a:gd name="T14" fmla="*/ 831 w 844"/>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4" h="27">
                        <a:moveTo>
                          <a:pt x="831" y="27"/>
                        </a:moveTo>
                        <a:lnTo>
                          <a:pt x="831" y="27"/>
                        </a:lnTo>
                        <a:lnTo>
                          <a:pt x="14" y="27"/>
                        </a:lnTo>
                        <a:cubicBezTo>
                          <a:pt x="6" y="27"/>
                          <a:pt x="0" y="21"/>
                          <a:pt x="0" y="13"/>
                        </a:cubicBezTo>
                        <a:cubicBezTo>
                          <a:pt x="0" y="6"/>
                          <a:pt x="6" y="0"/>
                          <a:pt x="14" y="0"/>
                        </a:cubicBezTo>
                        <a:lnTo>
                          <a:pt x="831" y="0"/>
                        </a:lnTo>
                        <a:cubicBezTo>
                          <a:pt x="838" y="0"/>
                          <a:pt x="844" y="6"/>
                          <a:pt x="844" y="13"/>
                        </a:cubicBezTo>
                        <a:cubicBezTo>
                          <a:pt x="844" y="21"/>
                          <a:pt x="838" y="27"/>
                          <a:pt x="831" y="27"/>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latin typeface="Segoe UI"/>
                    </a:endParaRPr>
                  </a:p>
                </p:txBody>
              </p:sp>
              <p:sp>
                <p:nvSpPr>
                  <p:cNvPr id="375" name="Freeform 218">
                    <a:extLst>
                      <a:ext uri="{FF2B5EF4-FFF2-40B4-BE49-F238E27FC236}">
                        <a16:creationId xmlns:a16="http://schemas.microsoft.com/office/drawing/2014/main" id="{FBEAF4E7-88CE-4861-9722-EA2C56F468CE}"/>
                      </a:ext>
                    </a:extLst>
                  </p:cNvPr>
                  <p:cNvSpPr>
                    <a:spLocks/>
                  </p:cNvSpPr>
                  <p:nvPr/>
                </p:nvSpPr>
                <p:spPr bwMode="auto">
                  <a:xfrm>
                    <a:off x="9763287" y="5133362"/>
                    <a:ext cx="432302" cy="89051"/>
                  </a:xfrm>
                  <a:custGeom>
                    <a:avLst/>
                    <a:gdLst>
                      <a:gd name="T0" fmla="*/ 1314 w 1327"/>
                      <a:gd name="T1" fmla="*/ 269 h 269"/>
                      <a:gd name="T2" fmla="*/ 1314 w 1327"/>
                      <a:gd name="T3" fmla="*/ 269 h 269"/>
                      <a:gd name="T4" fmla="*/ 1300 w 1327"/>
                      <a:gd name="T5" fmla="*/ 255 h 269"/>
                      <a:gd name="T6" fmla="*/ 1072 w 1327"/>
                      <a:gd name="T7" fmla="*/ 27 h 269"/>
                      <a:gd name="T8" fmla="*/ 843 w 1327"/>
                      <a:gd name="T9" fmla="*/ 255 h 269"/>
                      <a:gd name="T10" fmla="*/ 843 w 1327"/>
                      <a:gd name="T11" fmla="*/ 269 h 269"/>
                      <a:gd name="T12" fmla="*/ 0 w 1327"/>
                      <a:gd name="T13" fmla="*/ 269 h 269"/>
                      <a:gd name="T14" fmla="*/ 0 w 1327"/>
                      <a:gd name="T15" fmla="*/ 255 h 269"/>
                      <a:gd name="T16" fmla="*/ 255 w 1327"/>
                      <a:gd name="T17" fmla="*/ 0 h 269"/>
                      <a:gd name="T18" fmla="*/ 268 w 1327"/>
                      <a:gd name="T19" fmla="*/ 13 h 269"/>
                      <a:gd name="T20" fmla="*/ 255 w 1327"/>
                      <a:gd name="T21" fmla="*/ 27 h 269"/>
                      <a:gd name="T22" fmla="*/ 27 w 1327"/>
                      <a:gd name="T23" fmla="*/ 242 h 269"/>
                      <a:gd name="T24" fmla="*/ 817 w 1327"/>
                      <a:gd name="T25" fmla="*/ 242 h 269"/>
                      <a:gd name="T26" fmla="*/ 1072 w 1327"/>
                      <a:gd name="T27" fmla="*/ 0 h 269"/>
                      <a:gd name="T28" fmla="*/ 1327 w 1327"/>
                      <a:gd name="T29" fmla="*/ 255 h 269"/>
                      <a:gd name="T30" fmla="*/ 1314 w 1327"/>
                      <a:gd name="T31"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7" h="269">
                        <a:moveTo>
                          <a:pt x="1314" y="269"/>
                        </a:moveTo>
                        <a:lnTo>
                          <a:pt x="1314" y="269"/>
                        </a:lnTo>
                        <a:cubicBezTo>
                          <a:pt x="1306" y="269"/>
                          <a:pt x="1300" y="263"/>
                          <a:pt x="1300" y="255"/>
                        </a:cubicBezTo>
                        <a:cubicBezTo>
                          <a:pt x="1300" y="129"/>
                          <a:pt x="1198" y="27"/>
                          <a:pt x="1072" y="27"/>
                        </a:cubicBezTo>
                        <a:cubicBezTo>
                          <a:pt x="946" y="27"/>
                          <a:pt x="843" y="129"/>
                          <a:pt x="843" y="255"/>
                        </a:cubicBezTo>
                        <a:lnTo>
                          <a:pt x="843" y="269"/>
                        </a:lnTo>
                        <a:lnTo>
                          <a:pt x="0" y="269"/>
                        </a:lnTo>
                        <a:lnTo>
                          <a:pt x="0" y="255"/>
                        </a:lnTo>
                        <a:cubicBezTo>
                          <a:pt x="0" y="115"/>
                          <a:pt x="114" y="0"/>
                          <a:pt x="255" y="0"/>
                        </a:cubicBezTo>
                        <a:cubicBezTo>
                          <a:pt x="262" y="0"/>
                          <a:pt x="268" y="6"/>
                          <a:pt x="268" y="13"/>
                        </a:cubicBezTo>
                        <a:cubicBezTo>
                          <a:pt x="268" y="21"/>
                          <a:pt x="262" y="27"/>
                          <a:pt x="255" y="27"/>
                        </a:cubicBezTo>
                        <a:cubicBezTo>
                          <a:pt x="133" y="27"/>
                          <a:pt x="33" y="122"/>
                          <a:pt x="27" y="242"/>
                        </a:cubicBezTo>
                        <a:lnTo>
                          <a:pt x="817" y="242"/>
                        </a:lnTo>
                        <a:cubicBezTo>
                          <a:pt x="824" y="107"/>
                          <a:pt x="936" y="0"/>
                          <a:pt x="1072" y="0"/>
                        </a:cubicBezTo>
                        <a:cubicBezTo>
                          <a:pt x="1213" y="0"/>
                          <a:pt x="1327" y="115"/>
                          <a:pt x="1327" y="255"/>
                        </a:cubicBezTo>
                        <a:cubicBezTo>
                          <a:pt x="1327" y="263"/>
                          <a:pt x="1321" y="269"/>
                          <a:pt x="1314" y="269"/>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latin typeface="Segoe UI"/>
                    </a:endParaRPr>
                  </a:p>
                </p:txBody>
              </p:sp>
              <p:sp>
                <p:nvSpPr>
                  <p:cNvPr id="376" name="Freeform 219">
                    <a:extLst>
                      <a:ext uri="{FF2B5EF4-FFF2-40B4-BE49-F238E27FC236}">
                        <a16:creationId xmlns:a16="http://schemas.microsoft.com/office/drawing/2014/main" id="{BF482700-DEB7-48CE-84DE-F9A12AF9FA08}"/>
                      </a:ext>
                    </a:extLst>
                  </p:cNvPr>
                  <p:cNvSpPr>
                    <a:spLocks/>
                  </p:cNvSpPr>
                  <p:nvPr/>
                </p:nvSpPr>
                <p:spPr bwMode="auto">
                  <a:xfrm>
                    <a:off x="9920341" y="5266129"/>
                    <a:ext cx="221818" cy="9715"/>
                  </a:xfrm>
                  <a:custGeom>
                    <a:avLst/>
                    <a:gdLst>
                      <a:gd name="T0" fmla="*/ 665 w 678"/>
                      <a:gd name="T1" fmla="*/ 27 h 27"/>
                      <a:gd name="T2" fmla="*/ 665 w 678"/>
                      <a:gd name="T3" fmla="*/ 27 h 27"/>
                      <a:gd name="T4" fmla="*/ 13 w 678"/>
                      <a:gd name="T5" fmla="*/ 27 h 27"/>
                      <a:gd name="T6" fmla="*/ 0 w 678"/>
                      <a:gd name="T7" fmla="*/ 14 h 27"/>
                      <a:gd name="T8" fmla="*/ 13 w 678"/>
                      <a:gd name="T9" fmla="*/ 0 h 27"/>
                      <a:gd name="T10" fmla="*/ 665 w 678"/>
                      <a:gd name="T11" fmla="*/ 0 h 27"/>
                      <a:gd name="T12" fmla="*/ 678 w 678"/>
                      <a:gd name="T13" fmla="*/ 14 h 27"/>
                      <a:gd name="T14" fmla="*/ 665 w 678"/>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27">
                        <a:moveTo>
                          <a:pt x="665" y="27"/>
                        </a:moveTo>
                        <a:lnTo>
                          <a:pt x="665" y="27"/>
                        </a:lnTo>
                        <a:lnTo>
                          <a:pt x="13" y="27"/>
                        </a:lnTo>
                        <a:cubicBezTo>
                          <a:pt x="6" y="27"/>
                          <a:pt x="0" y="21"/>
                          <a:pt x="0" y="14"/>
                        </a:cubicBezTo>
                        <a:cubicBezTo>
                          <a:pt x="0" y="6"/>
                          <a:pt x="6" y="0"/>
                          <a:pt x="13" y="0"/>
                        </a:cubicBezTo>
                        <a:lnTo>
                          <a:pt x="665" y="0"/>
                        </a:lnTo>
                        <a:cubicBezTo>
                          <a:pt x="672" y="0"/>
                          <a:pt x="678" y="6"/>
                          <a:pt x="678" y="14"/>
                        </a:cubicBezTo>
                        <a:cubicBezTo>
                          <a:pt x="678" y="21"/>
                          <a:pt x="672" y="27"/>
                          <a:pt x="665" y="27"/>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latin typeface="Segoe UI"/>
                    </a:endParaRPr>
                  </a:p>
                </p:txBody>
              </p:sp>
              <p:sp>
                <p:nvSpPr>
                  <p:cNvPr id="377" name="Freeform 220">
                    <a:extLst>
                      <a:ext uri="{FF2B5EF4-FFF2-40B4-BE49-F238E27FC236}">
                        <a16:creationId xmlns:a16="http://schemas.microsoft.com/office/drawing/2014/main" id="{8F9E5D41-FDB5-461B-8593-E88575C4AA98}"/>
                      </a:ext>
                    </a:extLst>
                  </p:cNvPr>
                  <p:cNvSpPr>
                    <a:spLocks/>
                  </p:cNvSpPr>
                  <p:nvPr/>
                </p:nvSpPr>
                <p:spPr bwMode="auto">
                  <a:xfrm>
                    <a:off x="9920341" y="5314702"/>
                    <a:ext cx="221818" cy="9715"/>
                  </a:xfrm>
                  <a:custGeom>
                    <a:avLst/>
                    <a:gdLst>
                      <a:gd name="T0" fmla="*/ 665 w 678"/>
                      <a:gd name="T1" fmla="*/ 27 h 27"/>
                      <a:gd name="T2" fmla="*/ 665 w 678"/>
                      <a:gd name="T3" fmla="*/ 27 h 27"/>
                      <a:gd name="T4" fmla="*/ 13 w 678"/>
                      <a:gd name="T5" fmla="*/ 27 h 27"/>
                      <a:gd name="T6" fmla="*/ 0 w 678"/>
                      <a:gd name="T7" fmla="*/ 13 h 27"/>
                      <a:gd name="T8" fmla="*/ 13 w 678"/>
                      <a:gd name="T9" fmla="*/ 0 h 27"/>
                      <a:gd name="T10" fmla="*/ 665 w 678"/>
                      <a:gd name="T11" fmla="*/ 0 h 27"/>
                      <a:gd name="T12" fmla="*/ 678 w 678"/>
                      <a:gd name="T13" fmla="*/ 13 h 27"/>
                      <a:gd name="T14" fmla="*/ 665 w 678"/>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27">
                        <a:moveTo>
                          <a:pt x="665" y="27"/>
                        </a:moveTo>
                        <a:lnTo>
                          <a:pt x="665" y="27"/>
                        </a:lnTo>
                        <a:lnTo>
                          <a:pt x="13" y="27"/>
                        </a:lnTo>
                        <a:cubicBezTo>
                          <a:pt x="6" y="27"/>
                          <a:pt x="0" y="21"/>
                          <a:pt x="0" y="13"/>
                        </a:cubicBezTo>
                        <a:cubicBezTo>
                          <a:pt x="0" y="6"/>
                          <a:pt x="6" y="0"/>
                          <a:pt x="13" y="0"/>
                        </a:cubicBezTo>
                        <a:lnTo>
                          <a:pt x="665" y="0"/>
                        </a:lnTo>
                        <a:cubicBezTo>
                          <a:pt x="672" y="0"/>
                          <a:pt x="678" y="6"/>
                          <a:pt x="678" y="13"/>
                        </a:cubicBezTo>
                        <a:cubicBezTo>
                          <a:pt x="678" y="21"/>
                          <a:pt x="672" y="27"/>
                          <a:pt x="665" y="27"/>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latin typeface="Segoe UI"/>
                    </a:endParaRPr>
                  </a:p>
                </p:txBody>
              </p:sp>
              <p:sp>
                <p:nvSpPr>
                  <p:cNvPr id="378" name="Freeform 221">
                    <a:extLst>
                      <a:ext uri="{FF2B5EF4-FFF2-40B4-BE49-F238E27FC236}">
                        <a16:creationId xmlns:a16="http://schemas.microsoft.com/office/drawing/2014/main" id="{E469E0EF-FA0A-4439-B248-8DB3DDC32A7D}"/>
                      </a:ext>
                    </a:extLst>
                  </p:cNvPr>
                  <p:cNvSpPr>
                    <a:spLocks/>
                  </p:cNvSpPr>
                  <p:nvPr/>
                </p:nvSpPr>
                <p:spPr bwMode="auto">
                  <a:xfrm>
                    <a:off x="9920341" y="5364894"/>
                    <a:ext cx="221818" cy="8096"/>
                  </a:xfrm>
                  <a:custGeom>
                    <a:avLst/>
                    <a:gdLst>
                      <a:gd name="T0" fmla="*/ 665 w 678"/>
                      <a:gd name="T1" fmla="*/ 26 h 26"/>
                      <a:gd name="T2" fmla="*/ 665 w 678"/>
                      <a:gd name="T3" fmla="*/ 26 h 26"/>
                      <a:gd name="T4" fmla="*/ 13 w 678"/>
                      <a:gd name="T5" fmla="*/ 26 h 26"/>
                      <a:gd name="T6" fmla="*/ 0 w 678"/>
                      <a:gd name="T7" fmla="*/ 13 h 26"/>
                      <a:gd name="T8" fmla="*/ 13 w 678"/>
                      <a:gd name="T9" fmla="*/ 0 h 26"/>
                      <a:gd name="T10" fmla="*/ 665 w 678"/>
                      <a:gd name="T11" fmla="*/ 0 h 26"/>
                      <a:gd name="T12" fmla="*/ 678 w 678"/>
                      <a:gd name="T13" fmla="*/ 13 h 26"/>
                      <a:gd name="T14" fmla="*/ 665 w 678"/>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26">
                        <a:moveTo>
                          <a:pt x="665" y="26"/>
                        </a:moveTo>
                        <a:lnTo>
                          <a:pt x="665" y="26"/>
                        </a:lnTo>
                        <a:lnTo>
                          <a:pt x="13" y="26"/>
                        </a:lnTo>
                        <a:cubicBezTo>
                          <a:pt x="6" y="26"/>
                          <a:pt x="0" y="20"/>
                          <a:pt x="0" y="13"/>
                        </a:cubicBezTo>
                        <a:cubicBezTo>
                          <a:pt x="0" y="6"/>
                          <a:pt x="6" y="0"/>
                          <a:pt x="13" y="0"/>
                        </a:cubicBezTo>
                        <a:lnTo>
                          <a:pt x="665" y="0"/>
                        </a:lnTo>
                        <a:cubicBezTo>
                          <a:pt x="672" y="0"/>
                          <a:pt x="678" y="6"/>
                          <a:pt x="678" y="13"/>
                        </a:cubicBezTo>
                        <a:cubicBezTo>
                          <a:pt x="678" y="20"/>
                          <a:pt x="672" y="26"/>
                          <a:pt x="665" y="26"/>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latin typeface="Segoe UI"/>
                    </a:endParaRPr>
                  </a:p>
                </p:txBody>
              </p:sp>
              <p:sp>
                <p:nvSpPr>
                  <p:cNvPr id="379" name="Freeform 222">
                    <a:extLst>
                      <a:ext uri="{FF2B5EF4-FFF2-40B4-BE49-F238E27FC236}">
                        <a16:creationId xmlns:a16="http://schemas.microsoft.com/office/drawing/2014/main" id="{999B9C76-E719-443F-8858-917A10E1F05E}"/>
                      </a:ext>
                    </a:extLst>
                  </p:cNvPr>
                  <p:cNvSpPr>
                    <a:spLocks/>
                  </p:cNvSpPr>
                  <p:nvPr/>
                </p:nvSpPr>
                <p:spPr bwMode="auto">
                  <a:xfrm>
                    <a:off x="9920341" y="5413468"/>
                    <a:ext cx="221818" cy="8096"/>
                  </a:xfrm>
                  <a:custGeom>
                    <a:avLst/>
                    <a:gdLst>
                      <a:gd name="T0" fmla="*/ 665 w 678"/>
                      <a:gd name="T1" fmla="*/ 27 h 27"/>
                      <a:gd name="T2" fmla="*/ 665 w 678"/>
                      <a:gd name="T3" fmla="*/ 27 h 27"/>
                      <a:gd name="T4" fmla="*/ 13 w 678"/>
                      <a:gd name="T5" fmla="*/ 27 h 27"/>
                      <a:gd name="T6" fmla="*/ 0 w 678"/>
                      <a:gd name="T7" fmla="*/ 14 h 27"/>
                      <a:gd name="T8" fmla="*/ 13 w 678"/>
                      <a:gd name="T9" fmla="*/ 0 h 27"/>
                      <a:gd name="T10" fmla="*/ 665 w 678"/>
                      <a:gd name="T11" fmla="*/ 0 h 27"/>
                      <a:gd name="T12" fmla="*/ 678 w 678"/>
                      <a:gd name="T13" fmla="*/ 14 h 27"/>
                      <a:gd name="T14" fmla="*/ 665 w 678"/>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27">
                        <a:moveTo>
                          <a:pt x="665" y="27"/>
                        </a:moveTo>
                        <a:lnTo>
                          <a:pt x="665" y="27"/>
                        </a:lnTo>
                        <a:lnTo>
                          <a:pt x="13" y="27"/>
                        </a:lnTo>
                        <a:cubicBezTo>
                          <a:pt x="6" y="27"/>
                          <a:pt x="0" y="21"/>
                          <a:pt x="0" y="14"/>
                        </a:cubicBezTo>
                        <a:cubicBezTo>
                          <a:pt x="0" y="6"/>
                          <a:pt x="6" y="0"/>
                          <a:pt x="13" y="0"/>
                        </a:cubicBezTo>
                        <a:lnTo>
                          <a:pt x="665" y="0"/>
                        </a:lnTo>
                        <a:cubicBezTo>
                          <a:pt x="672" y="0"/>
                          <a:pt x="678" y="6"/>
                          <a:pt x="678" y="14"/>
                        </a:cubicBezTo>
                        <a:cubicBezTo>
                          <a:pt x="678" y="21"/>
                          <a:pt x="672" y="27"/>
                          <a:pt x="665" y="27"/>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latin typeface="Segoe UI"/>
                    </a:endParaRPr>
                  </a:p>
                </p:txBody>
              </p:sp>
              <p:sp>
                <p:nvSpPr>
                  <p:cNvPr id="380" name="Freeform 223">
                    <a:extLst>
                      <a:ext uri="{FF2B5EF4-FFF2-40B4-BE49-F238E27FC236}">
                        <a16:creationId xmlns:a16="http://schemas.microsoft.com/office/drawing/2014/main" id="{62D437E3-60FF-4BCF-8DD6-04D406790D6F}"/>
                      </a:ext>
                    </a:extLst>
                  </p:cNvPr>
                  <p:cNvSpPr>
                    <a:spLocks/>
                  </p:cNvSpPr>
                  <p:nvPr/>
                </p:nvSpPr>
                <p:spPr bwMode="auto">
                  <a:xfrm>
                    <a:off x="9920341" y="5462041"/>
                    <a:ext cx="221818" cy="9715"/>
                  </a:xfrm>
                  <a:custGeom>
                    <a:avLst/>
                    <a:gdLst>
                      <a:gd name="T0" fmla="*/ 665 w 678"/>
                      <a:gd name="T1" fmla="*/ 27 h 27"/>
                      <a:gd name="T2" fmla="*/ 665 w 678"/>
                      <a:gd name="T3" fmla="*/ 27 h 27"/>
                      <a:gd name="T4" fmla="*/ 13 w 678"/>
                      <a:gd name="T5" fmla="*/ 27 h 27"/>
                      <a:gd name="T6" fmla="*/ 0 w 678"/>
                      <a:gd name="T7" fmla="*/ 13 h 27"/>
                      <a:gd name="T8" fmla="*/ 13 w 678"/>
                      <a:gd name="T9" fmla="*/ 0 h 27"/>
                      <a:gd name="T10" fmla="*/ 665 w 678"/>
                      <a:gd name="T11" fmla="*/ 0 h 27"/>
                      <a:gd name="T12" fmla="*/ 678 w 678"/>
                      <a:gd name="T13" fmla="*/ 13 h 27"/>
                      <a:gd name="T14" fmla="*/ 665 w 678"/>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27">
                        <a:moveTo>
                          <a:pt x="665" y="27"/>
                        </a:moveTo>
                        <a:lnTo>
                          <a:pt x="665" y="27"/>
                        </a:lnTo>
                        <a:lnTo>
                          <a:pt x="13" y="27"/>
                        </a:lnTo>
                        <a:cubicBezTo>
                          <a:pt x="6" y="27"/>
                          <a:pt x="0" y="21"/>
                          <a:pt x="0" y="13"/>
                        </a:cubicBezTo>
                        <a:cubicBezTo>
                          <a:pt x="0" y="6"/>
                          <a:pt x="6" y="0"/>
                          <a:pt x="13" y="0"/>
                        </a:cubicBezTo>
                        <a:lnTo>
                          <a:pt x="665" y="0"/>
                        </a:lnTo>
                        <a:cubicBezTo>
                          <a:pt x="672" y="0"/>
                          <a:pt x="678" y="6"/>
                          <a:pt x="678" y="13"/>
                        </a:cubicBezTo>
                        <a:cubicBezTo>
                          <a:pt x="678" y="21"/>
                          <a:pt x="672" y="27"/>
                          <a:pt x="665" y="27"/>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latin typeface="Segoe UI"/>
                    </a:endParaRPr>
                  </a:p>
                </p:txBody>
              </p:sp>
              <p:sp>
                <p:nvSpPr>
                  <p:cNvPr id="381" name="Freeform 224">
                    <a:extLst>
                      <a:ext uri="{FF2B5EF4-FFF2-40B4-BE49-F238E27FC236}">
                        <a16:creationId xmlns:a16="http://schemas.microsoft.com/office/drawing/2014/main" id="{A89E9DD0-3D42-41F6-9AC1-4DD84293F778}"/>
                      </a:ext>
                    </a:extLst>
                  </p:cNvPr>
                  <p:cNvSpPr>
                    <a:spLocks/>
                  </p:cNvSpPr>
                  <p:nvPr/>
                </p:nvSpPr>
                <p:spPr bwMode="auto">
                  <a:xfrm>
                    <a:off x="9920340" y="5518710"/>
                    <a:ext cx="219456" cy="9715"/>
                  </a:xfrm>
                  <a:custGeom>
                    <a:avLst/>
                    <a:gdLst>
                      <a:gd name="T0" fmla="*/ 330 w 344"/>
                      <a:gd name="T1" fmla="*/ 27 h 27"/>
                      <a:gd name="T2" fmla="*/ 330 w 344"/>
                      <a:gd name="T3" fmla="*/ 27 h 27"/>
                      <a:gd name="T4" fmla="*/ 13 w 344"/>
                      <a:gd name="T5" fmla="*/ 27 h 27"/>
                      <a:gd name="T6" fmla="*/ 0 w 344"/>
                      <a:gd name="T7" fmla="*/ 14 h 27"/>
                      <a:gd name="T8" fmla="*/ 13 w 344"/>
                      <a:gd name="T9" fmla="*/ 0 h 27"/>
                      <a:gd name="T10" fmla="*/ 330 w 344"/>
                      <a:gd name="T11" fmla="*/ 0 h 27"/>
                      <a:gd name="T12" fmla="*/ 344 w 344"/>
                      <a:gd name="T13" fmla="*/ 14 h 27"/>
                      <a:gd name="T14" fmla="*/ 330 w 344"/>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7">
                        <a:moveTo>
                          <a:pt x="330" y="27"/>
                        </a:moveTo>
                        <a:lnTo>
                          <a:pt x="330" y="27"/>
                        </a:lnTo>
                        <a:lnTo>
                          <a:pt x="13" y="27"/>
                        </a:lnTo>
                        <a:cubicBezTo>
                          <a:pt x="6" y="27"/>
                          <a:pt x="0" y="21"/>
                          <a:pt x="0" y="14"/>
                        </a:cubicBezTo>
                        <a:cubicBezTo>
                          <a:pt x="0" y="6"/>
                          <a:pt x="6" y="0"/>
                          <a:pt x="13" y="0"/>
                        </a:cubicBezTo>
                        <a:lnTo>
                          <a:pt x="330" y="0"/>
                        </a:lnTo>
                        <a:cubicBezTo>
                          <a:pt x="338" y="0"/>
                          <a:pt x="344" y="6"/>
                          <a:pt x="344" y="14"/>
                        </a:cubicBezTo>
                        <a:cubicBezTo>
                          <a:pt x="344" y="21"/>
                          <a:pt x="338" y="27"/>
                          <a:pt x="330" y="27"/>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latin typeface="Segoe UI"/>
                    </a:endParaRPr>
                  </a:p>
                </p:txBody>
              </p:sp>
              <p:sp>
                <p:nvSpPr>
                  <p:cNvPr id="382" name="Freeform 217">
                    <a:extLst>
                      <a:ext uri="{FF2B5EF4-FFF2-40B4-BE49-F238E27FC236}">
                        <a16:creationId xmlns:a16="http://schemas.microsoft.com/office/drawing/2014/main" id="{6AF8EBBA-4DD8-4F23-8277-077B72381AC2}"/>
                      </a:ext>
                    </a:extLst>
                  </p:cNvPr>
                  <p:cNvSpPr>
                    <a:spLocks/>
                  </p:cNvSpPr>
                  <p:nvPr/>
                </p:nvSpPr>
                <p:spPr bwMode="auto">
                  <a:xfrm>
                    <a:off x="9939770" y="5695192"/>
                    <a:ext cx="335156" cy="9715"/>
                  </a:xfrm>
                  <a:custGeom>
                    <a:avLst/>
                    <a:gdLst>
                      <a:gd name="T0" fmla="*/ 1016 w 1030"/>
                      <a:gd name="T1" fmla="*/ 27 h 27"/>
                      <a:gd name="T2" fmla="*/ 1016 w 1030"/>
                      <a:gd name="T3" fmla="*/ 27 h 27"/>
                      <a:gd name="T4" fmla="*/ 14 w 1030"/>
                      <a:gd name="T5" fmla="*/ 27 h 27"/>
                      <a:gd name="T6" fmla="*/ 0 w 1030"/>
                      <a:gd name="T7" fmla="*/ 13 h 27"/>
                      <a:gd name="T8" fmla="*/ 14 w 1030"/>
                      <a:gd name="T9" fmla="*/ 0 h 27"/>
                      <a:gd name="T10" fmla="*/ 1016 w 1030"/>
                      <a:gd name="T11" fmla="*/ 0 h 27"/>
                      <a:gd name="T12" fmla="*/ 1030 w 1030"/>
                      <a:gd name="T13" fmla="*/ 13 h 27"/>
                      <a:gd name="T14" fmla="*/ 1016 w 1030"/>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0" h="27">
                        <a:moveTo>
                          <a:pt x="1016" y="27"/>
                        </a:moveTo>
                        <a:lnTo>
                          <a:pt x="1016" y="27"/>
                        </a:lnTo>
                        <a:lnTo>
                          <a:pt x="14" y="27"/>
                        </a:lnTo>
                        <a:cubicBezTo>
                          <a:pt x="6" y="27"/>
                          <a:pt x="0" y="21"/>
                          <a:pt x="0" y="13"/>
                        </a:cubicBezTo>
                        <a:cubicBezTo>
                          <a:pt x="0" y="6"/>
                          <a:pt x="6" y="0"/>
                          <a:pt x="14" y="0"/>
                        </a:cubicBezTo>
                        <a:lnTo>
                          <a:pt x="1016" y="0"/>
                        </a:lnTo>
                        <a:cubicBezTo>
                          <a:pt x="1024" y="0"/>
                          <a:pt x="1030" y="6"/>
                          <a:pt x="1030" y="13"/>
                        </a:cubicBezTo>
                        <a:cubicBezTo>
                          <a:pt x="1030" y="21"/>
                          <a:pt x="1024" y="27"/>
                          <a:pt x="1016" y="27"/>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latin typeface="Segoe UI"/>
                    </a:endParaRPr>
                  </a:p>
                </p:txBody>
              </p:sp>
            </p:grpSp>
          </p:grpSp>
        </p:grpSp>
        <p:sp>
          <p:nvSpPr>
            <p:cNvPr id="411" name="TextBox 410">
              <a:extLst>
                <a:ext uri="{FF2B5EF4-FFF2-40B4-BE49-F238E27FC236}">
                  <a16:creationId xmlns:a16="http://schemas.microsoft.com/office/drawing/2014/main" id="{24747EFC-B5ED-4EBA-B16A-0C4F21D6E542}"/>
                </a:ext>
              </a:extLst>
            </p:cNvPr>
            <p:cNvSpPr txBox="1"/>
            <p:nvPr/>
          </p:nvSpPr>
          <p:spPr>
            <a:xfrm>
              <a:off x="3882064" y="4520188"/>
              <a:ext cx="694998" cy="261867"/>
            </a:xfrm>
            <a:prstGeom prst="rect">
              <a:avLst/>
            </a:prstGeom>
          </p:spPr>
          <p:txBody>
            <a:bodyPr wrap="none">
              <a:spAutoFit/>
            </a:bodyPr>
            <a:lstStyle>
              <a:defPPr>
                <a:defRPr lang="en-US"/>
              </a:defPPr>
              <a:lvl1pPr defTabSz="896215">
                <a:lnSpc>
                  <a:spcPct val="90000"/>
                </a:lnSpc>
                <a:defRPr sz="1372" kern="100">
                  <a:solidFill>
                    <a:srgbClr val="353535"/>
                  </a:solidFill>
                  <a:latin typeface="Segoe UI"/>
                  <a:ea typeface="ＭＳ Ｐゴシック" charset="0"/>
                </a:defRPr>
              </a:lvl1pPr>
            </a:lstStyle>
            <a:p>
              <a:r>
                <a:rPr lang="en-US" sz="1200">
                  <a:solidFill>
                    <a:schemeClr val="bg1"/>
                  </a:solidFill>
                </a:rPr>
                <a:t>Policies</a:t>
              </a:r>
            </a:p>
          </p:txBody>
        </p:sp>
      </p:grpSp>
      <p:grpSp>
        <p:nvGrpSpPr>
          <p:cNvPr id="19" name="Group 18">
            <a:extLst>
              <a:ext uri="{FF2B5EF4-FFF2-40B4-BE49-F238E27FC236}">
                <a16:creationId xmlns:a16="http://schemas.microsoft.com/office/drawing/2014/main" id="{B3043558-8CA1-4FEA-8103-AC6705E72D38}"/>
              </a:ext>
            </a:extLst>
          </p:cNvPr>
          <p:cNvGrpSpPr/>
          <p:nvPr/>
        </p:nvGrpSpPr>
        <p:grpSpPr>
          <a:xfrm>
            <a:off x="5575990" y="4010942"/>
            <a:ext cx="993192" cy="1136747"/>
            <a:chOff x="5727971" y="2924092"/>
            <a:chExt cx="993333" cy="1136908"/>
          </a:xfrm>
        </p:grpSpPr>
        <p:grpSp>
          <p:nvGrpSpPr>
            <p:cNvPr id="412" name="Group 411">
              <a:extLst>
                <a:ext uri="{FF2B5EF4-FFF2-40B4-BE49-F238E27FC236}">
                  <a16:creationId xmlns:a16="http://schemas.microsoft.com/office/drawing/2014/main" id="{A98CDF9D-F210-4ED5-A2C1-6AF52F6CEB39}"/>
                </a:ext>
              </a:extLst>
            </p:cNvPr>
            <p:cNvGrpSpPr/>
            <p:nvPr/>
          </p:nvGrpSpPr>
          <p:grpSpPr>
            <a:xfrm>
              <a:off x="5727971" y="2924092"/>
              <a:ext cx="729430" cy="562554"/>
              <a:chOff x="5199063" y="3544889"/>
              <a:chExt cx="673100" cy="519112"/>
            </a:xfrm>
            <a:solidFill>
              <a:schemeClr val="bg1"/>
            </a:solidFill>
          </p:grpSpPr>
          <p:sp>
            <p:nvSpPr>
              <p:cNvPr id="413" name="Freeform 160">
                <a:extLst>
                  <a:ext uri="{FF2B5EF4-FFF2-40B4-BE49-F238E27FC236}">
                    <a16:creationId xmlns:a16="http://schemas.microsoft.com/office/drawing/2014/main" id="{B17655E1-F83B-4106-B6FD-C5EC6E7BCAE9}"/>
                  </a:ext>
                </a:extLst>
              </p:cNvPr>
              <p:cNvSpPr>
                <a:spLocks noEditPoints="1"/>
              </p:cNvSpPr>
              <p:nvPr/>
            </p:nvSpPr>
            <p:spPr bwMode="auto">
              <a:xfrm>
                <a:off x="5426075" y="3614739"/>
                <a:ext cx="196850" cy="196850"/>
              </a:xfrm>
              <a:custGeom>
                <a:avLst/>
                <a:gdLst>
                  <a:gd name="T0" fmla="*/ 329 w 720"/>
                  <a:gd name="T1" fmla="*/ 433 h 720"/>
                  <a:gd name="T2" fmla="*/ 433 w 720"/>
                  <a:gd name="T3" fmla="*/ 330 h 720"/>
                  <a:gd name="T4" fmla="*/ 330 w 720"/>
                  <a:gd name="T5" fmla="*/ 287 h 720"/>
                  <a:gd name="T6" fmla="*/ 329 w 720"/>
                  <a:gd name="T7" fmla="*/ 433 h 720"/>
                  <a:gd name="T8" fmla="*/ 360 w 720"/>
                  <a:gd name="T9" fmla="*/ 466 h 720"/>
                  <a:gd name="T10" fmla="*/ 319 w 720"/>
                  <a:gd name="T11" fmla="*/ 458 h 720"/>
                  <a:gd name="T12" fmla="*/ 262 w 720"/>
                  <a:gd name="T13" fmla="*/ 319 h 720"/>
                  <a:gd name="T14" fmla="*/ 401 w 720"/>
                  <a:gd name="T15" fmla="*/ 263 h 720"/>
                  <a:gd name="T16" fmla="*/ 458 w 720"/>
                  <a:gd name="T17" fmla="*/ 401 h 720"/>
                  <a:gd name="T18" fmla="*/ 322 w 720"/>
                  <a:gd name="T19" fmla="*/ 613 h 720"/>
                  <a:gd name="T20" fmla="*/ 395 w 720"/>
                  <a:gd name="T21" fmla="*/ 613 h 720"/>
                  <a:gd name="T22" fmla="*/ 519 w 720"/>
                  <a:gd name="T23" fmla="*/ 665 h 720"/>
                  <a:gd name="T24" fmla="*/ 563 w 720"/>
                  <a:gd name="T25" fmla="*/ 515 h 720"/>
                  <a:gd name="T26" fmla="*/ 688 w 720"/>
                  <a:gd name="T27" fmla="*/ 463 h 720"/>
                  <a:gd name="T28" fmla="*/ 613 w 720"/>
                  <a:gd name="T29" fmla="*/ 326 h 720"/>
                  <a:gd name="T30" fmla="*/ 665 w 720"/>
                  <a:gd name="T31" fmla="*/ 201 h 720"/>
                  <a:gd name="T32" fmla="*/ 514 w 720"/>
                  <a:gd name="T33" fmla="*/ 157 h 720"/>
                  <a:gd name="T34" fmla="*/ 463 w 720"/>
                  <a:gd name="T35" fmla="*/ 32 h 720"/>
                  <a:gd name="T36" fmla="*/ 325 w 720"/>
                  <a:gd name="T37" fmla="*/ 107 h 720"/>
                  <a:gd name="T38" fmla="*/ 201 w 720"/>
                  <a:gd name="T39" fmla="*/ 55 h 720"/>
                  <a:gd name="T40" fmla="*/ 157 w 720"/>
                  <a:gd name="T41" fmla="*/ 206 h 720"/>
                  <a:gd name="T42" fmla="*/ 32 w 720"/>
                  <a:gd name="T43" fmla="*/ 257 h 720"/>
                  <a:gd name="T44" fmla="*/ 107 w 720"/>
                  <a:gd name="T45" fmla="*/ 395 h 720"/>
                  <a:gd name="T46" fmla="*/ 55 w 720"/>
                  <a:gd name="T47" fmla="*/ 519 h 720"/>
                  <a:gd name="T48" fmla="*/ 205 w 720"/>
                  <a:gd name="T49" fmla="*/ 564 h 720"/>
                  <a:gd name="T50" fmla="*/ 257 w 720"/>
                  <a:gd name="T51" fmla="*/ 688 h 720"/>
                  <a:gd name="T52" fmla="*/ 264 w 720"/>
                  <a:gd name="T53" fmla="*/ 720 h 720"/>
                  <a:gd name="T54" fmla="*/ 172 w 720"/>
                  <a:gd name="T55" fmla="*/ 681 h 720"/>
                  <a:gd name="T56" fmla="*/ 144 w 720"/>
                  <a:gd name="T57" fmla="*/ 540 h 720"/>
                  <a:gd name="T58" fmla="*/ 0 w 720"/>
                  <a:gd name="T59" fmla="*/ 455 h 720"/>
                  <a:gd name="T60" fmla="*/ 81 w 720"/>
                  <a:gd name="T61" fmla="*/ 335 h 720"/>
                  <a:gd name="T62" fmla="*/ 39 w 720"/>
                  <a:gd name="T63" fmla="*/ 172 h 720"/>
                  <a:gd name="T64" fmla="*/ 181 w 720"/>
                  <a:gd name="T65" fmla="*/ 144 h 720"/>
                  <a:gd name="T66" fmla="*/ 266 w 720"/>
                  <a:gd name="T67" fmla="*/ 0 h 720"/>
                  <a:gd name="T68" fmla="*/ 386 w 720"/>
                  <a:gd name="T69" fmla="*/ 81 h 720"/>
                  <a:gd name="T70" fmla="*/ 548 w 720"/>
                  <a:gd name="T71" fmla="*/ 39 h 720"/>
                  <a:gd name="T72" fmla="*/ 576 w 720"/>
                  <a:gd name="T73" fmla="*/ 181 h 720"/>
                  <a:gd name="T74" fmla="*/ 720 w 720"/>
                  <a:gd name="T75" fmla="*/ 266 h 720"/>
                  <a:gd name="T76" fmla="*/ 639 w 720"/>
                  <a:gd name="T77" fmla="*/ 386 h 720"/>
                  <a:gd name="T78" fmla="*/ 681 w 720"/>
                  <a:gd name="T79" fmla="*/ 548 h 720"/>
                  <a:gd name="T80" fmla="*/ 539 w 720"/>
                  <a:gd name="T81" fmla="*/ 576 h 720"/>
                  <a:gd name="T82" fmla="*/ 454 w 720"/>
                  <a:gd name="T83" fmla="*/ 720 h 720"/>
                  <a:gd name="T84" fmla="*/ 334 w 720"/>
                  <a:gd name="T85" fmla="*/ 64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0" h="720">
                    <a:moveTo>
                      <a:pt x="329" y="433"/>
                    </a:moveTo>
                    <a:lnTo>
                      <a:pt x="329" y="433"/>
                    </a:lnTo>
                    <a:cubicBezTo>
                      <a:pt x="369" y="450"/>
                      <a:pt x="416" y="431"/>
                      <a:pt x="433" y="391"/>
                    </a:cubicBezTo>
                    <a:cubicBezTo>
                      <a:pt x="441" y="372"/>
                      <a:pt x="441" y="350"/>
                      <a:pt x="433" y="330"/>
                    </a:cubicBezTo>
                    <a:cubicBezTo>
                      <a:pt x="425" y="311"/>
                      <a:pt x="410" y="295"/>
                      <a:pt x="391" y="287"/>
                    </a:cubicBezTo>
                    <a:cubicBezTo>
                      <a:pt x="371" y="279"/>
                      <a:pt x="350" y="279"/>
                      <a:pt x="330" y="287"/>
                    </a:cubicBezTo>
                    <a:cubicBezTo>
                      <a:pt x="310" y="295"/>
                      <a:pt x="295" y="310"/>
                      <a:pt x="287" y="329"/>
                    </a:cubicBezTo>
                    <a:cubicBezTo>
                      <a:pt x="270" y="370"/>
                      <a:pt x="289" y="416"/>
                      <a:pt x="329" y="433"/>
                    </a:cubicBezTo>
                    <a:lnTo>
                      <a:pt x="329" y="433"/>
                    </a:lnTo>
                    <a:close/>
                    <a:moveTo>
                      <a:pt x="360" y="466"/>
                    </a:moveTo>
                    <a:lnTo>
                      <a:pt x="360" y="466"/>
                    </a:lnTo>
                    <a:cubicBezTo>
                      <a:pt x="346" y="466"/>
                      <a:pt x="332" y="464"/>
                      <a:pt x="319" y="458"/>
                    </a:cubicBezTo>
                    <a:lnTo>
                      <a:pt x="319" y="458"/>
                    </a:lnTo>
                    <a:cubicBezTo>
                      <a:pt x="265" y="435"/>
                      <a:pt x="240" y="373"/>
                      <a:pt x="262" y="319"/>
                    </a:cubicBezTo>
                    <a:cubicBezTo>
                      <a:pt x="273" y="293"/>
                      <a:pt x="294" y="273"/>
                      <a:pt x="320" y="262"/>
                    </a:cubicBezTo>
                    <a:cubicBezTo>
                      <a:pt x="346" y="251"/>
                      <a:pt x="375" y="252"/>
                      <a:pt x="401" y="263"/>
                    </a:cubicBezTo>
                    <a:cubicBezTo>
                      <a:pt x="427" y="274"/>
                      <a:pt x="447" y="294"/>
                      <a:pt x="458" y="320"/>
                    </a:cubicBezTo>
                    <a:cubicBezTo>
                      <a:pt x="469" y="347"/>
                      <a:pt x="469" y="375"/>
                      <a:pt x="458" y="401"/>
                    </a:cubicBezTo>
                    <a:cubicBezTo>
                      <a:pt x="441" y="442"/>
                      <a:pt x="401" y="466"/>
                      <a:pt x="360" y="466"/>
                    </a:cubicBezTo>
                    <a:close/>
                    <a:moveTo>
                      <a:pt x="322" y="613"/>
                    </a:moveTo>
                    <a:lnTo>
                      <a:pt x="322" y="613"/>
                    </a:lnTo>
                    <a:lnTo>
                      <a:pt x="395" y="613"/>
                    </a:lnTo>
                    <a:lnTo>
                      <a:pt x="462" y="688"/>
                    </a:lnTo>
                    <a:lnTo>
                      <a:pt x="519" y="665"/>
                    </a:lnTo>
                    <a:lnTo>
                      <a:pt x="512" y="566"/>
                    </a:lnTo>
                    <a:lnTo>
                      <a:pt x="563" y="515"/>
                    </a:lnTo>
                    <a:lnTo>
                      <a:pt x="664" y="520"/>
                    </a:lnTo>
                    <a:lnTo>
                      <a:pt x="688" y="463"/>
                    </a:lnTo>
                    <a:lnTo>
                      <a:pt x="613" y="398"/>
                    </a:lnTo>
                    <a:lnTo>
                      <a:pt x="613" y="326"/>
                    </a:lnTo>
                    <a:lnTo>
                      <a:pt x="688" y="259"/>
                    </a:lnTo>
                    <a:lnTo>
                      <a:pt x="665" y="201"/>
                    </a:lnTo>
                    <a:lnTo>
                      <a:pt x="565" y="208"/>
                    </a:lnTo>
                    <a:lnTo>
                      <a:pt x="514" y="157"/>
                    </a:lnTo>
                    <a:lnTo>
                      <a:pt x="520" y="56"/>
                    </a:lnTo>
                    <a:lnTo>
                      <a:pt x="463" y="32"/>
                    </a:lnTo>
                    <a:lnTo>
                      <a:pt x="398" y="108"/>
                    </a:lnTo>
                    <a:lnTo>
                      <a:pt x="325" y="107"/>
                    </a:lnTo>
                    <a:lnTo>
                      <a:pt x="258" y="32"/>
                    </a:lnTo>
                    <a:lnTo>
                      <a:pt x="201" y="55"/>
                    </a:lnTo>
                    <a:lnTo>
                      <a:pt x="208" y="155"/>
                    </a:lnTo>
                    <a:lnTo>
                      <a:pt x="157" y="206"/>
                    </a:lnTo>
                    <a:lnTo>
                      <a:pt x="56" y="200"/>
                    </a:lnTo>
                    <a:lnTo>
                      <a:pt x="32" y="257"/>
                    </a:lnTo>
                    <a:lnTo>
                      <a:pt x="107" y="322"/>
                    </a:lnTo>
                    <a:lnTo>
                      <a:pt x="107" y="395"/>
                    </a:lnTo>
                    <a:lnTo>
                      <a:pt x="32" y="462"/>
                    </a:lnTo>
                    <a:lnTo>
                      <a:pt x="55" y="519"/>
                    </a:lnTo>
                    <a:lnTo>
                      <a:pt x="155" y="512"/>
                    </a:lnTo>
                    <a:lnTo>
                      <a:pt x="205" y="564"/>
                    </a:lnTo>
                    <a:lnTo>
                      <a:pt x="200" y="664"/>
                    </a:lnTo>
                    <a:lnTo>
                      <a:pt x="257" y="688"/>
                    </a:lnTo>
                    <a:lnTo>
                      <a:pt x="322" y="613"/>
                    </a:lnTo>
                    <a:close/>
                    <a:moveTo>
                      <a:pt x="264" y="720"/>
                    </a:moveTo>
                    <a:lnTo>
                      <a:pt x="264" y="720"/>
                    </a:lnTo>
                    <a:lnTo>
                      <a:pt x="172" y="681"/>
                    </a:lnTo>
                    <a:lnTo>
                      <a:pt x="178" y="574"/>
                    </a:lnTo>
                    <a:lnTo>
                      <a:pt x="144" y="540"/>
                    </a:lnTo>
                    <a:lnTo>
                      <a:pt x="38" y="547"/>
                    </a:lnTo>
                    <a:lnTo>
                      <a:pt x="0" y="455"/>
                    </a:lnTo>
                    <a:lnTo>
                      <a:pt x="80" y="383"/>
                    </a:lnTo>
                    <a:lnTo>
                      <a:pt x="81" y="335"/>
                    </a:lnTo>
                    <a:lnTo>
                      <a:pt x="0" y="265"/>
                    </a:lnTo>
                    <a:lnTo>
                      <a:pt x="39" y="172"/>
                    </a:lnTo>
                    <a:lnTo>
                      <a:pt x="146" y="178"/>
                    </a:lnTo>
                    <a:lnTo>
                      <a:pt x="181" y="144"/>
                    </a:lnTo>
                    <a:lnTo>
                      <a:pt x="173" y="38"/>
                    </a:lnTo>
                    <a:lnTo>
                      <a:pt x="266" y="0"/>
                    </a:lnTo>
                    <a:lnTo>
                      <a:pt x="337" y="81"/>
                    </a:lnTo>
                    <a:lnTo>
                      <a:pt x="386" y="81"/>
                    </a:lnTo>
                    <a:lnTo>
                      <a:pt x="456" y="0"/>
                    </a:lnTo>
                    <a:lnTo>
                      <a:pt x="548" y="39"/>
                    </a:lnTo>
                    <a:lnTo>
                      <a:pt x="542" y="146"/>
                    </a:lnTo>
                    <a:lnTo>
                      <a:pt x="576" y="181"/>
                    </a:lnTo>
                    <a:lnTo>
                      <a:pt x="682" y="173"/>
                    </a:lnTo>
                    <a:lnTo>
                      <a:pt x="720" y="266"/>
                    </a:lnTo>
                    <a:lnTo>
                      <a:pt x="640" y="338"/>
                    </a:lnTo>
                    <a:lnTo>
                      <a:pt x="639" y="386"/>
                    </a:lnTo>
                    <a:lnTo>
                      <a:pt x="720" y="456"/>
                    </a:lnTo>
                    <a:lnTo>
                      <a:pt x="681" y="548"/>
                    </a:lnTo>
                    <a:lnTo>
                      <a:pt x="574" y="542"/>
                    </a:lnTo>
                    <a:lnTo>
                      <a:pt x="539" y="576"/>
                    </a:lnTo>
                    <a:lnTo>
                      <a:pt x="547" y="682"/>
                    </a:lnTo>
                    <a:lnTo>
                      <a:pt x="454" y="720"/>
                    </a:lnTo>
                    <a:lnTo>
                      <a:pt x="383" y="640"/>
                    </a:lnTo>
                    <a:lnTo>
                      <a:pt x="334" y="640"/>
                    </a:lnTo>
                    <a:lnTo>
                      <a:pt x="264" y="720"/>
                    </a:ln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FFFFFF"/>
                  </a:solidFill>
                  <a:latin typeface="Segoe UI"/>
                </a:endParaRPr>
              </a:p>
            </p:txBody>
          </p:sp>
          <p:sp>
            <p:nvSpPr>
              <p:cNvPr id="414" name="Freeform 161">
                <a:extLst>
                  <a:ext uri="{FF2B5EF4-FFF2-40B4-BE49-F238E27FC236}">
                    <a16:creationId xmlns:a16="http://schemas.microsoft.com/office/drawing/2014/main" id="{B556E827-F518-46A0-9C49-41F063A26D1B}"/>
                  </a:ext>
                </a:extLst>
              </p:cNvPr>
              <p:cNvSpPr>
                <a:spLocks noEditPoints="1"/>
              </p:cNvSpPr>
              <p:nvPr/>
            </p:nvSpPr>
            <p:spPr bwMode="auto">
              <a:xfrm>
                <a:off x="5589588" y="3744914"/>
                <a:ext cx="138113" cy="138113"/>
              </a:xfrm>
              <a:custGeom>
                <a:avLst/>
                <a:gdLst>
                  <a:gd name="T0" fmla="*/ 253 w 505"/>
                  <a:gd name="T1" fmla="*/ 202 h 505"/>
                  <a:gd name="T2" fmla="*/ 233 w 505"/>
                  <a:gd name="T3" fmla="*/ 299 h 505"/>
                  <a:gd name="T4" fmla="*/ 272 w 505"/>
                  <a:gd name="T5" fmla="*/ 299 h 505"/>
                  <a:gd name="T6" fmla="*/ 272 w 505"/>
                  <a:gd name="T7" fmla="*/ 206 h 505"/>
                  <a:gd name="T8" fmla="*/ 253 w 505"/>
                  <a:gd name="T9" fmla="*/ 329 h 505"/>
                  <a:gd name="T10" fmla="*/ 223 w 505"/>
                  <a:gd name="T11" fmla="*/ 323 h 505"/>
                  <a:gd name="T12" fmla="*/ 283 w 505"/>
                  <a:gd name="T13" fmla="*/ 181 h 505"/>
                  <a:gd name="T14" fmla="*/ 282 w 505"/>
                  <a:gd name="T15" fmla="*/ 324 h 505"/>
                  <a:gd name="T16" fmla="*/ 225 w 505"/>
                  <a:gd name="T17" fmla="*/ 422 h 505"/>
                  <a:gd name="T18" fmla="*/ 279 w 505"/>
                  <a:gd name="T19" fmla="*/ 422 h 505"/>
                  <a:gd name="T20" fmla="*/ 358 w 505"/>
                  <a:gd name="T21" fmla="*/ 459 h 505"/>
                  <a:gd name="T22" fmla="*/ 391 w 505"/>
                  <a:gd name="T23" fmla="*/ 354 h 505"/>
                  <a:gd name="T24" fmla="*/ 473 w 505"/>
                  <a:gd name="T25" fmla="*/ 324 h 505"/>
                  <a:gd name="T26" fmla="*/ 423 w 505"/>
                  <a:gd name="T27" fmla="*/ 227 h 505"/>
                  <a:gd name="T28" fmla="*/ 460 w 505"/>
                  <a:gd name="T29" fmla="*/ 147 h 505"/>
                  <a:gd name="T30" fmla="*/ 355 w 505"/>
                  <a:gd name="T31" fmla="*/ 114 h 505"/>
                  <a:gd name="T32" fmla="*/ 325 w 505"/>
                  <a:gd name="T33" fmla="*/ 32 h 505"/>
                  <a:gd name="T34" fmla="*/ 227 w 505"/>
                  <a:gd name="T35" fmla="*/ 82 h 505"/>
                  <a:gd name="T36" fmla="*/ 148 w 505"/>
                  <a:gd name="T37" fmla="*/ 45 h 505"/>
                  <a:gd name="T38" fmla="*/ 114 w 505"/>
                  <a:gd name="T39" fmla="*/ 150 h 505"/>
                  <a:gd name="T40" fmla="*/ 32 w 505"/>
                  <a:gd name="T41" fmla="*/ 180 h 505"/>
                  <a:gd name="T42" fmla="*/ 83 w 505"/>
                  <a:gd name="T43" fmla="*/ 278 h 505"/>
                  <a:gd name="T44" fmla="*/ 46 w 505"/>
                  <a:gd name="T45" fmla="*/ 357 h 505"/>
                  <a:gd name="T46" fmla="*/ 151 w 505"/>
                  <a:gd name="T47" fmla="*/ 391 h 505"/>
                  <a:gd name="T48" fmla="*/ 181 w 505"/>
                  <a:gd name="T49" fmla="*/ 473 h 505"/>
                  <a:gd name="T50" fmla="*/ 188 w 505"/>
                  <a:gd name="T51" fmla="*/ 505 h 505"/>
                  <a:gd name="T52" fmla="*/ 119 w 505"/>
                  <a:gd name="T53" fmla="*/ 476 h 505"/>
                  <a:gd name="T54" fmla="*/ 103 w 505"/>
                  <a:gd name="T55" fmla="*/ 380 h 505"/>
                  <a:gd name="T56" fmla="*/ 0 w 505"/>
                  <a:gd name="T57" fmla="*/ 316 h 505"/>
                  <a:gd name="T58" fmla="*/ 56 w 505"/>
                  <a:gd name="T59" fmla="*/ 236 h 505"/>
                  <a:gd name="T60" fmla="*/ 29 w 505"/>
                  <a:gd name="T61" fmla="*/ 119 h 505"/>
                  <a:gd name="T62" fmla="*/ 125 w 505"/>
                  <a:gd name="T63" fmla="*/ 102 h 505"/>
                  <a:gd name="T64" fmla="*/ 189 w 505"/>
                  <a:gd name="T65" fmla="*/ 0 h 505"/>
                  <a:gd name="T66" fmla="*/ 269 w 505"/>
                  <a:gd name="T67" fmla="*/ 56 h 505"/>
                  <a:gd name="T68" fmla="*/ 386 w 505"/>
                  <a:gd name="T69" fmla="*/ 29 h 505"/>
                  <a:gd name="T70" fmla="*/ 403 w 505"/>
                  <a:gd name="T71" fmla="*/ 125 h 505"/>
                  <a:gd name="T72" fmla="*/ 505 w 505"/>
                  <a:gd name="T73" fmla="*/ 189 h 505"/>
                  <a:gd name="T74" fmla="*/ 449 w 505"/>
                  <a:gd name="T75" fmla="*/ 268 h 505"/>
                  <a:gd name="T76" fmla="*/ 476 w 505"/>
                  <a:gd name="T77" fmla="*/ 386 h 505"/>
                  <a:gd name="T78" fmla="*/ 381 w 505"/>
                  <a:gd name="T79" fmla="*/ 402 h 505"/>
                  <a:gd name="T80" fmla="*/ 317 w 505"/>
                  <a:gd name="T81" fmla="*/ 505 h 505"/>
                  <a:gd name="T82" fmla="*/ 237 w 505"/>
                  <a:gd name="T83" fmla="*/ 44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5" h="505">
                    <a:moveTo>
                      <a:pt x="253" y="202"/>
                    </a:moveTo>
                    <a:lnTo>
                      <a:pt x="253" y="202"/>
                    </a:lnTo>
                    <a:cubicBezTo>
                      <a:pt x="233" y="202"/>
                      <a:pt x="215" y="213"/>
                      <a:pt x="206" y="233"/>
                    </a:cubicBezTo>
                    <a:cubicBezTo>
                      <a:pt x="196" y="258"/>
                      <a:pt x="208" y="288"/>
                      <a:pt x="233" y="299"/>
                    </a:cubicBezTo>
                    <a:lnTo>
                      <a:pt x="233" y="299"/>
                    </a:lnTo>
                    <a:cubicBezTo>
                      <a:pt x="246" y="304"/>
                      <a:pt x="259" y="304"/>
                      <a:pt x="272" y="299"/>
                    </a:cubicBezTo>
                    <a:cubicBezTo>
                      <a:pt x="284" y="294"/>
                      <a:pt x="294" y="284"/>
                      <a:pt x="299" y="272"/>
                    </a:cubicBezTo>
                    <a:cubicBezTo>
                      <a:pt x="310" y="246"/>
                      <a:pt x="298" y="217"/>
                      <a:pt x="272" y="206"/>
                    </a:cubicBezTo>
                    <a:cubicBezTo>
                      <a:pt x="266" y="203"/>
                      <a:pt x="259" y="202"/>
                      <a:pt x="253" y="202"/>
                    </a:cubicBezTo>
                    <a:close/>
                    <a:moveTo>
                      <a:pt x="253" y="329"/>
                    </a:moveTo>
                    <a:lnTo>
                      <a:pt x="253" y="329"/>
                    </a:lnTo>
                    <a:cubicBezTo>
                      <a:pt x="243" y="329"/>
                      <a:pt x="233" y="327"/>
                      <a:pt x="223" y="323"/>
                    </a:cubicBezTo>
                    <a:cubicBezTo>
                      <a:pt x="184" y="307"/>
                      <a:pt x="165" y="261"/>
                      <a:pt x="182" y="222"/>
                    </a:cubicBezTo>
                    <a:cubicBezTo>
                      <a:pt x="198" y="183"/>
                      <a:pt x="244" y="165"/>
                      <a:pt x="283" y="181"/>
                    </a:cubicBezTo>
                    <a:cubicBezTo>
                      <a:pt x="322" y="198"/>
                      <a:pt x="340" y="243"/>
                      <a:pt x="324" y="282"/>
                    </a:cubicBezTo>
                    <a:cubicBezTo>
                      <a:pt x="316" y="301"/>
                      <a:pt x="301" y="316"/>
                      <a:pt x="282" y="324"/>
                    </a:cubicBezTo>
                    <a:cubicBezTo>
                      <a:pt x="272" y="327"/>
                      <a:pt x="263" y="329"/>
                      <a:pt x="253" y="329"/>
                    </a:cubicBezTo>
                    <a:close/>
                    <a:moveTo>
                      <a:pt x="225" y="422"/>
                    </a:moveTo>
                    <a:lnTo>
                      <a:pt x="225" y="422"/>
                    </a:lnTo>
                    <a:lnTo>
                      <a:pt x="279" y="422"/>
                    </a:lnTo>
                    <a:lnTo>
                      <a:pt x="324" y="473"/>
                    </a:lnTo>
                    <a:lnTo>
                      <a:pt x="358" y="459"/>
                    </a:lnTo>
                    <a:lnTo>
                      <a:pt x="353" y="392"/>
                    </a:lnTo>
                    <a:lnTo>
                      <a:pt x="391" y="354"/>
                    </a:lnTo>
                    <a:lnTo>
                      <a:pt x="459" y="358"/>
                    </a:lnTo>
                    <a:lnTo>
                      <a:pt x="473" y="324"/>
                    </a:lnTo>
                    <a:lnTo>
                      <a:pt x="422" y="280"/>
                    </a:lnTo>
                    <a:lnTo>
                      <a:pt x="423" y="227"/>
                    </a:lnTo>
                    <a:lnTo>
                      <a:pt x="474" y="181"/>
                    </a:lnTo>
                    <a:lnTo>
                      <a:pt x="460" y="147"/>
                    </a:lnTo>
                    <a:lnTo>
                      <a:pt x="393" y="152"/>
                    </a:lnTo>
                    <a:lnTo>
                      <a:pt x="355" y="114"/>
                    </a:lnTo>
                    <a:lnTo>
                      <a:pt x="359" y="46"/>
                    </a:lnTo>
                    <a:lnTo>
                      <a:pt x="325" y="32"/>
                    </a:lnTo>
                    <a:lnTo>
                      <a:pt x="281" y="83"/>
                    </a:lnTo>
                    <a:lnTo>
                      <a:pt x="227" y="82"/>
                    </a:lnTo>
                    <a:lnTo>
                      <a:pt x="182" y="32"/>
                    </a:lnTo>
                    <a:lnTo>
                      <a:pt x="148" y="45"/>
                    </a:lnTo>
                    <a:lnTo>
                      <a:pt x="153" y="113"/>
                    </a:lnTo>
                    <a:lnTo>
                      <a:pt x="114" y="150"/>
                    </a:lnTo>
                    <a:lnTo>
                      <a:pt x="46" y="146"/>
                    </a:lnTo>
                    <a:lnTo>
                      <a:pt x="32" y="180"/>
                    </a:lnTo>
                    <a:lnTo>
                      <a:pt x="83" y="224"/>
                    </a:lnTo>
                    <a:lnTo>
                      <a:pt x="83" y="278"/>
                    </a:lnTo>
                    <a:lnTo>
                      <a:pt x="32" y="323"/>
                    </a:lnTo>
                    <a:lnTo>
                      <a:pt x="46" y="357"/>
                    </a:lnTo>
                    <a:lnTo>
                      <a:pt x="113" y="353"/>
                    </a:lnTo>
                    <a:lnTo>
                      <a:pt x="151" y="391"/>
                    </a:lnTo>
                    <a:lnTo>
                      <a:pt x="147" y="459"/>
                    </a:lnTo>
                    <a:lnTo>
                      <a:pt x="181" y="473"/>
                    </a:lnTo>
                    <a:lnTo>
                      <a:pt x="225" y="422"/>
                    </a:lnTo>
                    <a:close/>
                    <a:moveTo>
                      <a:pt x="188" y="505"/>
                    </a:moveTo>
                    <a:lnTo>
                      <a:pt x="188" y="505"/>
                    </a:lnTo>
                    <a:lnTo>
                      <a:pt x="119" y="476"/>
                    </a:lnTo>
                    <a:lnTo>
                      <a:pt x="123" y="401"/>
                    </a:lnTo>
                    <a:lnTo>
                      <a:pt x="103" y="380"/>
                    </a:lnTo>
                    <a:lnTo>
                      <a:pt x="28" y="385"/>
                    </a:lnTo>
                    <a:lnTo>
                      <a:pt x="0" y="316"/>
                    </a:lnTo>
                    <a:lnTo>
                      <a:pt x="56" y="266"/>
                    </a:lnTo>
                    <a:lnTo>
                      <a:pt x="56" y="236"/>
                    </a:lnTo>
                    <a:lnTo>
                      <a:pt x="0" y="188"/>
                    </a:lnTo>
                    <a:lnTo>
                      <a:pt x="29" y="119"/>
                    </a:lnTo>
                    <a:lnTo>
                      <a:pt x="104" y="123"/>
                    </a:lnTo>
                    <a:lnTo>
                      <a:pt x="125" y="102"/>
                    </a:lnTo>
                    <a:lnTo>
                      <a:pt x="120" y="28"/>
                    </a:lnTo>
                    <a:lnTo>
                      <a:pt x="189" y="0"/>
                    </a:lnTo>
                    <a:lnTo>
                      <a:pt x="239" y="56"/>
                    </a:lnTo>
                    <a:lnTo>
                      <a:pt x="269" y="56"/>
                    </a:lnTo>
                    <a:lnTo>
                      <a:pt x="317" y="0"/>
                    </a:lnTo>
                    <a:lnTo>
                      <a:pt x="386" y="29"/>
                    </a:lnTo>
                    <a:lnTo>
                      <a:pt x="382" y="104"/>
                    </a:lnTo>
                    <a:lnTo>
                      <a:pt x="403" y="125"/>
                    </a:lnTo>
                    <a:lnTo>
                      <a:pt x="477" y="119"/>
                    </a:lnTo>
                    <a:lnTo>
                      <a:pt x="505" y="189"/>
                    </a:lnTo>
                    <a:lnTo>
                      <a:pt x="449" y="239"/>
                    </a:lnTo>
                    <a:lnTo>
                      <a:pt x="449" y="268"/>
                    </a:lnTo>
                    <a:lnTo>
                      <a:pt x="505" y="317"/>
                    </a:lnTo>
                    <a:lnTo>
                      <a:pt x="476" y="386"/>
                    </a:lnTo>
                    <a:lnTo>
                      <a:pt x="402" y="382"/>
                    </a:lnTo>
                    <a:lnTo>
                      <a:pt x="381" y="402"/>
                    </a:lnTo>
                    <a:lnTo>
                      <a:pt x="386" y="477"/>
                    </a:lnTo>
                    <a:lnTo>
                      <a:pt x="317" y="505"/>
                    </a:lnTo>
                    <a:lnTo>
                      <a:pt x="267" y="449"/>
                    </a:lnTo>
                    <a:lnTo>
                      <a:pt x="237" y="449"/>
                    </a:lnTo>
                    <a:lnTo>
                      <a:pt x="188" y="505"/>
                    </a:ln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FFFFFF"/>
                  </a:solidFill>
                  <a:latin typeface="Segoe UI"/>
                </a:endParaRPr>
              </a:p>
            </p:txBody>
          </p:sp>
          <p:sp>
            <p:nvSpPr>
              <p:cNvPr id="415" name="Freeform 162">
                <a:extLst>
                  <a:ext uri="{FF2B5EF4-FFF2-40B4-BE49-F238E27FC236}">
                    <a16:creationId xmlns:a16="http://schemas.microsoft.com/office/drawing/2014/main" id="{72D6440E-ABC8-4A92-B2DC-92E00085E532}"/>
                  </a:ext>
                </a:extLst>
              </p:cNvPr>
              <p:cNvSpPr>
                <a:spLocks/>
              </p:cNvSpPr>
              <p:nvPr/>
            </p:nvSpPr>
            <p:spPr bwMode="auto">
              <a:xfrm>
                <a:off x="5281613" y="3752851"/>
                <a:ext cx="201613" cy="201613"/>
              </a:xfrm>
              <a:custGeom>
                <a:avLst/>
                <a:gdLst>
                  <a:gd name="T0" fmla="*/ 457 w 738"/>
                  <a:gd name="T1" fmla="*/ 606 h 738"/>
                  <a:gd name="T2" fmla="*/ 401 w 738"/>
                  <a:gd name="T3" fmla="*/ 711 h 738"/>
                  <a:gd name="T4" fmla="*/ 306 w 738"/>
                  <a:gd name="T5" fmla="*/ 616 h 738"/>
                  <a:gd name="T6" fmla="*/ 150 w 738"/>
                  <a:gd name="T7" fmla="*/ 634 h 738"/>
                  <a:gd name="T8" fmla="*/ 149 w 738"/>
                  <a:gd name="T9" fmla="*/ 499 h 738"/>
                  <a:gd name="T10" fmla="*/ 27 w 738"/>
                  <a:gd name="T11" fmla="*/ 401 h 738"/>
                  <a:gd name="T12" fmla="*/ 121 w 738"/>
                  <a:gd name="T13" fmla="*/ 305 h 738"/>
                  <a:gd name="T14" fmla="*/ 104 w 738"/>
                  <a:gd name="T15" fmla="*/ 150 h 738"/>
                  <a:gd name="T16" fmla="*/ 239 w 738"/>
                  <a:gd name="T17" fmla="*/ 149 h 738"/>
                  <a:gd name="T18" fmla="*/ 337 w 738"/>
                  <a:gd name="T19" fmla="*/ 26 h 738"/>
                  <a:gd name="T20" fmla="*/ 432 w 738"/>
                  <a:gd name="T21" fmla="*/ 121 h 738"/>
                  <a:gd name="T22" fmla="*/ 588 w 738"/>
                  <a:gd name="T23" fmla="*/ 104 h 738"/>
                  <a:gd name="T24" fmla="*/ 589 w 738"/>
                  <a:gd name="T25" fmla="*/ 239 h 738"/>
                  <a:gd name="T26" fmla="*/ 711 w 738"/>
                  <a:gd name="T27" fmla="*/ 336 h 738"/>
                  <a:gd name="T28" fmla="*/ 616 w 738"/>
                  <a:gd name="T29" fmla="*/ 432 h 738"/>
                  <a:gd name="T30" fmla="*/ 616 w 738"/>
                  <a:gd name="T31" fmla="*/ 467 h 738"/>
                  <a:gd name="T32" fmla="*/ 637 w 738"/>
                  <a:gd name="T33" fmla="*/ 453 h 738"/>
                  <a:gd name="T34" fmla="*/ 738 w 738"/>
                  <a:gd name="T35" fmla="*/ 317 h 738"/>
                  <a:gd name="T36" fmla="*/ 618 w 738"/>
                  <a:gd name="T37" fmla="*/ 239 h 738"/>
                  <a:gd name="T38" fmla="*/ 593 w 738"/>
                  <a:gd name="T39" fmla="*/ 71 h 738"/>
                  <a:gd name="T40" fmla="*/ 453 w 738"/>
                  <a:gd name="T41" fmla="*/ 101 h 738"/>
                  <a:gd name="T42" fmla="*/ 317 w 738"/>
                  <a:gd name="T43" fmla="*/ 0 h 738"/>
                  <a:gd name="T44" fmla="*/ 239 w 738"/>
                  <a:gd name="T45" fmla="*/ 120 h 738"/>
                  <a:gd name="T46" fmla="*/ 72 w 738"/>
                  <a:gd name="T47" fmla="*/ 144 h 738"/>
                  <a:gd name="T48" fmla="*/ 101 w 738"/>
                  <a:gd name="T49" fmla="*/ 284 h 738"/>
                  <a:gd name="T50" fmla="*/ 0 w 738"/>
                  <a:gd name="T51" fmla="*/ 420 h 738"/>
                  <a:gd name="T52" fmla="*/ 120 w 738"/>
                  <a:gd name="T53" fmla="*/ 498 h 738"/>
                  <a:gd name="T54" fmla="*/ 145 w 738"/>
                  <a:gd name="T55" fmla="*/ 666 h 738"/>
                  <a:gd name="T56" fmla="*/ 284 w 738"/>
                  <a:gd name="T57" fmla="*/ 636 h 738"/>
                  <a:gd name="T58" fmla="*/ 421 w 738"/>
                  <a:gd name="T59" fmla="*/ 738 h 738"/>
                  <a:gd name="T60" fmla="*/ 476 w 738"/>
                  <a:gd name="T61" fmla="*/ 627 h 738"/>
                  <a:gd name="T62" fmla="*/ 457 w 738"/>
                  <a:gd name="T63" fmla="*/ 606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8" h="738">
                    <a:moveTo>
                      <a:pt x="457" y="606"/>
                    </a:moveTo>
                    <a:lnTo>
                      <a:pt x="457" y="606"/>
                    </a:lnTo>
                    <a:lnTo>
                      <a:pt x="432" y="616"/>
                    </a:lnTo>
                    <a:lnTo>
                      <a:pt x="401" y="711"/>
                    </a:lnTo>
                    <a:lnTo>
                      <a:pt x="339" y="711"/>
                    </a:lnTo>
                    <a:lnTo>
                      <a:pt x="306" y="616"/>
                    </a:lnTo>
                    <a:lnTo>
                      <a:pt x="239" y="588"/>
                    </a:lnTo>
                    <a:lnTo>
                      <a:pt x="150" y="634"/>
                    </a:lnTo>
                    <a:lnTo>
                      <a:pt x="106" y="590"/>
                    </a:lnTo>
                    <a:lnTo>
                      <a:pt x="149" y="499"/>
                    </a:lnTo>
                    <a:lnTo>
                      <a:pt x="121" y="432"/>
                    </a:lnTo>
                    <a:lnTo>
                      <a:pt x="27" y="401"/>
                    </a:lnTo>
                    <a:lnTo>
                      <a:pt x="27" y="339"/>
                    </a:lnTo>
                    <a:lnTo>
                      <a:pt x="121" y="305"/>
                    </a:lnTo>
                    <a:lnTo>
                      <a:pt x="149" y="238"/>
                    </a:lnTo>
                    <a:lnTo>
                      <a:pt x="104" y="150"/>
                    </a:lnTo>
                    <a:lnTo>
                      <a:pt x="148" y="106"/>
                    </a:lnTo>
                    <a:lnTo>
                      <a:pt x="239" y="149"/>
                    </a:lnTo>
                    <a:lnTo>
                      <a:pt x="306" y="121"/>
                    </a:lnTo>
                    <a:lnTo>
                      <a:pt x="337" y="26"/>
                    </a:lnTo>
                    <a:lnTo>
                      <a:pt x="398" y="27"/>
                    </a:lnTo>
                    <a:lnTo>
                      <a:pt x="432" y="121"/>
                    </a:lnTo>
                    <a:lnTo>
                      <a:pt x="499" y="149"/>
                    </a:lnTo>
                    <a:lnTo>
                      <a:pt x="588" y="104"/>
                    </a:lnTo>
                    <a:lnTo>
                      <a:pt x="632" y="148"/>
                    </a:lnTo>
                    <a:lnTo>
                      <a:pt x="589" y="239"/>
                    </a:lnTo>
                    <a:lnTo>
                      <a:pt x="616" y="305"/>
                    </a:lnTo>
                    <a:lnTo>
                      <a:pt x="711" y="336"/>
                    </a:lnTo>
                    <a:lnTo>
                      <a:pt x="711" y="398"/>
                    </a:lnTo>
                    <a:lnTo>
                      <a:pt x="616" y="432"/>
                    </a:lnTo>
                    <a:lnTo>
                      <a:pt x="606" y="457"/>
                    </a:lnTo>
                    <a:lnTo>
                      <a:pt x="616" y="467"/>
                    </a:lnTo>
                    <a:lnTo>
                      <a:pt x="627" y="477"/>
                    </a:lnTo>
                    <a:lnTo>
                      <a:pt x="637" y="453"/>
                    </a:lnTo>
                    <a:lnTo>
                      <a:pt x="738" y="417"/>
                    </a:lnTo>
                    <a:lnTo>
                      <a:pt x="738" y="317"/>
                    </a:lnTo>
                    <a:lnTo>
                      <a:pt x="636" y="284"/>
                    </a:lnTo>
                    <a:lnTo>
                      <a:pt x="618" y="239"/>
                    </a:lnTo>
                    <a:lnTo>
                      <a:pt x="664" y="142"/>
                    </a:lnTo>
                    <a:lnTo>
                      <a:pt x="593" y="71"/>
                    </a:lnTo>
                    <a:lnTo>
                      <a:pt x="498" y="120"/>
                    </a:lnTo>
                    <a:lnTo>
                      <a:pt x="453" y="101"/>
                    </a:lnTo>
                    <a:lnTo>
                      <a:pt x="417" y="0"/>
                    </a:lnTo>
                    <a:lnTo>
                      <a:pt x="317" y="0"/>
                    </a:lnTo>
                    <a:lnTo>
                      <a:pt x="284" y="101"/>
                    </a:lnTo>
                    <a:lnTo>
                      <a:pt x="239" y="120"/>
                    </a:lnTo>
                    <a:lnTo>
                      <a:pt x="142" y="74"/>
                    </a:lnTo>
                    <a:lnTo>
                      <a:pt x="72" y="144"/>
                    </a:lnTo>
                    <a:lnTo>
                      <a:pt x="120" y="240"/>
                    </a:lnTo>
                    <a:lnTo>
                      <a:pt x="101" y="284"/>
                    </a:lnTo>
                    <a:lnTo>
                      <a:pt x="0" y="320"/>
                    </a:lnTo>
                    <a:lnTo>
                      <a:pt x="0" y="420"/>
                    </a:lnTo>
                    <a:lnTo>
                      <a:pt x="101" y="454"/>
                    </a:lnTo>
                    <a:lnTo>
                      <a:pt x="120" y="498"/>
                    </a:lnTo>
                    <a:lnTo>
                      <a:pt x="74" y="595"/>
                    </a:lnTo>
                    <a:lnTo>
                      <a:pt x="145" y="666"/>
                    </a:lnTo>
                    <a:lnTo>
                      <a:pt x="240" y="618"/>
                    </a:lnTo>
                    <a:lnTo>
                      <a:pt x="284" y="636"/>
                    </a:lnTo>
                    <a:lnTo>
                      <a:pt x="321" y="738"/>
                    </a:lnTo>
                    <a:lnTo>
                      <a:pt x="421" y="738"/>
                    </a:lnTo>
                    <a:lnTo>
                      <a:pt x="454" y="636"/>
                    </a:lnTo>
                    <a:lnTo>
                      <a:pt x="476" y="627"/>
                    </a:lnTo>
                    <a:lnTo>
                      <a:pt x="467" y="617"/>
                    </a:lnTo>
                    <a:lnTo>
                      <a:pt x="457" y="606"/>
                    </a:ln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FFFFFF"/>
                  </a:solidFill>
                  <a:latin typeface="Segoe UI"/>
                </a:endParaRPr>
              </a:p>
            </p:txBody>
          </p:sp>
          <p:sp>
            <p:nvSpPr>
              <p:cNvPr id="416" name="Freeform 163">
                <a:extLst>
                  <a:ext uri="{FF2B5EF4-FFF2-40B4-BE49-F238E27FC236}">
                    <a16:creationId xmlns:a16="http://schemas.microsoft.com/office/drawing/2014/main" id="{AF606239-C2B0-42B0-B215-83F8BB285366}"/>
                  </a:ext>
                </a:extLst>
              </p:cNvPr>
              <p:cNvSpPr>
                <a:spLocks noEditPoints="1"/>
              </p:cNvSpPr>
              <p:nvPr/>
            </p:nvSpPr>
            <p:spPr bwMode="auto">
              <a:xfrm>
                <a:off x="5353050" y="3822701"/>
                <a:ext cx="58738" cy="60325"/>
              </a:xfrm>
              <a:custGeom>
                <a:avLst/>
                <a:gdLst>
                  <a:gd name="T0" fmla="*/ 185 w 212"/>
                  <a:gd name="T1" fmla="*/ 112 h 218"/>
                  <a:gd name="T2" fmla="*/ 185 w 212"/>
                  <a:gd name="T3" fmla="*/ 112 h 218"/>
                  <a:gd name="T4" fmla="*/ 162 w 212"/>
                  <a:gd name="T5" fmla="*/ 168 h 218"/>
                  <a:gd name="T6" fmla="*/ 50 w 212"/>
                  <a:gd name="T7" fmla="*/ 168 h 218"/>
                  <a:gd name="T8" fmla="*/ 27 w 212"/>
                  <a:gd name="T9" fmla="*/ 112 h 218"/>
                  <a:gd name="T10" fmla="*/ 50 w 212"/>
                  <a:gd name="T11" fmla="*/ 56 h 218"/>
                  <a:gd name="T12" fmla="*/ 106 w 212"/>
                  <a:gd name="T13" fmla="*/ 32 h 218"/>
                  <a:gd name="T14" fmla="*/ 162 w 212"/>
                  <a:gd name="T15" fmla="*/ 56 h 218"/>
                  <a:gd name="T16" fmla="*/ 185 w 212"/>
                  <a:gd name="T17" fmla="*/ 112 h 218"/>
                  <a:gd name="T18" fmla="*/ 31 w 212"/>
                  <a:gd name="T19" fmla="*/ 37 h 218"/>
                  <a:gd name="T20" fmla="*/ 31 w 212"/>
                  <a:gd name="T21" fmla="*/ 37 h 218"/>
                  <a:gd name="T22" fmla="*/ 0 w 212"/>
                  <a:gd name="T23" fmla="*/ 112 h 218"/>
                  <a:gd name="T24" fmla="*/ 3 w 212"/>
                  <a:gd name="T25" fmla="*/ 136 h 218"/>
                  <a:gd name="T26" fmla="*/ 16 w 212"/>
                  <a:gd name="T27" fmla="*/ 167 h 218"/>
                  <a:gd name="T28" fmla="*/ 31 w 212"/>
                  <a:gd name="T29" fmla="*/ 187 h 218"/>
                  <a:gd name="T30" fmla="*/ 106 w 212"/>
                  <a:gd name="T31" fmla="*/ 218 h 218"/>
                  <a:gd name="T32" fmla="*/ 181 w 212"/>
                  <a:gd name="T33" fmla="*/ 187 h 218"/>
                  <a:gd name="T34" fmla="*/ 212 w 212"/>
                  <a:gd name="T35" fmla="*/ 112 h 218"/>
                  <a:gd name="T36" fmla="*/ 181 w 212"/>
                  <a:gd name="T37" fmla="*/ 37 h 218"/>
                  <a:gd name="T38" fmla="*/ 162 w 212"/>
                  <a:gd name="T39" fmla="*/ 21 h 218"/>
                  <a:gd name="T40" fmla="*/ 131 w 212"/>
                  <a:gd name="T41" fmla="*/ 9 h 218"/>
                  <a:gd name="T42" fmla="*/ 31 w 212"/>
                  <a:gd name="T43" fmla="*/ 3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2" h="218">
                    <a:moveTo>
                      <a:pt x="185" y="112"/>
                    </a:moveTo>
                    <a:lnTo>
                      <a:pt x="185" y="112"/>
                    </a:lnTo>
                    <a:cubicBezTo>
                      <a:pt x="185" y="133"/>
                      <a:pt x="177" y="153"/>
                      <a:pt x="162" y="168"/>
                    </a:cubicBezTo>
                    <a:cubicBezTo>
                      <a:pt x="131" y="199"/>
                      <a:pt x="81" y="199"/>
                      <a:pt x="50" y="168"/>
                    </a:cubicBezTo>
                    <a:cubicBezTo>
                      <a:pt x="35" y="153"/>
                      <a:pt x="27" y="133"/>
                      <a:pt x="27" y="112"/>
                    </a:cubicBezTo>
                    <a:cubicBezTo>
                      <a:pt x="27" y="90"/>
                      <a:pt x="35" y="70"/>
                      <a:pt x="50" y="56"/>
                    </a:cubicBezTo>
                    <a:cubicBezTo>
                      <a:pt x="66" y="40"/>
                      <a:pt x="86" y="32"/>
                      <a:pt x="106" y="32"/>
                    </a:cubicBezTo>
                    <a:cubicBezTo>
                      <a:pt x="126" y="32"/>
                      <a:pt x="147" y="40"/>
                      <a:pt x="162" y="56"/>
                    </a:cubicBezTo>
                    <a:cubicBezTo>
                      <a:pt x="177" y="70"/>
                      <a:pt x="185" y="90"/>
                      <a:pt x="185" y="112"/>
                    </a:cubicBezTo>
                    <a:close/>
                    <a:moveTo>
                      <a:pt x="31" y="37"/>
                    </a:moveTo>
                    <a:lnTo>
                      <a:pt x="31" y="37"/>
                    </a:lnTo>
                    <a:cubicBezTo>
                      <a:pt x="11" y="57"/>
                      <a:pt x="0" y="83"/>
                      <a:pt x="0" y="112"/>
                    </a:cubicBezTo>
                    <a:cubicBezTo>
                      <a:pt x="0" y="120"/>
                      <a:pt x="1" y="128"/>
                      <a:pt x="3" y="136"/>
                    </a:cubicBezTo>
                    <a:cubicBezTo>
                      <a:pt x="6" y="147"/>
                      <a:pt x="10" y="157"/>
                      <a:pt x="16" y="167"/>
                    </a:cubicBezTo>
                    <a:cubicBezTo>
                      <a:pt x="20" y="174"/>
                      <a:pt x="25" y="181"/>
                      <a:pt x="31" y="187"/>
                    </a:cubicBezTo>
                    <a:cubicBezTo>
                      <a:pt x="52" y="207"/>
                      <a:pt x="79" y="218"/>
                      <a:pt x="106" y="218"/>
                    </a:cubicBezTo>
                    <a:cubicBezTo>
                      <a:pt x="133" y="218"/>
                      <a:pt x="160" y="207"/>
                      <a:pt x="181" y="187"/>
                    </a:cubicBezTo>
                    <a:cubicBezTo>
                      <a:pt x="201" y="167"/>
                      <a:pt x="212" y="140"/>
                      <a:pt x="212" y="112"/>
                    </a:cubicBezTo>
                    <a:cubicBezTo>
                      <a:pt x="212" y="83"/>
                      <a:pt x="201" y="57"/>
                      <a:pt x="181" y="37"/>
                    </a:cubicBezTo>
                    <a:cubicBezTo>
                      <a:pt x="175" y="31"/>
                      <a:pt x="169" y="26"/>
                      <a:pt x="162" y="21"/>
                    </a:cubicBezTo>
                    <a:cubicBezTo>
                      <a:pt x="152" y="15"/>
                      <a:pt x="141" y="11"/>
                      <a:pt x="131" y="9"/>
                    </a:cubicBezTo>
                    <a:cubicBezTo>
                      <a:pt x="96" y="0"/>
                      <a:pt x="58" y="10"/>
                      <a:pt x="31" y="37"/>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FFFFFF"/>
                  </a:solidFill>
                  <a:latin typeface="Segoe UI"/>
                </a:endParaRPr>
              </a:p>
            </p:txBody>
          </p:sp>
          <p:sp>
            <p:nvSpPr>
              <p:cNvPr id="417" name="Freeform 164">
                <a:extLst>
                  <a:ext uri="{FF2B5EF4-FFF2-40B4-BE49-F238E27FC236}">
                    <a16:creationId xmlns:a16="http://schemas.microsoft.com/office/drawing/2014/main" id="{20198342-F0BE-4B20-9615-E8CD94EA7D1F}"/>
                  </a:ext>
                </a:extLst>
              </p:cNvPr>
              <p:cNvSpPr>
                <a:spLocks/>
              </p:cNvSpPr>
              <p:nvPr/>
            </p:nvSpPr>
            <p:spPr bwMode="auto">
              <a:xfrm>
                <a:off x="5199063" y="3544889"/>
                <a:ext cx="673100" cy="442913"/>
              </a:xfrm>
              <a:custGeom>
                <a:avLst/>
                <a:gdLst>
                  <a:gd name="T0" fmla="*/ 2209 w 2450"/>
                  <a:gd name="T1" fmla="*/ 633 h 1612"/>
                  <a:gd name="T2" fmla="*/ 2209 w 2450"/>
                  <a:gd name="T3" fmla="*/ 633 h 1612"/>
                  <a:gd name="T4" fmla="*/ 2032 w 2450"/>
                  <a:gd name="T5" fmla="*/ 316 h 1612"/>
                  <a:gd name="T6" fmla="*/ 1809 w 2450"/>
                  <a:gd name="T7" fmla="*/ 249 h 1612"/>
                  <a:gd name="T8" fmla="*/ 1630 w 2450"/>
                  <a:gd name="T9" fmla="*/ 294 h 1612"/>
                  <a:gd name="T10" fmla="*/ 1069 w 2450"/>
                  <a:gd name="T11" fmla="*/ 0 h 1612"/>
                  <a:gd name="T12" fmla="*/ 687 w 2450"/>
                  <a:gd name="T13" fmla="*/ 116 h 1612"/>
                  <a:gd name="T14" fmla="*/ 385 w 2450"/>
                  <a:gd name="T15" fmla="*/ 681 h 1612"/>
                  <a:gd name="T16" fmla="*/ 385 w 2450"/>
                  <a:gd name="T17" fmla="*/ 701 h 1612"/>
                  <a:gd name="T18" fmla="*/ 0 w 2450"/>
                  <a:gd name="T19" fmla="*/ 1153 h 1612"/>
                  <a:gd name="T20" fmla="*/ 464 w 2450"/>
                  <a:gd name="T21" fmla="*/ 1612 h 1612"/>
                  <a:gd name="T22" fmla="*/ 1007 w 2450"/>
                  <a:gd name="T23" fmla="*/ 1612 h 1612"/>
                  <a:gd name="T24" fmla="*/ 980 w 2450"/>
                  <a:gd name="T25" fmla="*/ 1585 h 1612"/>
                  <a:gd name="T26" fmla="*/ 464 w 2450"/>
                  <a:gd name="T27" fmla="*/ 1585 h 1612"/>
                  <a:gd name="T28" fmla="*/ 26 w 2450"/>
                  <a:gd name="T29" fmla="*/ 1153 h 1612"/>
                  <a:gd name="T30" fmla="*/ 401 w 2450"/>
                  <a:gd name="T31" fmla="*/ 725 h 1612"/>
                  <a:gd name="T32" fmla="*/ 412 w 2450"/>
                  <a:gd name="T33" fmla="*/ 723 h 1612"/>
                  <a:gd name="T34" fmla="*/ 412 w 2450"/>
                  <a:gd name="T35" fmla="*/ 681 h 1612"/>
                  <a:gd name="T36" fmla="*/ 702 w 2450"/>
                  <a:gd name="T37" fmla="*/ 138 h 1612"/>
                  <a:gd name="T38" fmla="*/ 1069 w 2450"/>
                  <a:gd name="T39" fmla="*/ 27 h 1612"/>
                  <a:gd name="T40" fmla="*/ 1615 w 2450"/>
                  <a:gd name="T41" fmla="*/ 319 h 1612"/>
                  <a:gd name="T42" fmla="*/ 1622 w 2450"/>
                  <a:gd name="T43" fmla="*/ 329 h 1612"/>
                  <a:gd name="T44" fmla="*/ 1633 w 2450"/>
                  <a:gd name="T45" fmla="*/ 323 h 1612"/>
                  <a:gd name="T46" fmla="*/ 1809 w 2450"/>
                  <a:gd name="T47" fmla="*/ 276 h 1612"/>
                  <a:gd name="T48" fmla="*/ 2017 w 2450"/>
                  <a:gd name="T49" fmla="*/ 338 h 1612"/>
                  <a:gd name="T50" fmla="*/ 2183 w 2450"/>
                  <a:gd name="T51" fmla="*/ 641 h 1612"/>
                  <a:gd name="T52" fmla="*/ 2183 w 2450"/>
                  <a:gd name="T53" fmla="*/ 648 h 1612"/>
                  <a:gd name="T54" fmla="*/ 2189 w 2450"/>
                  <a:gd name="T55" fmla="*/ 652 h 1612"/>
                  <a:gd name="T56" fmla="*/ 2423 w 2450"/>
                  <a:gd name="T57" fmla="*/ 1077 h 1612"/>
                  <a:gd name="T58" fmla="*/ 1969 w 2450"/>
                  <a:gd name="T59" fmla="*/ 1585 h 1612"/>
                  <a:gd name="T60" fmla="*/ 1280 w 2450"/>
                  <a:gd name="T61" fmla="*/ 1585 h 1612"/>
                  <a:gd name="T62" fmla="*/ 1306 w 2450"/>
                  <a:gd name="T63" fmla="*/ 1612 h 1612"/>
                  <a:gd name="T64" fmla="*/ 1911 w 2450"/>
                  <a:gd name="T65" fmla="*/ 1612 h 1612"/>
                  <a:gd name="T66" fmla="*/ 1971 w 2450"/>
                  <a:gd name="T67" fmla="*/ 1612 h 1612"/>
                  <a:gd name="T68" fmla="*/ 2450 w 2450"/>
                  <a:gd name="T69" fmla="*/ 1077 h 1612"/>
                  <a:gd name="T70" fmla="*/ 2209 w 2450"/>
                  <a:gd name="T71" fmla="*/ 633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50" h="1612">
                    <a:moveTo>
                      <a:pt x="2209" y="633"/>
                    </a:moveTo>
                    <a:lnTo>
                      <a:pt x="2209" y="633"/>
                    </a:lnTo>
                    <a:cubicBezTo>
                      <a:pt x="2204" y="505"/>
                      <a:pt x="2139" y="387"/>
                      <a:pt x="2032" y="316"/>
                    </a:cubicBezTo>
                    <a:cubicBezTo>
                      <a:pt x="1966" y="272"/>
                      <a:pt x="1889" y="249"/>
                      <a:pt x="1809" y="249"/>
                    </a:cubicBezTo>
                    <a:cubicBezTo>
                      <a:pt x="1746" y="249"/>
                      <a:pt x="1685" y="265"/>
                      <a:pt x="1630" y="294"/>
                    </a:cubicBezTo>
                    <a:cubicBezTo>
                      <a:pt x="1501" y="110"/>
                      <a:pt x="1292" y="0"/>
                      <a:pt x="1069" y="0"/>
                    </a:cubicBezTo>
                    <a:cubicBezTo>
                      <a:pt x="932" y="0"/>
                      <a:pt x="800" y="40"/>
                      <a:pt x="687" y="116"/>
                    </a:cubicBezTo>
                    <a:cubicBezTo>
                      <a:pt x="498" y="243"/>
                      <a:pt x="385" y="455"/>
                      <a:pt x="385" y="681"/>
                    </a:cubicBezTo>
                    <a:lnTo>
                      <a:pt x="385" y="701"/>
                    </a:lnTo>
                    <a:cubicBezTo>
                      <a:pt x="168" y="739"/>
                      <a:pt x="0" y="936"/>
                      <a:pt x="0" y="1153"/>
                    </a:cubicBezTo>
                    <a:cubicBezTo>
                      <a:pt x="0" y="1406"/>
                      <a:pt x="208" y="1612"/>
                      <a:pt x="464" y="1612"/>
                    </a:cubicBezTo>
                    <a:lnTo>
                      <a:pt x="1007" y="1612"/>
                    </a:lnTo>
                    <a:lnTo>
                      <a:pt x="980" y="1585"/>
                    </a:lnTo>
                    <a:lnTo>
                      <a:pt x="464" y="1585"/>
                    </a:lnTo>
                    <a:cubicBezTo>
                      <a:pt x="223" y="1585"/>
                      <a:pt x="26" y="1391"/>
                      <a:pt x="26" y="1153"/>
                    </a:cubicBezTo>
                    <a:cubicBezTo>
                      <a:pt x="26" y="945"/>
                      <a:pt x="191" y="757"/>
                      <a:pt x="401" y="725"/>
                    </a:cubicBezTo>
                    <a:lnTo>
                      <a:pt x="412" y="723"/>
                    </a:lnTo>
                    <a:lnTo>
                      <a:pt x="412" y="681"/>
                    </a:lnTo>
                    <a:cubicBezTo>
                      <a:pt x="412" y="463"/>
                      <a:pt x="520" y="261"/>
                      <a:pt x="702" y="138"/>
                    </a:cubicBezTo>
                    <a:cubicBezTo>
                      <a:pt x="810" y="65"/>
                      <a:pt x="937" y="27"/>
                      <a:pt x="1069" y="27"/>
                    </a:cubicBezTo>
                    <a:cubicBezTo>
                      <a:pt x="1287" y="27"/>
                      <a:pt x="1491" y="136"/>
                      <a:pt x="1615" y="319"/>
                    </a:cubicBezTo>
                    <a:lnTo>
                      <a:pt x="1622" y="329"/>
                    </a:lnTo>
                    <a:lnTo>
                      <a:pt x="1633" y="323"/>
                    </a:lnTo>
                    <a:cubicBezTo>
                      <a:pt x="1686" y="292"/>
                      <a:pt x="1747" y="276"/>
                      <a:pt x="1809" y="276"/>
                    </a:cubicBezTo>
                    <a:cubicBezTo>
                      <a:pt x="1884" y="276"/>
                      <a:pt x="1956" y="297"/>
                      <a:pt x="2017" y="338"/>
                    </a:cubicBezTo>
                    <a:cubicBezTo>
                      <a:pt x="2118" y="406"/>
                      <a:pt x="2180" y="519"/>
                      <a:pt x="2183" y="641"/>
                    </a:cubicBezTo>
                    <a:lnTo>
                      <a:pt x="2183" y="648"/>
                    </a:lnTo>
                    <a:lnTo>
                      <a:pt x="2189" y="652"/>
                    </a:lnTo>
                    <a:cubicBezTo>
                      <a:pt x="2336" y="748"/>
                      <a:pt x="2423" y="907"/>
                      <a:pt x="2423" y="1077"/>
                    </a:cubicBezTo>
                    <a:cubicBezTo>
                      <a:pt x="2423" y="1342"/>
                      <a:pt x="2228" y="1560"/>
                      <a:pt x="1969" y="1585"/>
                    </a:cubicBezTo>
                    <a:lnTo>
                      <a:pt x="1280" y="1585"/>
                    </a:lnTo>
                    <a:lnTo>
                      <a:pt x="1306" y="1612"/>
                    </a:lnTo>
                    <a:lnTo>
                      <a:pt x="1911" y="1612"/>
                    </a:lnTo>
                    <a:lnTo>
                      <a:pt x="1971" y="1612"/>
                    </a:lnTo>
                    <a:cubicBezTo>
                      <a:pt x="2244" y="1585"/>
                      <a:pt x="2450" y="1355"/>
                      <a:pt x="2450" y="1077"/>
                    </a:cubicBezTo>
                    <a:cubicBezTo>
                      <a:pt x="2450" y="900"/>
                      <a:pt x="2360" y="735"/>
                      <a:pt x="2209" y="633"/>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FFFFFF"/>
                  </a:solidFill>
                  <a:latin typeface="Segoe UI"/>
                </a:endParaRPr>
              </a:p>
            </p:txBody>
          </p:sp>
          <p:sp>
            <p:nvSpPr>
              <p:cNvPr id="418" name="Freeform 165">
                <a:extLst>
                  <a:ext uri="{FF2B5EF4-FFF2-40B4-BE49-F238E27FC236}">
                    <a16:creationId xmlns:a16="http://schemas.microsoft.com/office/drawing/2014/main" id="{4E8E6BDA-9617-4D4B-AA88-95EC820B8DA6}"/>
                  </a:ext>
                </a:extLst>
              </p:cNvPr>
              <p:cNvSpPr>
                <a:spLocks noEditPoints="1"/>
              </p:cNvSpPr>
              <p:nvPr/>
            </p:nvSpPr>
            <p:spPr bwMode="auto">
              <a:xfrm>
                <a:off x="5543550" y="4014789"/>
                <a:ext cx="34925" cy="34925"/>
              </a:xfrm>
              <a:custGeom>
                <a:avLst/>
                <a:gdLst>
                  <a:gd name="T0" fmla="*/ 63 w 125"/>
                  <a:gd name="T1" fmla="*/ 26 h 125"/>
                  <a:gd name="T2" fmla="*/ 63 w 125"/>
                  <a:gd name="T3" fmla="*/ 26 h 125"/>
                  <a:gd name="T4" fmla="*/ 37 w 125"/>
                  <a:gd name="T5" fmla="*/ 37 h 125"/>
                  <a:gd name="T6" fmla="*/ 27 w 125"/>
                  <a:gd name="T7" fmla="*/ 62 h 125"/>
                  <a:gd name="T8" fmla="*/ 37 w 125"/>
                  <a:gd name="T9" fmla="*/ 87 h 125"/>
                  <a:gd name="T10" fmla="*/ 88 w 125"/>
                  <a:gd name="T11" fmla="*/ 87 h 125"/>
                  <a:gd name="T12" fmla="*/ 98 w 125"/>
                  <a:gd name="T13" fmla="*/ 62 h 125"/>
                  <a:gd name="T14" fmla="*/ 88 w 125"/>
                  <a:gd name="T15" fmla="*/ 37 h 125"/>
                  <a:gd name="T16" fmla="*/ 63 w 125"/>
                  <a:gd name="T17" fmla="*/ 26 h 125"/>
                  <a:gd name="T18" fmla="*/ 63 w 125"/>
                  <a:gd name="T19" fmla="*/ 125 h 125"/>
                  <a:gd name="T20" fmla="*/ 63 w 125"/>
                  <a:gd name="T21" fmla="*/ 125 h 125"/>
                  <a:gd name="T22" fmla="*/ 19 w 125"/>
                  <a:gd name="T23" fmla="*/ 106 h 125"/>
                  <a:gd name="T24" fmla="*/ 0 w 125"/>
                  <a:gd name="T25" fmla="*/ 62 h 125"/>
                  <a:gd name="T26" fmla="*/ 19 w 125"/>
                  <a:gd name="T27" fmla="*/ 18 h 125"/>
                  <a:gd name="T28" fmla="*/ 63 w 125"/>
                  <a:gd name="T29" fmla="*/ 0 h 125"/>
                  <a:gd name="T30" fmla="*/ 107 w 125"/>
                  <a:gd name="T31" fmla="*/ 18 h 125"/>
                  <a:gd name="T32" fmla="*/ 125 w 125"/>
                  <a:gd name="T33" fmla="*/ 62 h 125"/>
                  <a:gd name="T34" fmla="*/ 107 w 125"/>
                  <a:gd name="T35" fmla="*/ 106 h 125"/>
                  <a:gd name="T36" fmla="*/ 63 w 125"/>
                  <a:gd name="T3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125">
                    <a:moveTo>
                      <a:pt x="63" y="26"/>
                    </a:moveTo>
                    <a:lnTo>
                      <a:pt x="63" y="26"/>
                    </a:lnTo>
                    <a:cubicBezTo>
                      <a:pt x="53" y="26"/>
                      <a:pt x="44" y="30"/>
                      <a:pt x="37" y="37"/>
                    </a:cubicBezTo>
                    <a:cubicBezTo>
                      <a:pt x="31" y="44"/>
                      <a:pt x="27" y="53"/>
                      <a:pt x="27" y="62"/>
                    </a:cubicBezTo>
                    <a:cubicBezTo>
                      <a:pt x="27" y="72"/>
                      <a:pt x="31" y="81"/>
                      <a:pt x="37" y="87"/>
                    </a:cubicBezTo>
                    <a:cubicBezTo>
                      <a:pt x="51" y="101"/>
                      <a:pt x="74" y="101"/>
                      <a:pt x="88" y="87"/>
                    </a:cubicBezTo>
                    <a:cubicBezTo>
                      <a:pt x="95" y="81"/>
                      <a:pt x="98" y="72"/>
                      <a:pt x="98" y="62"/>
                    </a:cubicBezTo>
                    <a:cubicBezTo>
                      <a:pt x="98" y="53"/>
                      <a:pt x="95" y="44"/>
                      <a:pt x="88" y="37"/>
                    </a:cubicBezTo>
                    <a:cubicBezTo>
                      <a:pt x="81" y="30"/>
                      <a:pt x="72" y="26"/>
                      <a:pt x="63" y="26"/>
                    </a:cubicBezTo>
                    <a:close/>
                    <a:moveTo>
                      <a:pt x="63" y="125"/>
                    </a:moveTo>
                    <a:lnTo>
                      <a:pt x="63" y="125"/>
                    </a:lnTo>
                    <a:cubicBezTo>
                      <a:pt x="47" y="125"/>
                      <a:pt x="31" y="118"/>
                      <a:pt x="19" y="106"/>
                    </a:cubicBezTo>
                    <a:cubicBezTo>
                      <a:pt x="7" y="94"/>
                      <a:pt x="0" y="79"/>
                      <a:pt x="0" y="62"/>
                    </a:cubicBezTo>
                    <a:cubicBezTo>
                      <a:pt x="0" y="45"/>
                      <a:pt x="7" y="30"/>
                      <a:pt x="19" y="18"/>
                    </a:cubicBezTo>
                    <a:cubicBezTo>
                      <a:pt x="30" y="6"/>
                      <a:pt x="46" y="0"/>
                      <a:pt x="63" y="0"/>
                    </a:cubicBezTo>
                    <a:cubicBezTo>
                      <a:pt x="79" y="0"/>
                      <a:pt x="95" y="6"/>
                      <a:pt x="107" y="18"/>
                    </a:cubicBezTo>
                    <a:cubicBezTo>
                      <a:pt x="119" y="30"/>
                      <a:pt x="125" y="45"/>
                      <a:pt x="125" y="62"/>
                    </a:cubicBezTo>
                    <a:cubicBezTo>
                      <a:pt x="125" y="79"/>
                      <a:pt x="119" y="94"/>
                      <a:pt x="107" y="106"/>
                    </a:cubicBezTo>
                    <a:cubicBezTo>
                      <a:pt x="95" y="118"/>
                      <a:pt x="79" y="125"/>
                      <a:pt x="63" y="125"/>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FFFFFF"/>
                  </a:solidFill>
                  <a:latin typeface="Segoe UI"/>
                </a:endParaRPr>
              </a:p>
            </p:txBody>
          </p:sp>
          <p:sp>
            <p:nvSpPr>
              <p:cNvPr id="419" name="Freeform 166">
                <a:extLst>
                  <a:ext uri="{FF2B5EF4-FFF2-40B4-BE49-F238E27FC236}">
                    <a16:creationId xmlns:a16="http://schemas.microsoft.com/office/drawing/2014/main" id="{CABAF40D-2D6C-44B8-B54C-1A47FF864BE1}"/>
                  </a:ext>
                </a:extLst>
              </p:cNvPr>
              <p:cNvSpPr>
                <a:spLocks/>
              </p:cNvSpPr>
              <p:nvPr/>
            </p:nvSpPr>
            <p:spPr bwMode="auto">
              <a:xfrm>
                <a:off x="5329238" y="3800476"/>
                <a:ext cx="263525" cy="263525"/>
              </a:xfrm>
              <a:custGeom>
                <a:avLst/>
                <a:gdLst>
                  <a:gd name="T0" fmla="*/ 454 w 961"/>
                  <a:gd name="T1" fmla="*/ 303 h 960"/>
                  <a:gd name="T2" fmla="*/ 454 w 961"/>
                  <a:gd name="T3" fmla="*/ 303 h 960"/>
                  <a:gd name="T4" fmla="*/ 443 w 961"/>
                  <a:gd name="T5" fmla="*/ 293 h 960"/>
                  <a:gd name="T6" fmla="*/ 433 w 961"/>
                  <a:gd name="T7" fmla="*/ 283 h 960"/>
                  <a:gd name="T8" fmla="*/ 428 w 961"/>
                  <a:gd name="T9" fmla="*/ 278 h 960"/>
                  <a:gd name="T10" fmla="*/ 374 w 961"/>
                  <a:gd name="T11" fmla="*/ 66 h 960"/>
                  <a:gd name="T12" fmla="*/ 373 w 961"/>
                  <a:gd name="T13" fmla="*/ 65 h 960"/>
                  <a:gd name="T14" fmla="*/ 213 w 961"/>
                  <a:gd name="T15" fmla="*/ 1 h 960"/>
                  <a:gd name="T16" fmla="*/ 196 w 961"/>
                  <a:gd name="T17" fmla="*/ 2 h 960"/>
                  <a:gd name="T18" fmla="*/ 221 w 961"/>
                  <a:gd name="T19" fmla="*/ 93 h 960"/>
                  <a:gd name="T20" fmla="*/ 252 w 961"/>
                  <a:gd name="T21" fmla="*/ 105 h 960"/>
                  <a:gd name="T22" fmla="*/ 231 w 961"/>
                  <a:gd name="T23" fmla="*/ 28 h 960"/>
                  <a:gd name="T24" fmla="*/ 353 w 961"/>
                  <a:gd name="T25" fmla="*/ 83 h 960"/>
                  <a:gd name="T26" fmla="*/ 354 w 961"/>
                  <a:gd name="T27" fmla="*/ 83 h 960"/>
                  <a:gd name="T28" fmla="*/ 400 w 961"/>
                  <a:gd name="T29" fmla="*/ 278 h 960"/>
                  <a:gd name="T30" fmla="*/ 397 w 961"/>
                  <a:gd name="T31" fmla="*/ 286 h 960"/>
                  <a:gd name="T32" fmla="*/ 425 w 961"/>
                  <a:gd name="T33" fmla="*/ 312 h 960"/>
                  <a:gd name="T34" fmla="*/ 913 w 961"/>
                  <a:gd name="T35" fmla="*/ 801 h 960"/>
                  <a:gd name="T36" fmla="*/ 934 w 961"/>
                  <a:gd name="T37" fmla="*/ 851 h 960"/>
                  <a:gd name="T38" fmla="*/ 913 w 961"/>
                  <a:gd name="T39" fmla="*/ 901 h 960"/>
                  <a:gd name="T40" fmla="*/ 901 w 961"/>
                  <a:gd name="T41" fmla="*/ 913 h 960"/>
                  <a:gd name="T42" fmla="*/ 801 w 961"/>
                  <a:gd name="T43" fmla="*/ 913 h 960"/>
                  <a:gd name="T44" fmla="*/ 313 w 961"/>
                  <a:gd name="T45" fmla="*/ 425 h 960"/>
                  <a:gd name="T46" fmla="*/ 287 w 961"/>
                  <a:gd name="T47" fmla="*/ 397 h 960"/>
                  <a:gd name="T48" fmla="*/ 279 w 961"/>
                  <a:gd name="T49" fmla="*/ 399 h 960"/>
                  <a:gd name="T50" fmla="*/ 85 w 961"/>
                  <a:gd name="T51" fmla="*/ 354 h 960"/>
                  <a:gd name="T52" fmla="*/ 84 w 961"/>
                  <a:gd name="T53" fmla="*/ 353 h 960"/>
                  <a:gd name="T54" fmla="*/ 29 w 961"/>
                  <a:gd name="T55" fmla="*/ 230 h 960"/>
                  <a:gd name="T56" fmla="*/ 106 w 961"/>
                  <a:gd name="T57" fmla="*/ 251 h 960"/>
                  <a:gd name="T58" fmla="*/ 93 w 961"/>
                  <a:gd name="T59" fmla="*/ 220 h 960"/>
                  <a:gd name="T60" fmla="*/ 2 w 961"/>
                  <a:gd name="T61" fmla="*/ 196 h 960"/>
                  <a:gd name="T62" fmla="*/ 2 w 961"/>
                  <a:gd name="T63" fmla="*/ 213 h 960"/>
                  <a:gd name="T64" fmla="*/ 64 w 961"/>
                  <a:gd name="T65" fmla="*/ 371 h 960"/>
                  <a:gd name="T66" fmla="*/ 65 w 961"/>
                  <a:gd name="T67" fmla="*/ 372 h 960"/>
                  <a:gd name="T68" fmla="*/ 279 w 961"/>
                  <a:gd name="T69" fmla="*/ 427 h 960"/>
                  <a:gd name="T70" fmla="*/ 284 w 961"/>
                  <a:gd name="T71" fmla="*/ 432 h 960"/>
                  <a:gd name="T72" fmla="*/ 294 w 961"/>
                  <a:gd name="T73" fmla="*/ 443 h 960"/>
                  <a:gd name="T74" fmla="*/ 303 w 961"/>
                  <a:gd name="T75" fmla="*/ 453 h 960"/>
                  <a:gd name="T76" fmla="*/ 508 w 961"/>
                  <a:gd name="T77" fmla="*/ 657 h 960"/>
                  <a:gd name="T78" fmla="*/ 535 w 961"/>
                  <a:gd name="T79" fmla="*/ 684 h 960"/>
                  <a:gd name="T80" fmla="*/ 782 w 961"/>
                  <a:gd name="T81" fmla="*/ 932 h 960"/>
                  <a:gd name="T82" fmla="*/ 851 w 961"/>
                  <a:gd name="T83" fmla="*/ 960 h 960"/>
                  <a:gd name="T84" fmla="*/ 920 w 961"/>
                  <a:gd name="T85" fmla="*/ 932 h 960"/>
                  <a:gd name="T86" fmla="*/ 932 w 961"/>
                  <a:gd name="T87" fmla="*/ 920 h 960"/>
                  <a:gd name="T88" fmla="*/ 961 w 961"/>
                  <a:gd name="T89" fmla="*/ 851 h 960"/>
                  <a:gd name="T90" fmla="*/ 932 w 961"/>
                  <a:gd name="T91" fmla="*/ 782 h 960"/>
                  <a:gd name="T92" fmla="*/ 834 w 961"/>
                  <a:gd name="T93" fmla="*/ 684 h 960"/>
                  <a:gd name="T94" fmla="*/ 808 w 961"/>
                  <a:gd name="T95" fmla="*/ 657 h 960"/>
                  <a:gd name="T96" fmla="*/ 454 w 961"/>
                  <a:gd name="T97" fmla="*/ 303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61" h="960">
                    <a:moveTo>
                      <a:pt x="454" y="303"/>
                    </a:moveTo>
                    <a:lnTo>
                      <a:pt x="454" y="303"/>
                    </a:lnTo>
                    <a:lnTo>
                      <a:pt x="443" y="293"/>
                    </a:lnTo>
                    <a:lnTo>
                      <a:pt x="433" y="283"/>
                    </a:lnTo>
                    <a:lnTo>
                      <a:pt x="428" y="278"/>
                    </a:lnTo>
                    <a:cubicBezTo>
                      <a:pt x="450" y="203"/>
                      <a:pt x="429" y="122"/>
                      <a:pt x="374" y="66"/>
                    </a:cubicBezTo>
                    <a:lnTo>
                      <a:pt x="373" y="65"/>
                    </a:lnTo>
                    <a:cubicBezTo>
                      <a:pt x="330" y="22"/>
                      <a:pt x="273" y="0"/>
                      <a:pt x="213" y="1"/>
                    </a:cubicBezTo>
                    <a:lnTo>
                      <a:pt x="196" y="2"/>
                    </a:lnTo>
                    <a:lnTo>
                      <a:pt x="221" y="93"/>
                    </a:lnTo>
                    <a:cubicBezTo>
                      <a:pt x="231" y="95"/>
                      <a:pt x="242" y="99"/>
                      <a:pt x="252" y="105"/>
                    </a:cubicBezTo>
                    <a:lnTo>
                      <a:pt x="231" y="28"/>
                    </a:lnTo>
                    <a:cubicBezTo>
                      <a:pt x="277" y="31"/>
                      <a:pt x="320" y="50"/>
                      <a:pt x="353" y="83"/>
                    </a:cubicBezTo>
                    <a:lnTo>
                      <a:pt x="354" y="83"/>
                    </a:lnTo>
                    <a:cubicBezTo>
                      <a:pt x="405" y="135"/>
                      <a:pt x="423" y="209"/>
                      <a:pt x="400" y="278"/>
                    </a:cubicBezTo>
                    <a:lnTo>
                      <a:pt x="397" y="286"/>
                    </a:lnTo>
                    <a:lnTo>
                      <a:pt x="425" y="312"/>
                    </a:lnTo>
                    <a:lnTo>
                      <a:pt x="913" y="801"/>
                    </a:lnTo>
                    <a:cubicBezTo>
                      <a:pt x="927" y="814"/>
                      <a:pt x="934" y="832"/>
                      <a:pt x="934" y="851"/>
                    </a:cubicBezTo>
                    <a:cubicBezTo>
                      <a:pt x="934" y="870"/>
                      <a:pt x="927" y="887"/>
                      <a:pt x="913" y="901"/>
                    </a:cubicBezTo>
                    <a:lnTo>
                      <a:pt x="901" y="913"/>
                    </a:lnTo>
                    <a:cubicBezTo>
                      <a:pt x="874" y="940"/>
                      <a:pt x="829" y="940"/>
                      <a:pt x="801" y="913"/>
                    </a:cubicBezTo>
                    <a:lnTo>
                      <a:pt x="313" y="425"/>
                    </a:lnTo>
                    <a:lnTo>
                      <a:pt x="287" y="397"/>
                    </a:lnTo>
                    <a:lnTo>
                      <a:pt x="279" y="399"/>
                    </a:lnTo>
                    <a:cubicBezTo>
                      <a:pt x="210" y="422"/>
                      <a:pt x="136" y="405"/>
                      <a:pt x="85" y="354"/>
                    </a:cubicBezTo>
                    <a:lnTo>
                      <a:pt x="84" y="353"/>
                    </a:lnTo>
                    <a:cubicBezTo>
                      <a:pt x="51" y="320"/>
                      <a:pt x="31" y="277"/>
                      <a:pt x="29" y="230"/>
                    </a:cubicBezTo>
                    <a:lnTo>
                      <a:pt x="106" y="251"/>
                    </a:lnTo>
                    <a:cubicBezTo>
                      <a:pt x="100" y="241"/>
                      <a:pt x="96" y="231"/>
                      <a:pt x="93" y="220"/>
                    </a:cubicBezTo>
                    <a:lnTo>
                      <a:pt x="2" y="196"/>
                    </a:lnTo>
                    <a:lnTo>
                      <a:pt x="2" y="213"/>
                    </a:lnTo>
                    <a:cubicBezTo>
                      <a:pt x="0" y="273"/>
                      <a:pt x="22" y="329"/>
                      <a:pt x="64" y="371"/>
                    </a:cubicBezTo>
                    <a:lnTo>
                      <a:pt x="65" y="372"/>
                    </a:lnTo>
                    <a:cubicBezTo>
                      <a:pt x="122" y="429"/>
                      <a:pt x="203" y="449"/>
                      <a:pt x="279" y="427"/>
                    </a:cubicBezTo>
                    <a:lnTo>
                      <a:pt x="284" y="432"/>
                    </a:lnTo>
                    <a:lnTo>
                      <a:pt x="294" y="443"/>
                    </a:lnTo>
                    <a:lnTo>
                      <a:pt x="303" y="453"/>
                    </a:lnTo>
                    <a:lnTo>
                      <a:pt x="508" y="657"/>
                    </a:lnTo>
                    <a:lnTo>
                      <a:pt x="535" y="684"/>
                    </a:lnTo>
                    <a:lnTo>
                      <a:pt x="782" y="932"/>
                    </a:lnTo>
                    <a:cubicBezTo>
                      <a:pt x="801" y="951"/>
                      <a:pt x="826" y="960"/>
                      <a:pt x="851" y="960"/>
                    </a:cubicBezTo>
                    <a:cubicBezTo>
                      <a:pt x="876" y="960"/>
                      <a:pt x="901" y="951"/>
                      <a:pt x="920" y="932"/>
                    </a:cubicBezTo>
                    <a:lnTo>
                      <a:pt x="932" y="920"/>
                    </a:lnTo>
                    <a:cubicBezTo>
                      <a:pt x="951" y="901"/>
                      <a:pt x="961" y="877"/>
                      <a:pt x="961" y="851"/>
                    </a:cubicBezTo>
                    <a:cubicBezTo>
                      <a:pt x="961" y="825"/>
                      <a:pt x="951" y="800"/>
                      <a:pt x="932" y="782"/>
                    </a:cubicBezTo>
                    <a:lnTo>
                      <a:pt x="834" y="684"/>
                    </a:lnTo>
                    <a:lnTo>
                      <a:pt x="808" y="657"/>
                    </a:lnTo>
                    <a:lnTo>
                      <a:pt x="454" y="303"/>
                    </a:ln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FFFFFF"/>
                  </a:solidFill>
                  <a:latin typeface="Segoe UI"/>
                </a:endParaRPr>
              </a:p>
            </p:txBody>
          </p:sp>
        </p:grpSp>
        <p:sp>
          <p:nvSpPr>
            <p:cNvPr id="420" name="TextBox 419">
              <a:extLst>
                <a:ext uri="{FF2B5EF4-FFF2-40B4-BE49-F238E27FC236}">
                  <a16:creationId xmlns:a16="http://schemas.microsoft.com/office/drawing/2014/main" id="{71AFB13F-A031-4C75-9668-119E905811A8}"/>
                </a:ext>
              </a:extLst>
            </p:cNvPr>
            <p:cNvSpPr txBox="1"/>
            <p:nvPr/>
          </p:nvSpPr>
          <p:spPr>
            <a:xfrm>
              <a:off x="5826123" y="3460066"/>
              <a:ext cx="895181" cy="600934"/>
            </a:xfrm>
            <a:prstGeom prst="rect">
              <a:avLst/>
            </a:prstGeom>
          </p:spPr>
          <p:txBody>
            <a:bodyPr wrap="none">
              <a:spAutoFit/>
            </a:bodyPr>
            <a:lstStyle>
              <a:defPPr>
                <a:defRPr lang="en-US"/>
              </a:defPPr>
              <a:lvl1pPr defTabSz="896215">
                <a:lnSpc>
                  <a:spcPct val="90000"/>
                </a:lnSpc>
                <a:defRPr sz="1372" kern="100">
                  <a:solidFill>
                    <a:srgbClr val="353535"/>
                  </a:solidFill>
                  <a:latin typeface="Segoe UI"/>
                  <a:ea typeface="ＭＳ Ｐゴシック" charset="0"/>
                </a:defRPr>
              </a:lvl1pPr>
            </a:lstStyle>
            <a:p>
              <a:r>
                <a:rPr lang="en-US" sz="1200">
                  <a:solidFill>
                    <a:schemeClr val="bg1"/>
                  </a:solidFill>
                </a:rPr>
                <a:t>Real time</a:t>
              </a:r>
              <a:br>
                <a:rPr lang="en-US" sz="1200">
                  <a:solidFill>
                    <a:schemeClr val="bg1"/>
                  </a:solidFill>
                </a:rPr>
              </a:br>
              <a:r>
                <a:rPr lang="en-US" sz="1200">
                  <a:solidFill>
                    <a:schemeClr val="bg1"/>
                  </a:solidFill>
                </a:rPr>
                <a:t>Evaluation</a:t>
              </a:r>
            </a:p>
            <a:p>
              <a:r>
                <a:rPr lang="en-US" sz="1200">
                  <a:solidFill>
                    <a:schemeClr val="bg1"/>
                  </a:solidFill>
                </a:rPr>
                <a:t>Engine</a:t>
              </a:r>
            </a:p>
          </p:txBody>
        </p:sp>
      </p:grpSp>
      <p:sp>
        <p:nvSpPr>
          <p:cNvPr id="421" name="TextBox 420">
            <a:extLst>
              <a:ext uri="{FF2B5EF4-FFF2-40B4-BE49-F238E27FC236}">
                <a16:creationId xmlns:a16="http://schemas.microsoft.com/office/drawing/2014/main" id="{9FB9C163-0E7E-40DB-B770-FF963FF7E0E6}"/>
              </a:ext>
            </a:extLst>
          </p:cNvPr>
          <p:cNvSpPr txBox="1"/>
          <p:nvPr/>
        </p:nvSpPr>
        <p:spPr>
          <a:xfrm>
            <a:off x="5160844" y="2892724"/>
            <a:ext cx="702337" cy="431339"/>
          </a:xfrm>
          <a:prstGeom prst="rect">
            <a:avLst/>
          </a:prstGeom>
        </p:spPr>
        <p:txBody>
          <a:bodyPr wrap="none">
            <a:spAutoFit/>
          </a:bodyPr>
          <a:lstStyle>
            <a:defPPr>
              <a:defRPr lang="en-US"/>
            </a:defPPr>
            <a:lvl1pPr defTabSz="896215">
              <a:lnSpc>
                <a:spcPct val="90000"/>
              </a:lnSpc>
              <a:defRPr sz="1372" kern="100">
                <a:solidFill>
                  <a:srgbClr val="353535"/>
                </a:solidFill>
                <a:latin typeface="Segoe UI"/>
                <a:ea typeface="ＭＳ Ｐゴシック" charset="0"/>
              </a:defRPr>
            </a:lvl1pPr>
          </a:lstStyle>
          <a:p>
            <a:r>
              <a:rPr lang="en-US" sz="1200"/>
              <a:t>Session</a:t>
            </a:r>
            <a:br>
              <a:rPr lang="en-US" sz="1200"/>
            </a:br>
            <a:r>
              <a:rPr lang="en-US" sz="1200"/>
              <a:t>Risk</a:t>
            </a:r>
          </a:p>
        </p:txBody>
      </p:sp>
      <p:grpSp>
        <p:nvGrpSpPr>
          <p:cNvPr id="422" name="Group 421">
            <a:extLst>
              <a:ext uri="{FF2B5EF4-FFF2-40B4-BE49-F238E27FC236}">
                <a16:creationId xmlns:a16="http://schemas.microsoft.com/office/drawing/2014/main" id="{30E65DD0-BE37-4C4B-940A-0A745DFDB549}"/>
              </a:ext>
            </a:extLst>
          </p:cNvPr>
          <p:cNvGrpSpPr/>
          <p:nvPr/>
        </p:nvGrpSpPr>
        <p:grpSpPr>
          <a:xfrm>
            <a:off x="5320973" y="3230854"/>
            <a:ext cx="539843" cy="539845"/>
            <a:chOff x="5462286" y="2128965"/>
            <a:chExt cx="539920" cy="539922"/>
          </a:xfrm>
        </p:grpSpPr>
        <p:grpSp>
          <p:nvGrpSpPr>
            <p:cNvPr id="423" name="Group 422">
              <a:extLst>
                <a:ext uri="{FF2B5EF4-FFF2-40B4-BE49-F238E27FC236}">
                  <a16:creationId xmlns:a16="http://schemas.microsoft.com/office/drawing/2014/main" id="{1CB2C629-3D11-4F1D-84EE-0752A7ABC1BF}"/>
                </a:ext>
              </a:extLst>
            </p:cNvPr>
            <p:cNvGrpSpPr/>
            <p:nvPr/>
          </p:nvGrpSpPr>
          <p:grpSpPr>
            <a:xfrm>
              <a:off x="5462286" y="2128965"/>
              <a:ext cx="539920" cy="539922"/>
              <a:chOff x="3060314" y="5492593"/>
              <a:chExt cx="820074" cy="820072"/>
            </a:xfrm>
          </p:grpSpPr>
          <p:sp>
            <p:nvSpPr>
              <p:cNvPr id="425" name="Circle: Hollow 424">
                <a:extLst>
                  <a:ext uri="{FF2B5EF4-FFF2-40B4-BE49-F238E27FC236}">
                    <a16:creationId xmlns:a16="http://schemas.microsoft.com/office/drawing/2014/main" id="{C590DB2D-2609-4A82-92E4-58297659D05B}"/>
                  </a:ext>
                </a:extLst>
              </p:cNvPr>
              <p:cNvSpPr/>
              <p:nvPr/>
            </p:nvSpPr>
            <p:spPr bwMode="auto">
              <a:xfrm flipH="1">
                <a:off x="3060314" y="5492593"/>
                <a:ext cx="820074" cy="820072"/>
              </a:xfrm>
              <a:prstGeom prst="donu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endParaRPr lang="en-US" sz="2400">
                  <a:solidFill>
                    <a:schemeClr val="tx1"/>
                  </a:solidFill>
                  <a:latin typeface="Segoe UI Semibold" panose="020B0702040204020203" pitchFamily="34" charset="0"/>
                  <a:ea typeface="Segoe UI" pitchFamily="34" charset="0"/>
                  <a:cs typeface="Segoe UI Semibold" panose="020B0702040204020203" pitchFamily="34" charset="0"/>
                </a:endParaRPr>
              </a:p>
            </p:txBody>
          </p:sp>
          <p:sp>
            <p:nvSpPr>
              <p:cNvPr id="426" name="Block Arc 425">
                <a:extLst>
                  <a:ext uri="{FF2B5EF4-FFF2-40B4-BE49-F238E27FC236}">
                    <a16:creationId xmlns:a16="http://schemas.microsoft.com/office/drawing/2014/main" id="{E9F71549-E7B8-452A-84F2-50F00C284CDE}"/>
                  </a:ext>
                </a:extLst>
              </p:cNvPr>
              <p:cNvSpPr/>
              <p:nvPr/>
            </p:nvSpPr>
            <p:spPr bwMode="auto">
              <a:xfrm rot="16200000" flipH="1">
                <a:off x="3060316" y="5492593"/>
                <a:ext cx="820072" cy="820072"/>
              </a:xfrm>
              <a:prstGeom prst="blockArc">
                <a:avLst>
                  <a:gd name="adj1" fmla="val 6914879"/>
                  <a:gd name="adj2" fmla="val 0"/>
                  <a:gd name="adj3" fmla="val 25000"/>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1200">
                  <a:gradFill>
                    <a:gsLst>
                      <a:gs pos="0">
                        <a:srgbClr val="FFFFFF"/>
                      </a:gs>
                      <a:gs pos="100000">
                        <a:srgbClr val="FFFFFF"/>
                      </a:gs>
                    </a:gsLst>
                    <a:lin ang="5400000" scaled="0"/>
                  </a:gradFill>
                  <a:ea typeface="Segoe UI" pitchFamily="34" charset="0"/>
                  <a:cs typeface="Segoe UI" pitchFamily="34" charset="0"/>
                </a:endParaRPr>
              </a:p>
            </p:txBody>
          </p:sp>
          <p:sp>
            <p:nvSpPr>
              <p:cNvPr id="427" name="Block Arc 426">
                <a:extLst>
                  <a:ext uri="{FF2B5EF4-FFF2-40B4-BE49-F238E27FC236}">
                    <a16:creationId xmlns:a16="http://schemas.microsoft.com/office/drawing/2014/main" id="{F6BD1147-BBC5-4C83-B224-8D69E6B86F5F}"/>
                  </a:ext>
                </a:extLst>
              </p:cNvPr>
              <p:cNvSpPr/>
              <p:nvPr/>
            </p:nvSpPr>
            <p:spPr bwMode="auto">
              <a:xfrm rot="16200000" flipH="1">
                <a:off x="3060316" y="5492593"/>
                <a:ext cx="820072" cy="820072"/>
              </a:xfrm>
              <a:prstGeom prst="blockArc">
                <a:avLst>
                  <a:gd name="adj1" fmla="val 14771597"/>
                  <a:gd name="adj2" fmla="val 0"/>
                  <a:gd name="adj3" fmla="val 25000"/>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1200">
                  <a:gradFill>
                    <a:gsLst>
                      <a:gs pos="0">
                        <a:srgbClr val="FFFFFF"/>
                      </a:gs>
                      <a:gs pos="100000">
                        <a:srgbClr val="FFFFFF"/>
                      </a:gs>
                    </a:gsLst>
                    <a:lin ang="5400000" scaled="0"/>
                  </a:gradFill>
                  <a:ea typeface="Segoe UI" pitchFamily="34" charset="0"/>
                  <a:cs typeface="Segoe UI" pitchFamily="34" charset="0"/>
                </a:endParaRPr>
              </a:p>
            </p:txBody>
          </p:sp>
        </p:grpSp>
        <p:sp>
          <p:nvSpPr>
            <p:cNvPr id="424" name="Oval 423">
              <a:extLst>
                <a:ext uri="{FF2B5EF4-FFF2-40B4-BE49-F238E27FC236}">
                  <a16:creationId xmlns:a16="http://schemas.microsoft.com/office/drawing/2014/main" id="{EDD3A077-FE7B-4808-AA47-AC22D299BE63}"/>
                </a:ext>
              </a:extLst>
            </p:cNvPr>
            <p:cNvSpPr/>
            <p:nvPr/>
          </p:nvSpPr>
          <p:spPr bwMode="auto">
            <a:xfrm>
              <a:off x="5564235" y="2230913"/>
              <a:ext cx="336022" cy="336026"/>
            </a:xfrm>
            <a:prstGeom prst="ellipse">
              <a:avLst/>
            </a:prstGeom>
            <a:solidFill>
              <a:schemeClr val="bg1"/>
            </a:solidFill>
            <a:ln w="952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endParaRPr lang="en-US" sz="900">
                <a:solidFill>
                  <a:schemeClr val="tx1"/>
                </a:solidFill>
                <a:latin typeface="Segoe UI Semibold" panose="020B0702040204020203" pitchFamily="34" charset="0"/>
                <a:ea typeface="Segoe UI" pitchFamily="34" charset="0"/>
                <a:cs typeface="Segoe UI Semibold" panose="020B0702040204020203" pitchFamily="34" charset="0"/>
              </a:endParaRPr>
            </a:p>
          </p:txBody>
        </p:sp>
      </p:grpSp>
      <p:grpSp>
        <p:nvGrpSpPr>
          <p:cNvPr id="428" name="Group 427">
            <a:extLst>
              <a:ext uri="{FF2B5EF4-FFF2-40B4-BE49-F238E27FC236}">
                <a16:creationId xmlns:a16="http://schemas.microsoft.com/office/drawing/2014/main" id="{4F6330CA-3FB8-4FC8-A80B-A791ADE49175}"/>
              </a:ext>
            </a:extLst>
          </p:cNvPr>
          <p:cNvGrpSpPr/>
          <p:nvPr/>
        </p:nvGrpSpPr>
        <p:grpSpPr>
          <a:xfrm>
            <a:off x="5321352" y="3335747"/>
            <a:ext cx="539086" cy="335978"/>
            <a:chOff x="5464398" y="2233873"/>
            <a:chExt cx="539163" cy="336026"/>
          </a:xfrm>
        </p:grpSpPr>
        <p:sp>
          <p:nvSpPr>
            <p:cNvPr id="429" name="Isosceles Triangle 428">
              <a:extLst>
                <a:ext uri="{FF2B5EF4-FFF2-40B4-BE49-F238E27FC236}">
                  <a16:creationId xmlns:a16="http://schemas.microsoft.com/office/drawing/2014/main" id="{BA218B32-DF2E-475B-A813-A2A137F0A64B}"/>
                </a:ext>
              </a:extLst>
            </p:cNvPr>
            <p:cNvSpPr/>
            <p:nvPr/>
          </p:nvSpPr>
          <p:spPr bwMode="auto">
            <a:xfrm rot="16200000">
              <a:off x="5464398" y="2344804"/>
              <a:ext cx="114164" cy="114164"/>
            </a:xfrm>
            <a:prstGeom prs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430" name="Isosceles Triangle 429">
              <a:extLst>
                <a:ext uri="{FF2B5EF4-FFF2-40B4-BE49-F238E27FC236}">
                  <a16:creationId xmlns:a16="http://schemas.microsoft.com/office/drawing/2014/main" id="{573E77DF-0E2B-45F9-A366-C66250558F8E}"/>
                </a:ext>
              </a:extLst>
            </p:cNvPr>
            <p:cNvSpPr/>
            <p:nvPr/>
          </p:nvSpPr>
          <p:spPr bwMode="auto">
            <a:xfrm rot="5400000" flipH="1">
              <a:off x="5889397" y="2344804"/>
              <a:ext cx="114164" cy="114164"/>
            </a:xfrm>
            <a:prstGeom prst="triangl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431" name="Oval 430">
              <a:extLst>
                <a:ext uri="{FF2B5EF4-FFF2-40B4-BE49-F238E27FC236}">
                  <a16:creationId xmlns:a16="http://schemas.microsoft.com/office/drawing/2014/main" id="{32D82261-13F6-4989-A1F2-689050915EDC}"/>
                </a:ext>
              </a:extLst>
            </p:cNvPr>
            <p:cNvSpPr/>
            <p:nvPr/>
          </p:nvSpPr>
          <p:spPr bwMode="auto">
            <a:xfrm>
              <a:off x="5565969" y="2233873"/>
              <a:ext cx="336022" cy="336026"/>
            </a:xfrm>
            <a:prstGeom prst="ellipse">
              <a:avLst/>
            </a:prstGeom>
            <a:solidFill>
              <a:schemeClr val="bg1"/>
            </a:solidFill>
            <a:ln w="952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endParaRPr lang="en-US" sz="900">
                <a:solidFill>
                  <a:schemeClr val="tx1"/>
                </a:solidFill>
                <a:latin typeface="Segoe UI Semibold" panose="020B0702040204020203" pitchFamily="34" charset="0"/>
                <a:ea typeface="Segoe UI" pitchFamily="34" charset="0"/>
                <a:cs typeface="Segoe UI Semibold" panose="020B0702040204020203" pitchFamily="34" charset="0"/>
              </a:endParaRPr>
            </a:p>
          </p:txBody>
        </p:sp>
      </p:grpSp>
      <p:sp>
        <p:nvSpPr>
          <p:cNvPr id="432" name="Rectangle 431">
            <a:extLst>
              <a:ext uri="{FF2B5EF4-FFF2-40B4-BE49-F238E27FC236}">
                <a16:creationId xmlns:a16="http://schemas.microsoft.com/office/drawing/2014/main" id="{4FB7C6C5-7865-4308-9ABE-EA4543EE43B2}"/>
              </a:ext>
            </a:extLst>
          </p:cNvPr>
          <p:cNvSpPr/>
          <p:nvPr/>
        </p:nvSpPr>
        <p:spPr>
          <a:xfrm>
            <a:off x="5453362" y="3364113"/>
            <a:ext cx="285616" cy="290038"/>
          </a:xfrm>
          <a:prstGeom prst="rect">
            <a:avLst/>
          </a:prstGeom>
        </p:spPr>
        <p:txBody>
          <a:bodyPr wrap="none">
            <a:spAutoFit/>
          </a:bodyPr>
          <a:lstStyle/>
          <a:p>
            <a:pPr algn="ctr" defTabSz="932293" fontAlgn="base">
              <a:lnSpc>
                <a:spcPct val="90000"/>
              </a:lnSpc>
              <a:spcBef>
                <a:spcPct val="0"/>
              </a:spcBef>
              <a:spcAft>
                <a:spcPct val="0"/>
              </a:spcAft>
            </a:pPr>
            <a:r>
              <a:rPr lang="en-US" sz="1400">
                <a:solidFill>
                  <a:srgbClr val="353535"/>
                </a:solidFill>
                <a:latin typeface="Segoe UI Semibold" panose="020B0702040204020203" pitchFamily="34" charset="0"/>
                <a:ea typeface="Segoe UI" pitchFamily="34" charset="0"/>
                <a:cs typeface="Segoe UI Semibold" panose="020B0702040204020203" pitchFamily="34" charset="0"/>
              </a:rPr>
              <a:t>3</a:t>
            </a:r>
            <a:endParaRPr lang="en-US" sz="900">
              <a:solidFill>
                <a:srgbClr val="353535"/>
              </a:solidFill>
              <a:latin typeface="Segoe UI Semibold" panose="020B0702040204020203" pitchFamily="34" charset="0"/>
              <a:ea typeface="Segoe UI" pitchFamily="34" charset="0"/>
              <a:cs typeface="Segoe UI Semibold" panose="020B0702040204020203" pitchFamily="34" charset="0"/>
            </a:endParaRPr>
          </a:p>
        </p:txBody>
      </p:sp>
      <p:sp>
        <p:nvSpPr>
          <p:cNvPr id="446" name="Oval 445">
            <a:extLst>
              <a:ext uri="{FF2B5EF4-FFF2-40B4-BE49-F238E27FC236}">
                <a16:creationId xmlns:a16="http://schemas.microsoft.com/office/drawing/2014/main" id="{97F107E1-E097-4B2C-9BCB-9C92AE589DC6}"/>
              </a:ext>
            </a:extLst>
          </p:cNvPr>
          <p:cNvSpPr/>
          <p:nvPr/>
        </p:nvSpPr>
        <p:spPr bwMode="auto">
          <a:xfrm>
            <a:off x="2941388" y="2571343"/>
            <a:ext cx="3929710" cy="3929487"/>
          </a:xfrm>
          <a:prstGeom prst="ellipse">
            <a:avLst/>
          </a:prstGeom>
          <a:noFill/>
          <a:ln w="28575" cap="rnd" cmpd="sng" algn="ctr">
            <a:solidFill>
              <a:srgbClr val="00B0F0"/>
            </a:solidFill>
            <a:prstDash val="sysDot"/>
            <a:headEnd type="none"/>
            <a:tailEnd type="none"/>
          </a:ln>
          <a:effectLst/>
        </p:spPr>
        <p:txBody>
          <a:bodyPr rot="0" spcFirstLastPara="0" vertOverflow="overflow" horzOverflow="overflow" vert="horz" wrap="square" lIns="175736" tIns="140589" rIns="175736" bIns="140589" numCol="1" spcCol="0" rtlCol="0" fromWordArt="0" anchor="ctr" anchorCtr="0" forceAA="0" compatLnSpc="1">
            <a:prstTxWarp prst="textNoShape">
              <a:avLst/>
            </a:prstTxWarp>
            <a:noAutofit/>
          </a:bodyPr>
          <a:lstStyle/>
          <a:p>
            <a:pPr algn="ctr" defTabSz="895922" fontAlgn="base">
              <a:lnSpc>
                <a:spcPct val="90000"/>
              </a:lnSpc>
              <a:spcBef>
                <a:spcPct val="0"/>
              </a:spcBef>
              <a:spcAft>
                <a:spcPct val="0"/>
              </a:spcAft>
              <a:defRPr/>
            </a:pPr>
            <a:endParaRPr lang="en-US" sz="1567"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39" name="Isosceles Triangle 338">
            <a:extLst>
              <a:ext uri="{FF2B5EF4-FFF2-40B4-BE49-F238E27FC236}">
                <a16:creationId xmlns:a16="http://schemas.microsoft.com/office/drawing/2014/main" id="{14311419-8205-4786-956B-7C88007E8C58}"/>
              </a:ext>
            </a:extLst>
          </p:cNvPr>
          <p:cNvSpPr/>
          <p:nvPr/>
        </p:nvSpPr>
        <p:spPr bwMode="auto">
          <a:xfrm flipV="1">
            <a:off x="3900210" y="1711373"/>
            <a:ext cx="1758593" cy="1180754"/>
          </a:xfrm>
          <a:prstGeom prst="triangle">
            <a:avLst/>
          </a:prstGeom>
          <a:gradFill flip="none" rotWithShape="1">
            <a:gsLst>
              <a:gs pos="0">
                <a:srgbClr val="E6E6E6"/>
              </a:gs>
              <a:gs pos="72000">
                <a:srgbClr val="E6E6E6"/>
              </a:gs>
              <a:gs pos="100000">
                <a:srgbClr val="E6E6E6">
                  <a:alpha val="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400">
                <a:gradFill>
                  <a:gsLst>
                    <a:gs pos="0">
                      <a:srgbClr val="FFFFFF"/>
                    </a:gs>
                    <a:gs pos="100000">
                      <a:srgbClr val="FFFFFF"/>
                    </a:gs>
                  </a:gsLst>
                  <a:lin ang="5400000" scaled="0"/>
                </a:gradFill>
                <a:ea typeface="Segoe UI" pitchFamily="34" charset="0"/>
                <a:cs typeface="Segoe UI" pitchFamily="34" charset="0"/>
              </a:rPr>
              <a:t> </a:t>
            </a:r>
          </a:p>
        </p:txBody>
      </p:sp>
      <p:grpSp>
        <p:nvGrpSpPr>
          <p:cNvPr id="340" name="10TB of Data">
            <a:extLst>
              <a:ext uri="{FF2B5EF4-FFF2-40B4-BE49-F238E27FC236}">
                <a16:creationId xmlns:a16="http://schemas.microsoft.com/office/drawing/2014/main" id="{33845CBB-2C28-40FC-A32F-CDCF07C92E09}"/>
              </a:ext>
            </a:extLst>
          </p:cNvPr>
          <p:cNvGrpSpPr/>
          <p:nvPr/>
        </p:nvGrpSpPr>
        <p:grpSpPr>
          <a:xfrm>
            <a:off x="4420820" y="1512187"/>
            <a:ext cx="787215" cy="869696"/>
            <a:chOff x="4474513" y="437335"/>
            <a:chExt cx="787326" cy="869819"/>
          </a:xfrm>
        </p:grpSpPr>
        <p:grpSp>
          <p:nvGrpSpPr>
            <p:cNvPr id="341" name="Group 167">
              <a:extLst>
                <a:ext uri="{FF2B5EF4-FFF2-40B4-BE49-F238E27FC236}">
                  <a16:creationId xmlns:a16="http://schemas.microsoft.com/office/drawing/2014/main" id="{15D70B0A-4A55-43E3-83A3-DD593FA75585}"/>
                </a:ext>
              </a:extLst>
            </p:cNvPr>
            <p:cNvGrpSpPr>
              <a:grpSpLocks noChangeAspect="1"/>
            </p:cNvGrpSpPr>
            <p:nvPr/>
          </p:nvGrpSpPr>
          <p:grpSpPr bwMode="auto">
            <a:xfrm>
              <a:off x="4499386" y="437335"/>
              <a:ext cx="664881" cy="869819"/>
              <a:chOff x="6332" y="882"/>
              <a:chExt cx="425" cy="556"/>
            </a:xfrm>
            <a:solidFill>
              <a:schemeClr val="tx1"/>
            </a:solidFill>
          </p:grpSpPr>
          <p:sp>
            <p:nvSpPr>
              <p:cNvPr id="343" name="Freeform 169">
                <a:extLst>
                  <a:ext uri="{FF2B5EF4-FFF2-40B4-BE49-F238E27FC236}">
                    <a16:creationId xmlns:a16="http://schemas.microsoft.com/office/drawing/2014/main" id="{59145703-4C6A-4D4C-A10C-A99FB1EED32F}"/>
                  </a:ext>
                </a:extLst>
              </p:cNvPr>
              <p:cNvSpPr>
                <a:spLocks/>
              </p:cNvSpPr>
              <p:nvPr/>
            </p:nvSpPr>
            <p:spPr bwMode="auto">
              <a:xfrm>
                <a:off x="6332" y="1131"/>
                <a:ext cx="368" cy="307"/>
              </a:xfrm>
              <a:custGeom>
                <a:avLst/>
                <a:gdLst>
                  <a:gd name="T0" fmla="*/ 1368 w 1391"/>
                  <a:gd name="T1" fmla="*/ 1160 h 1160"/>
                  <a:gd name="T2" fmla="*/ 1368 w 1391"/>
                  <a:gd name="T3" fmla="*/ 1160 h 1160"/>
                  <a:gd name="T4" fmla="*/ 178 w 1391"/>
                  <a:gd name="T5" fmla="*/ 1160 h 1160"/>
                  <a:gd name="T6" fmla="*/ 87 w 1391"/>
                  <a:gd name="T7" fmla="*/ 1055 h 1160"/>
                  <a:gd name="T8" fmla="*/ 30 w 1391"/>
                  <a:gd name="T9" fmla="*/ 387 h 1160"/>
                  <a:gd name="T10" fmla="*/ 1 w 1391"/>
                  <a:gd name="T11" fmla="*/ 69 h 1160"/>
                  <a:gd name="T12" fmla="*/ 16 w 1391"/>
                  <a:gd name="T13" fmla="*/ 23 h 1160"/>
                  <a:gd name="T14" fmla="*/ 80 w 1391"/>
                  <a:gd name="T15" fmla="*/ 0 h 1160"/>
                  <a:gd name="T16" fmla="*/ 456 w 1391"/>
                  <a:gd name="T17" fmla="*/ 0 h 1160"/>
                  <a:gd name="T18" fmla="*/ 541 w 1391"/>
                  <a:gd name="T19" fmla="*/ 83 h 1160"/>
                  <a:gd name="T20" fmla="*/ 544 w 1391"/>
                  <a:gd name="T21" fmla="*/ 120 h 1160"/>
                  <a:gd name="T22" fmla="*/ 1294 w 1391"/>
                  <a:gd name="T23" fmla="*/ 120 h 1160"/>
                  <a:gd name="T24" fmla="*/ 1385 w 1391"/>
                  <a:gd name="T25" fmla="*/ 189 h 1160"/>
                  <a:gd name="T26" fmla="*/ 1391 w 1391"/>
                  <a:gd name="T27" fmla="*/ 298 h 1160"/>
                  <a:gd name="T28" fmla="*/ 1364 w 1391"/>
                  <a:gd name="T29" fmla="*/ 299 h 1160"/>
                  <a:gd name="T30" fmla="*/ 1358 w 1391"/>
                  <a:gd name="T31" fmla="*/ 191 h 1160"/>
                  <a:gd name="T32" fmla="*/ 1294 w 1391"/>
                  <a:gd name="T33" fmla="*/ 146 h 1160"/>
                  <a:gd name="T34" fmla="*/ 520 w 1391"/>
                  <a:gd name="T35" fmla="*/ 146 h 1160"/>
                  <a:gd name="T36" fmla="*/ 514 w 1391"/>
                  <a:gd name="T37" fmla="*/ 85 h 1160"/>
                  <a:gd name="T38" fmla="*/ 456 w 1391"/>
                  <a:gd name="T39" fmla="*/ 26 h 1160"/>
                  <a:gd name="T40" fmla="*/ 80 w 1391"/>
                  <a:gd name="T41" fmla="*/ 26 h 1160"/>
                  <a:gd name="T42" fmla="*/ 35 w 1391"/>
                  <a:gd name="T43" fmla="*/ 41 h 1160"/>
                  <a:gd name="T44" fmla="*/ 28 w 1391"/>
                  <a:gd name="T45" fmla="*/ 66 h 1160"/>
                  <a:gd name="T46" fmla="*/ 38 w 1391"/>
                  <a:gd name="T47" fmla="*/ 171 h 1160"/>
                  <a:gd name="T48" fmla="*/ 57 w 1391"/>
                  <a:gd name="T49" fmla="*/ 384 h 1160"/>
                  <a:gd name="T50" fmla="*/ 114 w 1391"/>
                  <a:gd name="T51" fmla="*/ 1052 h 1160"/>
                  <a:gd name="T52" fmla="*/ 178 w 1391"/>
                  <a:gd name="T53" fmla="*/ 1133 h 1160"/>
                  <a:gd name="T54" fmla="*/ 1368 w 1391"/>
                  <a:gd name="T55" fmla="*/ 1133 h 1160"/>
                  <a:gd name="T56" fmla="*/ 1368 w 1391"/>
                  <a:gd name="T57" fmla="*/ 116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1" h="1160">
                    <a:moveTo>
                      <a:pt x="1368" y="1160"/>
                    </a:moveTo>
                    <a:lnTo>
                      <a:pt x="1368" y="1160"/>
                    </a:lnTo>
                    <a:lnTo>
                      <a:pt x="178" y="1160"/>
                    </a:lnTo>
                    <a:cubicBezTo>
                      <a:pt x="131" y="1160"/>
                      <a:pt x="91" y="1097"/>
                      <a:pt x="87" y="1055"/>
                    </a:cubicBezTo>
                    <a:lnTo>
                      <a:pt x="30" y="387"/>
                    </a:lnTo>
                    <a:lnTo>
                      <a:pt x="1" y="69"/>
                    </a:lnTo>
                    <a:cubicBezTo>
                      <a:pt x="0" y="51"/>
                      <a:pt x="5" y="35"/>
                      <a:pt x="16" y="23"/>
                    </a:cubicBezTo>
                    <a:cubicBezTo>
                      <a:pt x="29" y="8"/>
                      <a:pt x="52" y="0"/>
                      <a:pt x="80" y="0"/>
                    </a:cubicBezTo>
                    <a:lnTo>
                      <a:pt x="456" y="0"/>
                    </a:lnTo>
                    <a:cubicBezTo>
                      <a:pt x="499" y="0"/>
                      <a:pt x="537" y="37"/>
                      <a:pt x="541" y="83"/>
                    </a:cubicBezTo>
                    <a:lnTo>
                      <a:pt x="544" y="120"/>
                    </a:lnTo>
                    <a:lnTo>
                      <a:pt x="1294" y="120"/>
                    </a:lnTo>
                    <a:cubicBezTo>
                      <a:pt x="1344" y="120"/>
                      <a:pt x="1381" y="148"/>
                      <a:pt x="1385" y="189"/>
                    </a:cubicBezTo>
                    <a:lnTo>
                      <a:pt x="1391" y="298"/>
                    </a:lnTo>
                    <a:lnTo>
                      <a:pt x="1364" y="299"/>
                    </a:lnTo>
                    <a:lnTo>
                      <a:pt x="1358" y="191"/>
                    </a:lnTo>
                    <a:cubicBezTo>
                      <a:pt x="1355" y="160"/>
                      <a:pt x="1323" y="146"/>
                      <a:pt x="1294" y="146"/>
                    </a:cubicBezTo>
                    <a:lnTo>
                      <a:pt x="520" y="146"/>
                    </a:lnTo>
                    <a:lnTo>
                      <a:pt x="514" y="85"/>
                    </a:lnTo>
                    <a:cubicBezTo>
                      <a:pt x="511" y="53"/>
                      <a:pt x="485" y="26"/>
                      <a:pt x="456" y="26"/>
                    </a:cubicBezTo>
                    <a:lnTo>
                      <a:pt x="80" y="26"/>
                    </a:lnTo>
                    <a:cubicBezTo>
                      <a:pt x="60" y="26"/>
                      <a:pt x="44" y="31"/>
                      <a:pt x="35" y="41"/>
                    </a:cubicBezTo>
                    <a:cubicBezTo>
                      <a:pt x="29" y="47"/>
                      <a:pt x="27" y="56"/>
                      <a:pt x="28" y="66"/>
                    </a:cubicBezTo>
                    <a:lnTo>
                      <a:pt x="38" y="171"/>
                    </a:lnTo>
                    <a:lnTo>
                      <a:pt x="57" y="384"/>
                    </a:lnTo>
                    <a:lnTo>
                      <a:pt x="114" y="1052"/>
                    </a:lnTo>
                    <a:cubicBezTo>
                      <a:pt x="117" y="1086"/>
                      <a:pt x="150" y="1133"/>
                      <a:pt x="178" y="1133"/>
                    </a:cubicBezTo>
                    <a:lnTo>
                      <a:pt x="1368" y="1133"/>
                    </a:lnTo>
                    <a:lnTo>
                      <a:pt x="1368" y="1160"/>
                    </a:ln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FFFFFF"/>
                  </a:solidFill>
                  <a:latin typeface="Segoe UI"/>
                </a:endParaRPr>
              </a:p>
            </p:txBody>
          </p:sp>
          <p:sp>
            <p:nvSpPr>
              <p:cNvPr id="344" name="Freeform 170">
                <a:extLst>
                  <a:ext uri="{FF2B5EF4-FFF2-40B4-BE49-F238E27FC236}">
                    <a16:creationId xmlns:a16="http://schemas.microsoft.com/office/drawing/2014/main" id="{D43F1878-B987-409C-B1B6-D99485044CE5}"/>
                  </a:ext>
                </a:extLst>
              </p:cNvPr>
              <p:cNvSpPr>
                <a:spLocks noEditPoints="1"/>
              </p:cNvSpPr>
              <p:nvPr/>
            </p:nvSpPr>
            <p:spPr bwMode="auto">
              <a:xfrm>
                <a:off x="6361" y="1209"/>
                <a:ext cx="396" cy="229"/>
              </a:xfrm>
              <a:custGeom>
                <a:avLst/>
                <a:gdLst>
                  <a:gd name="T0" fmla="*/ 221 w 1498"/>
                  <a:gd name="T1" fmla="*/ 27 h 867"/>
                  <a:gd name="T2" fmla="*/ 221 w 1498"/>
                  <a:gd name="T3" fmla="*/ 27 h 867"/>
                  <a:gd name="T4" fmla="*/ 153 w 1498"/>
                  <a:gd name="T5" fmla="*/ 86 h 867"/>
                  <a:gd name="T6" fmla="*/ 30 w 1498"/>
                  <a:gd name="T7" fmla="*/ 786 h 867"/>
                  <a:gd name="T8" fmla="*/ 40 w 1498"/>
                  <a:gd name="T9" fmla="*/ 825 h 867"/>
                  <a:gd name="T10" fmla="*/ 74 w 1498"/>
                  <a:gd name="T11" fmla="*/ 840 h 867"/>
                  <a:gd name="T12" fmla="*/ 1277 w 1498"/>
                  <a:gd name="T13" fmla="*/ 840 h 867"/>
                  <a:gd name="T14" fmla="*/ 1344 w 1498"/>
                  <a:gd name="T15" fmla="*/ 781 h 867"/>
                  <a:gd name="T16" fmla="*/ 1467 w 1498"/>
                  <a:gd name="T17" fmla="*/ 81 h 867"/>
                  <a:gd name="T18" fmla="*/ 1458 w 1498"/>
                  <a:gd name="T19" fmla="*/ 42 h 867"/>
                  <a:gd name="T20" fmla="*/ 1424 w 1498"/>
                  <a:gd name="T21" fmla="*/ 27 h 867"/>
                  <a:gd name="T22" fmla="*/ 221 w 1498"/>
                  <a:gd name="T23" fmla="*/ 27 h 867"/>
                  <a:gd name="T24" fmla="*/ 1277 w 1498"/>
                  <a:gd name="T25" fmla="*/ 867 h 867"/>
                  <a:gd name="T26" fmla="*/ 1277 w 1498"/>
                  <a:gd name="T27" fmla="*/ 867 h 867"/>
                  <a:gd name="T28" fmla="*/ 74 w 1498"/>
                  <a:gd name="T29" fmla="*/ 867 h 867"/>
                  <a:gd name="T30" fmla="*/ 19 w 1498"/>
                  <a:gd name="T31" fmla="*/ 842 h 867"/>
                  <a:gd name="T32" fmla="*/ 4 w 1498"/>
                  <a:gd name="T33" fmla="*/ 782 h 867"/>
                  <a:gd name="T34" fmla="*/ 127 w 1498"/>
                  <a:gd name="T35" fmla="*/ 82 h 867"/>
                  <a:gd name="T36" fmla="*/ 221 w 1498"/>
                  <a:gd name="T37" fmla="*/ 0 h 867"/>
                  <a:gd name="T38" fmla="*/ 1424 w 1498"/>
                  <a:gd name="T39" fmla="*/ 0 h 867"/>
                  <a:gd name="T40" fmla="*/ 1478 w 1498"/>
                  <a:gd name="T41" fmla="*/ 24 h 867"/>
                  <a:gd name="T42" fmla="*/ 1493 w 1498"/>
                  <a:gd name="T43" fmla="*/ 86 h 867"/>
                  <a:gd name="T44" fmla="*/ 1371 w 1498"/>
                  <a:gd name="T45" fmla="*/ 785 h 867"/>
                  <a:gd name="T46" fmla="*/ 1277 w 1498"/>
                  <a:gd name="T47" fmla="*/ 867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98" h="867">
                    <a:moveTo>
                      <a:pt x="221" y="27"/>
                    </a:moveTo>
                    <a:lnTo>
                      <a:pt x="221" y="27"/>
                    </a:lnTo>
                    <a:cubicBezTo>
                      <a:pt x="190" y="27"/>
                      <a:pt x="159" y="55"/>
                      <a:pt x="153" y="86"/>
                    </a:cubicBezTo>
                    <a:lnTo>
                      <a:pt x="30" y="786"/>
                    </a:lnTo>
                    <a:cubicBezTo>
                      <a:pt x="28" y="801"/>
                      <a:pt x="31" y="815"/>
                      <a:pt x="40" y="825"/>
                    </a:cubicBezTo>
                    <a:cubicBezTo>
                      <a:pt x="48" y="835"/>
                      <a:pt x="60" y="840"/>
                      <a:pt x="74" y="840"/>
                    </a:cubicBezTo>
                    <a:lnTo>
                      <a:pt x="1277" y="840"/>
                    </a:lnTo>
                    <a:cubicBezTo>
                      <a:pt x="1308" y="840"/>
                      <a:pt x="1339" y="813"/>
                      <a:pt x="1344" y="781"/>
                    </a:cubicBezTo>
                    <a:lnTo>
                      <a:pt x="1467" y="81"/>
                    </a:lnTo>
                    <a:cubicBezTo>
                      <a:pt x="1470" y="67"/>
                      <a:pt x="1466" y="52"/>
                      <a:pt x="1458" y="42"/>
                    </a:cubicBezTo>
                    <a:cubicBezTo>
                      <a:pt x="1449" y="32"/>
                      <a:pt x="1438" y="27"/>
                      <a:pt x="1424" y="27"/>
                    </a:cubicBezTo>
                    <a:lnTo>
                      <a:pt x="221" y="27"/>
                    </a:lnTo>
                    <a:close/>
                    <a:moveTo>
                      <a:pt x="1277" y="867"/>
                    </a:moveTo>
                    <a:lnTo>
                      <a:pt x="1277" y="867"/>
                    </a:lnTo>
                    <a:lnTo>
                      <a:pt x="74" y="867"/>
                    </a:lnTo>
                    <a:cubicBezTo>
                      <a:pt x="52" y="867"/>
                      <a:pt x="32" y="858"/>
                      <a:pt x="19" y="842"/>
                    </a:cubicBezTo>
                    <a:cubicBezTo>
                      <a:pt x="6" y="826"/>
                      <a:pt x="0" y="804"/>
                      <a:pt x="4" y="782"/>
                    </a:cubicBezTo>
                    <a:lnTo>
                      <a:pt x="127" y="82"/>
                    </a:lnTo>
                    <a:cubicBezTo>
                      <a:pt x="135" y="37"/>
                      <a:pt x="177" y="0"/>
                      <a:pt x="221" y="0"/>
                    </a:cubicBezTo>
                    <a:lnTo>
                      <a:pt x="1424" y="0"/>
                    </a:lnTo>
                    <a:cubicBezTo>
                      <a:pt x="1446" y="0"/>
                      <a:pt x="1465" y="9"/>
                      <a:pt x="1478" y="24"/>
                    </a:cubicBezTo>
                    <a:cubicBezTo>
                      <a:pt x="1492" y="41"/>
                      <a:pt x="1498" y="63"/>
                      <a:pt x="1493" y="86"/>
                    </a:cubicBezTo>
                    <a:lnTo>
                      <a:pt x="1371" y="785"/>
                    </a:lnTo>
                    <a:cubicBezTo>
                      <a:pt x="1363" y="830"/>
                      <a:pt x="1321" y="867"/>
                      <a:pt x="1277" y="867"/>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FFFFFF"/>
                  </a:solidFill>
                  <a:latin typeface="Segoe UI"/>
                </a:endParaRPr>
              </a:p>
            </p:txBody>
          </p:sp>
          <p:sp>
            <p:nvSpPr>
              <p:cNvPr id="345" name="Freeform 171">
                <a:extLst>
                  <a:ext uri="{FF2B5EF4-FFF2-40B4-BE49-F238E27FC236}">
                    <a16:creationId xmlns:a16="http://schemas.microsoft.com/office/drawing/2014/main" id="{5EC881AC-51F2-45CD-B83F-448461C5F38C}"/>
                  </a:ext>
                </a:extLst>
              </p:cNvPr>
              <p:cNvSpPr>
                <a:spLocks noEditPoints="1"/>
              </p:cNvSpPr>
              <p:nvPr/>
            </p:nvSpPr>
            <p:spPr bwMode="auto">
              <a:xfrm>
                <a:off x="6455" y="1028"/>
                <a:ext cx="44" cy="66"/>
              </a:xfrm>
              <a:custGeom>
                <a:avLst/>
                <a:gdLst>
                  <a:gd name="T0" fmla="*/ 129 w 166"/>
                  <a:gd name="T1" fmla="*/ 151 h 248"/>
                  <a:gd name="T2" fmla="*/ 129 w 166"/>
                  <a:gd name="T3" fmla="*/ 151 h 248"/>
                  <a:gd name="T4" fmla="*/ 108 w 166"/>
                  <a:gd name="T5" fmla="*/ 76 h 248"/>
                  <a:gd name="T6" fmla="*/ 105 w 166"/>
                  <a:gd name="T7" fmla="*/ 66 h 248"/>
                  <a:gd name="T8" fmla="*/ 100 w 166"/>
                  <a:gd name="T9" fmla="*/ 55 h 248"/>
                  <a:gd name="T10" fmla="*/ 94 w 166"/>
                  <a:gd name="T11" fmla="*/ 45 h 248"/>
                  <a:gd name="T12" fmla="*/ 85 w 166"/>
                  <a:gd name="T13" fmla="*/ 37 h 248"/>
                  <a:gd name="T14" fmla="*/ 73 w 166"/>
                  <a:gd name="T15" fmla="*/ 32 h 248"/>
                  <a:gd name="T16" fmla="*/ 58 w 166"/>
                  <a:gd name="T17" fmla="*/ 34 h 248"/>
                  <a:gd name="T18" fmla="*/ 39 w 166"/>
                  <a:gd name="T19" fmla="*/ 45 h 248"/>
                  <a:gd name="T20" fmla="*/ 33 w 166"/>
                  <a:gd name="T21" fmla="*/ 62 h 248"/>
                  <a:gd name="T22" fmla="*/ 33 w 166"/>
                  <a:gd name="T23" fmla="*/ 80 h 248"/>
                  <a:gd name="T24" fmla="*/ 37 w 166"/>
                  <a:gd name="T25" fmla="*/ 96 h 248"/>
                  <a:gd name="T26" fmla="*/ 58 w 166"/>
                  <a:gd name="T27" fmla="*/ 171 h 248"/>
                  <a:gd name="T28" fmla="*/ 61 w 166"/>
                  <a:gd name="T29" fmla="*/ 181 h 248"/>
                  <a:gd name="T30" fmla="*/ 66 w 166"/>
                  <a:gd name="T31" fmla="*/ 192 h 248"/>
                  <a:gd name="T32" fmla="*/ 72 w 166"/>
                  <a:gd name="T33" fmla="*/ 203 h 248"/>
                  <a:gd name="T34" fmla="*/ 81 w 166"/>
                  <a:gd name="T35" fmla="*/ 211 h 248"/>
                  <a:gd name="T36" fmla="*/ 93 w 166"/>
                  <a:gd name="T37" fmla="*/ 215 h 248"/>
                  <a:gd name="T38" fmla="*/ 108 w 166"/>
                  <a:gd name="T39" fmla="*/ 214 h 248"/>
                  <a:gd name="T40" fmla="*/ 122 w 166"/>
                  <a:gd name="T41" fmla="*/ 207 h 248"/>
                  <a:gd name="T42" fmla="*/ 130 w 166"/>
                  <a:gd name="T43" fmla="*/ 197 h 248"/>
                  <a:gd name="T44" fmla="*/ 133 w 166"/>
                  <a:gd name="T45" fmla="*/ 185 h 248"/>
                  <a:gd name="T46" fmla="*/ 133 w 166"/>
                  <a:gd name="T47" fmla="*/ 173 h 248"/>
                  <a:gd name="T48" fmla="*/ 132 w 166"/>
                  <a:gd name="T49" fmla="*/ 161 h 248"/>
                  <a:gd name="T50" fmla="*/ 129 w 166"/>
                  <a:gd name="T51" fmla="*/ 151 h 248"/>
                  <a:gd name="T52" fmla="*/ 26 w 166"/>
                  <a:gd name="T53" fmla="*/ 180 h 248"/>
                  <a:gd name="T54" fmla="*/ 26 w 166"/>
                  <a:gd name="T55" fmla="*/ 180 h 248"/>
                  <a:gd name="T56" fmla="*/ 5 w 166"/>
                  <a:gd name="T57" fmla="*/ 105 h 248"/>
                  <a:gd name="T58" fmla="*/ 1 w 166"/>
                  <a:gd name="T59" fmla="*/ 89 h 248"/>
                  <a:gd name="T60" fmla="*/ 0 w 166"/>
                  <a:gd name="T61" fmla="*/ 70 h 248"/>
                  <a:gd name="T62" fmla="*/ 2 w 166"/>
                  <a:gd name="T63" fmla="*/ 50 h 248"/>
                  <a:gd name="T64" fmla="*/ 9 w 166"/>
                  <a:gd name="T65" fmla="*/ 31 h 248"/>
                  <a:gd name="T66" fmla="*/ 25 w 166"/>
                  <a:gd name="T67" fmla="*/ 15 h 248"/>
                  <a:gd name="T68" fmla="*/ 50 w 166"/>
                  <a:gd name="T69" fmla="*/ 4 h 248"/>
                  <a:gd name="T70" fmla="*/ 77 w 166"/>
                  <a:gd name="T71" fmla="*/ 1 h 248"/>
                  <a:gd name="T72" fmla="*/ 98 w 166"/>
                  <a:gd name="T73" fmla="*/ 7 h 248"/>
                  <a:gd name="T74" fmla="*/ 114 w 166"/>
                  <a:gd name="T75" fmla="*/ 19 h 248"/>
                  <a:gd name="T76" fmla="*/ 126 w 166"/>
                  <a:gd name="T77" fmla="*/ 35 h 248"/>
                  <a:gd name="T78" fmla="*/ 135 w 166"/>
                  <a:gd name="T79" fmla="*/ 52 h 248"/>
                  <a:gd name="T80" fmla="*/ 140 w 166"/>
                  <a:gd name="T81" fmla="*/ 67 h 248"/>
                  <a:gd name="T82" fmla="*/ 161 w 166"/>
                  <a:gd name="T83" fmla="*/ 142 h 248"/>
                  <a:gd name="T84" fmla="*/ 165 w 166"/>
                  <a:gd name="T85" fmla="*/ 158 h 248"/>
                  <a:gd name="T86" fmla="*/ 166 w 166"/>
                  <a:gd name="T87" fmla="*/ 177 h 248"/>
                  <a:gd name="T88" fmla="*/ 164 w 166"/>
                  <a:gd name="T89" fmla="*/ 197 h 248"/>
                  <a:gd name="T90" fmla="*/ 157 w 166"/>
                  <a:gd name="T91" fmla="*/ 216 h 248"/>
                  <a:gd name="T92" fmla="*/ 142 w 166"/>
                  <a:gd name="T93" fmla="*/ 232 h 248"/>
                  <a:gd name="T94" fmla="*/ 117 w 166"/>
                  <a:gd name="T95" fmla="*/ 244 h 248"/>
                  <a:gd name="T96" fmla="*/ 90 w 166"/>
                  <a:gd name="T97" fmla="*/ 247 h 248"/>
                  <a:gd name="T98" fmla="*/ 68 w 166"/>
                  <a:gd name="T99" fmla="*/ 241 h 248"/>
                  <a:gd name="T100" fmla="*/ 52 w 166"/>
                  <a:gd name="T101" fmla="*/ 229 h 248"/>
                  <a:gd name="T102" fmla="*/ 40 w 166"/>
                  <a:gd name="T103" fmla="*/ 213 h 248"/>
                  <a:gd name="T104" fmla="*/ 31 w 166"/>
                  <a:gd name="T105" fmla="*/ 196 h 248"/>
                  <a:gd name="T106" fmla="*/ 26 w 166"/>
                  <a:gd name="T107" fmla="*/ 18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 h="248">
                    <a:moveTo>
                      <a:pt x="129" y="151"/>
                    </a:moveTo>
                    <a:lnTo>
                      <a:pt x="129" y="151"/>
                    </a:lnTo>
                    <a:lnTo>
                      <a:pt x="108" y="76"/>
                    </a:lnTo>
                    <a:cubicBezTo>
                      <a:pt x="107" y="73"/>
                      <a:pt x="106" y="70"/>
                      <a:pt x="105" y="66"/>
                    </a:cubicBezTo>
                    <a:cubicBezTo>
                      <a:pt x="104" y="63"/>
                      <a:pt x="102" y="59"/>
                      <a:pt x="100" y="55"/>
                    </a:cubicBezTo>
                    <a:cubicBezTo>
                      <a:pt x="99" y="52"/>
                      <a:pt x="96" y="48"/>
                      <a:pt x="94" y="45"/>
                    </a:cubicBezTo>
                    <a:cubicBezTo>
                      <a:pt x="91" y="42"/>
                      <a:pt x="88" y="39"/>
                      <a:pt x="85" y="37"/>
                    </a:cubicBezTo>
                    <a:cubicBezTo>
                      <a:pt x="82" y="34"/>
                      <a:pt x="78" y="33"/>
                      <a:pt x="73" y="32"/>
                    </a:cubicBezTo>
                    <a:cubicBezTo>
                      <a:pt x="69" y="32"/>
                      <a:pt x="64" y="32"/>
                      <a:pt x="58" y="34"/>
                    </a:cubicBezTo>
                    <a:cubicBezTo>
                      <a:pt x="49" y="36"/>
                      <a:pt x="43" y="40"/>
                      <a:pt x="39" y="45"/>
                    </a:cubicBezTo>
                    <a:cubicBezTo>
                      <a:pt x="36" y="50"/>
                      <a:pt x="33" y="56"/>
                      <a:pt x="33" y="62"/>
                    </a:cubicBezTo>
                    <a:cubicBezTo>
                      <a:pt x="32" y="68"/>
                      <a:pt x="32" y="74"/>
                      <a:pt x="33" y="80"/>
                    </a:cubicBezTo>
                    <a:cubicBezTo>
                      <a:pt x="34" y="86"/>
                      <a:pt x="36" y="92"/>
                      <a:pt x="37" y="96"/>
                    </a:cubicBezTo>
                    <a:lnTo>
                      <a:pt x="58" y="171"/>
                    </a:lnTo>
                    <a:cubicBezTo>
                      <a:pt x="59" y="174"/>
                      <a:pt x="60" y="178"/>
                      <a:pt x="61" y="181"/>
                    </a:cubicBezTo>
                    <a:cubicBezTo>
                      <a:pt x="62" y="185"/>
                      <a:pt x="64" y="188"/>
                      <a:pt x="66" y="192"/>
                    </a:cubicBezTo>
                    <a:cubicBezTo>
                      <a:pt x="67" y="196"/>
                      <a:pt x="70" y="199"/>
                      <a:pt x="72" y="203"/>
                    </a:cubicBezTo>
                    <a:cubicBezTo>
                      <a:pt x="75" y="206"/>
                      <a:pt x="78" y="209"/>
                      <a:pt x="81" y="211"/>
                    </a:cubicBezTo>
                    <a:cubicBezTo>
                      <a:pt x="85" y="213"/>
                      <a:pt x="89" y="214"/>
                      <a:pt x="93" y="215"/>
                    </a:cubicBezTo>
                    <a:cubicBezTo>
                      <a:pt x="97" y="216"/>
                      <a:pt x="103" y="215"/>
                      <a:pt x="108" y="214"/>
                    </a:cubicBezTo>
                    <a:cubicBezTo>
                      <a:pt x="114" y="212"/>
                      <a:pt x="119" y="210"/>
                      <a:pt x="122" y="207"/>
                    </a:cubicBezTo>
                    <a:cubicBezTo>
                      <a:pt x="126" y="204"/>
                      <a:pt x="128" y="201"/>
                      <a:pt x="130" y="197"/>
                    </a:cubicBezTo>
                    <a:cubicBezTo>
                      <a:pt x="132" y="193"/>
                      <a:pt x="133" y="190"/>
                      <a:pt x="133" y="185"/>
                    </a:cubicBezTo>
                    <a:cubicBezTo>
                      <a:pt x="134" y="181"/>
                      <a:pt x="134" y="177"/>
                      <a:pt x="133" y="173"/>
                    </a:cubicBezTo>
                    <a:cubicBezTo>
                      <a:pt x="133" y="169"/>
                      <a:pt x="133" y="165"/>
                      <a:pt x="132" y="161"/>
                    </a:cubicBezTo>
                    <a:cubicBezTo>
                      <a:pt x="131" y="158"/>
                      <a:pt x="130" y="154"/>
                      <a:pt x="129" y="151"/>
                    </a:cubicBezTo>
                    <a:close/>
                    <a:moveTo>
                      <a:pt x="26" y="180"/>
                    </a:moveTo>
                    <a:lnTo>
                      <a:pt x="26" y="180"/>
                    </a:lnTo>
                    <a:lnTo>
                      <a:pt x="5" y="105"/>
                    </a:lnTo>
                    <a:cubicBezTo>
                      <a:pt x="4" y="101"/>
                      <a:pt x="3" y="95"/>
                      <a:pt x="1" y="89"/>
                    </a:cubicBezTo>
                    <a:cubicBezTo>
                      <a:pt x="0" y="83"/>
                      <a:pt x="0" y="77"/>
                      <a:pt x="0" y="70"/>
                    </a:cubicBezTo>
                    <a:cubicBezTo>
                      <a:pt x="0" y="64"/>
                      <a:pt x="0" y="57"/>
                      <a:pt x="2" y="50"/>
                    </a:cubicBezTo>
                    <a:cubicBezTo>
                      <a:pt x="3" y="44"/>
                      <a:pt x="6" y="37"/>
                      <a:pt x="9" y="31"/>
                    </a:cubicBezTo>
                    <a:cubicBezTo>
                      <a:pt x="13" y="25"/>
                      <a:pt x="18" y="20"/>
                      <a:pt x="25" y="15"/>
                    </a:cubicBezTo>
                    <a:cubicBezTo>
                      <a:pt x="31" y="10"/>
                      <a:pt x="40" y="7"/>
                      <a:pt x="50" y="4"/>
                    </a:cubicBezTo>
                    <a:cubicBezTo>
                      <a:pt x="60" y="1"/>
                      <a:pt x="69" y="0"/>
                      <a:pt x="77" y="1"/>
                    </a:cubicBezTo>
                    <a:cubicBezTo>
                      <a:pt x="85" y="1"/>
                      <a:pt x="92" y="3"/>
                      <a:pt x="98" y="7"/>
                    </a:cubicBezTo>
                    <a:cubicBezTo>
                      <a:pt x="104" y="10"/>
                      <a:pt x="110" y="14"/>
                      <a:pt x="114" y="19"/>
                    </a:cubicBezTo>
                    <a:cubicBezTo>
                      <a:pt x="119" y="24"/>
                      <a:pt x="123" y="29"/>
                      <a:pt x="126" y="35"/>
                    </a:cubicBezTo>
                    <a:cubicBezTo>
                      <a:pt x="130" y="40"/>
                      <a:pt x="133" y="46"/>
                      <a:pt x="135" y="52"/>
                    </a:cubicBezTo>
                    <a:cubicBezTo>
                      <a:pt x="137" y="58"/>
                      <a:pt x="139" y="63"/>
                      <a:pt x="140" y="67"/>
                    </a:cubicBezTo>
                    <a:lnTo>
                      <a:pt x="161" y="142"/>
                    </a:lnTo>
                    <a:cubicBezTo>
                      <a:pt x="162" y="147"/>
                      <a:pt x="164" y="152"/>
                      <a:pt x="165" y="158"/>
                    </a:cubicBezTo>
                    <a:cubicBezTo>
                      <a:pt x="166" y="164"/>
                      <a:pt x="166" y="170"/>
                      <a:pt x="166" y="177"/>
                    </a:cubicBezTo>
                    <a:cubicBezTo>
                      <a:pt x="166" y="183"/>
                      <a:pt x="166" y="190"/>
                      <a:pt x="164" y="197"/>
                    </a:cubicBezTo>
                    <a:cubicBezTo>
                      <a:pt x="163" y="204"/>
                      <a:pt x="160" y="210"/>
                      <a:pt x="157" y="216"/>
                    </a:cubicBezTo>
                    <a:cubicBezTo>
                      <a:pt x="153" y="222"/>
                      <a:pt x="148" y="227"/>
                      <a:pt x="142" y="232"/>
                    </a:cubicBezTo>
                    <a:cubicBezTo>
                      <a:pt x="135" y="237"/>
                      <a:pt x="127" y="241"/>
                      <a:pt x="117" y="244"/>
                    </a:cubicBezTo>
                    <a:cubicBezTo>
                      <a:pt x="107" y="247"/>
                      <a:pt x="98" y="248"/>
                      <a:pt x="90" y="247"/>
                    </a:cubicBezTo>
                    <a:cubicBezTo>
                      <a:pt x="82" y="246"/>
                      <a:pt x="75" y="244"/>
                      <a:pt x="68" y="241"/>
                    </a:cubicBezTo>
                    <a:cubicBezTo>
                      <a:pt x="62" y="238"/>
                      <a:pt x="56" y="234"/>
                      <a:pt x="52" y="229"/>
                    </a:cubicBezTo>
                    <a:cubicBezTo>
                      <a:pt x="47" y="224"/>
                      <a:pt x="43" y="218"/>
                      <a:pt x="40" y="213"/>
                    </a:cubicBezTo>
                    <a:cubicBezTo>
                      <a:pt x="36" y="207"/>
                      <a:pt x="33" y="201"/>
                      <a:pt x="31" y="196"/>
                    </a:cubicBezTo>
                    <a:cubicBezTo>
                      <a:pt x="29" y="190"/>
                      <a:pt x="27" y="185"/>
                      <a:pt x="26" y="180"/>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FFFFFF"/>
                  </a:solidFill>
                  <a:latin typeface="Segoe UI"/>
                </a:endParaRPr>
              </a:p>
            </p:txBody>
          </p:sp>
          <p:sp>
            <p:nvSpPr>
              <p:cNvPr id="346" name="Freeform 172">
                <a:extLst>
                  <a:ext uri="{FF2B5EF4-FFF2-40B4-BE49-F238E27FC236}">
                    <a16:creationId xmlns:a16="http://schemas.microsoft.com/office/drawing/2014/main" id="{7C864E86-5CA4-4D07-8766-7BC680DB7EE5}"/>
                  </a:ext>
                </a:extLst>
              </p:cNvPr>
              <p:cNvSpPr>
                <a:spLocks noEditPoints="1"/>
              </p:cNvSpPr>
              <p:nvPr/>
            </p:nvSpPr>
            <p:spPr bwMode="auto">
              <a:xfrm>
                <a:off x="6681" y="935"/>
                <a:ext cx="41" cy="66"/>
              </a:xfrm>
              <a:custGeom>
                <a:avLst/>
                <a:gdLst>
                  <a:gd name="T0" fmla="*/ 108 w 158"/>
                  <a:gd name="T1" fmla="*/ 170 h 249"/>
                  <a:gd name="T2" fmla="*/ 108 w 158"/>
                  <a:gd name="T3" fmla="*/ 170 h 249"/>
                  <a:gd name="T4" fmla="*/ 123 w 158"/>
                  <a:gd name="T5" fmla="*/ 93 h 249"/>
                  <a:gd name="T6" fmla="*/ 124 w 158"/>
                  <a:gd name="T7" fmla="*/ 83 h 249"/>
                  <a:gd name="T8" fmla="*/ 125 w 158"/>
                  <a:gd name="T9" fmla="*/ 71 h 249"/>
                  <a:gd name="T10" fmla="*/ 124 w 158"/>
                  <a:gd name="T11" fmla="*/ 58 h 249"/>
                  <a:gd name="T12" fmla="*/ 120 w 158"/>
                  <a:gd name="T13" fmla="*/ 47 h 249"/>
                  <a:gd name="T14" fmla="*/ 111 w 158"/>
                  <a:gd name="T15" fmla="*/ 38 h 249"/>
                  <a:gd name="T16" fmla="*/ 97 w 158"/>
                  <a:gd name="T17" fmla="*/ 33 h 249"/>
                  <a:gd name="T18" fmla="*/ 75 w 158"/>
                  <a:gd name="T19" fmla="*/ 35 h 249"/>
                  <a:gd name="T20" fmla="*/ 61 w 158"/>
                  <a:gd name="T21" fmla="*/ 47 h 249"/>
                  <a:gd name="T22" fmla="*/ 54 w 158"/>
                  <a:gd name="T23" fmla="*/ 63 h 249"/>
                  <a:gd name="T24" fmla="*/ 50 w 158"/>
                  <a:gd name="T25" fmla="*/ 79 h 249"/>
                  <a:gd name="T26" fmla="*/ 36 w 158"/>
                  <a:gd name="T27" fmla="*/ 156 h 249"/>
                  <a:gd name="T28" fmla="*/ 34 w 158"/>
                  <a:gd name="T29" fmla="*/ 166 h 249"/>
                  <a:gd name="T30" fmla="*/ 33 w 158"/>
                  <a:gd name="T31" fmla="*/ 178 h 249"/>
                  <a:gd name="T32" fmla="*/ 34 w 158"/>
                  <a:gd name="T33" fmla="*/ 190 h 249"/>
                  <a:gd name="T34" fmla="*/ 39 w 158"/>
                  <a:gd name="T35" fmla="*/ 201 h 249"/>
                  <a:gd name="T36" fmla="*/ 48 w 158"/>
                  <a:gd name="T37" fmla="*/ 211 h 249"/>
                  <a:gd name="T38" fmla="*/ 62 w 158"/>
                  <a:gd name="T39" fmla="*/ 216 h 249"/>
                  <a:gd name="T40" fmla="*/ 77 w 158"/>
                  <a:gd name="T41" fmla="*/ 216 h 249"/>
                  <a:gd name="T42" fmla="*/ 89 w 158"/>
                  <a:gd name="T43" fmla="*/ 211 h 249"/>
                  <a:gd name="T44" fmla="*/ 97 w 158"/>
                  <a:gd name="T45" fmla="*/ 202 h 249"/>
                  <a:gd name="T46" fmla="*/ 103 w 158"/>
                  <a:gd name="T47" fmla="*/ 191 h 249"/>
                  <a:gd name="T48" fmla="*/ 106 w 158"/>
                  <a:gd name="T49" fmla="*/ 180 h 249"/>
                  <a:gd name="T50" fmla="*/ 108 w 158"/>
                  <a:gd name="T51" fmla="*/ 170 h 249"/>
                  <a:gd name="T52" fmla="*/ 3 w 158"/>
                  <a:gd name="T53" fmla="*/ 150 h 249"/>
                  <a:gd name="T54" fmla="*/ 3 w 158"/>
                  <a:gd name="T55" fmla="*/ 150 h 249"/>
                  <a:gd name="T56" fmla="*/ 18 w 158"/>
                  <a:gd name="T57" fmla="*/ 73 h 249"/>
                  <a:gd name="T58" fmla="*/ 21 w 158"/>
                  <a:gd name="T59" fmla="*/ 57 h 249"/>
                  <a:gd name="T60" fmla="*/ 28 w 158"/>
                  <a:gd name="T61" fmla="*/ 40 h 249"/>
                  <a:gd name="T62" fmla="*/ 39 w 158"/>
                  <a:gd name="T63" fmla="*/ 23 h 249"/>
                  <a:gd name="T64" fmla="*/ 54 w 158"/>
                  <a:gd name="T65" fmla="*/ 9 h 249"/>
                  <a:gd name="T66" fmla="*/ 75 w 158"/>
                  <a:gd name="T67" fmla="*/ 1 h 249"/>
                  <a:gd name="T68" fmla="*/ 103 w 158"/>
                  <a:gd name="T69" fmla="*/ 2 h 249"/>
                  <a:gd name="T70" fmla="*/ 128 w 158"/>
                  <a:gd name="T71" fmla="*/ 11 h 249"/>
                  <a:gd name="T72" fmla="*/ 145 w 158"/>
                  <a:gd name="T73" fmla="*/ 26 h 249"/>
                  <a:gd name="T74" fmla="*/ 154 w 158"/>
                  <a:gd name="T75" fmla="*/ 44 h 249"/>
                  <a:gd name="T76" fmla="*/ 158 w 158"/>
                  <a:gd name="T77" fmla="*/ 64 h 249"/>
                  <a:gd name="T78" fmla="*/ 157 w 158"/>
                  <a:gd name="T79" fmla="*/ 83 h 249"/>
                  <a:gd name="T80" fmla="*/ 155 w 158"/>
                  <a:gd name="T81" fmla="*/ 99 h 249"/>
                  <a:gd name="T82" fmla="*/ 141 w 158"/>
                  <a:gd name="T83" fmla="*/ 176 h 249"/>
                  <a:gd name="T84" fmla="*/ 137 w 158"/>
                  <a:gd name="T85" fmla="*/ 191 h 249"/>
                  <a:gd name="T86" fmla="*/ 130 w 158"/>
                  <a:gd name="T87" fmla="*/ 209 h 249"/>
                  <a:gd name="T88" fmla="*/ 120 w 158"/>
                  <a:gd name="T89" fmla="*/ 226 h 249"/>
                  <a:gd name="T90" fmla="*/ 104 w 158"/>
                  <a:gd name="T91" fmla="*/ 240 h 249"/>
                  <a:gd name="T92" fmla="*/ 84 w 158"/>
                  <a:gd name="T93" fmla="*/ 247 h 249"/>
                  <a:gd name="T94" fmla="*/ 56 w 158"/>
                  <a:gd name="T95" fmla="*/ 247 h 249"/>
                  <a:gd name="T96" fmla="*/ 31 w 158"/>
                  <a:gd name="T97" fmla="*/ 238 h 249"/>
                  <a:gd name="T98" fmla="*/ 14 w 158"/>
                  <a:gd name="T99" fmla="*/ 223 h 249"/>
                  <a:gd name="T100" fmla="*/ 5 w 158"/>
                  <a:gd name="T101" fmla="*/ 204 h 249"/>
                  <a:gd name="T102" fmla="*/ 1 w 158"/>
                  <a:gd name="T103" fmla="*/ 185 h 249"/>
                  <a:gd name="T104" fmla="*/ 1 w 158"/>
                  <a:gd name="T105" fmla="*/ 166 h 249"/>
                  <a:gd name="T106" fmla="*/ 3 w 158"/>
                  <a:gd name="T107" fmla="*/ 15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8" h="249">
                    <a:moveTo>
                      <a:pt x="108" y="170"/>
                    </a:moveTo>
                    <a:lnTo>
                      <a:pt x="108" y="170"/>
                    </a:lnTo>
                    <a:lnTo>
                      <a:pt x="123" y="93"/>
                    </a:lnTo>
                    <a:cubicBezTo>
                      <a:pt x="123" y="90"/>
                      <a:pt x="124" y="86"/>
                      <a:pt x="124" y="83"/>
                    </a:cubicBezTo>
                    <a:cubicBezTo>
                      <a:pt x="125" y="79"/>
                      <a:pt x="125" y="75"/>
                      <a:pt x="125" y="71"/>
                    </a:cubicBezTo>
                    <a:cubicBezTo>
                      <a:pt x="125" y="67"/>
                      <a:pt x="125" y="63"/>
                      <a:pt x="124" y="58"/>
                    </a:cubicBezTo>
                    <a:cubicBezTo>
                      <a:pt x="123" y="54"/>
                      <a:pt x="122" y="51"/>
                      <a:pt x="120" y="47"/>
                    </a:cubicBezTo>
                    <a:cubicBezTo>
                      <a:pt x="118" y="44"/>
                      <a:pt x="115" y="41"/>
                      <a:pt x="111" y="38"/>
                    </a:cubicBezTo>
                    <a:cubicBezTo>
                      <a:pt x="107" y="36"/>
                      <a:pt x="102" y="34"/>
                      <a:pt x="97" y="33"/>
                    </a:cubicBezTo>
                    <a:cubicBezTo>
                      <a:pt x="88" y="31"/>
                      <a:pt x="81" y="32"/>
                      <a:pt x="75" y="35"/>
                    </a:cubicBezTo>
                    <a:cubicBezTo>
                      <a:pt x="69" y="38"/>
                      <a:pt x="65" y="42"/>
                      <a:pt x="61" y="47"/>
                    </a:cubicBezTo>
                    <a:cubicBezTo>
                      <a:pt x="58" y="52"/>
                      <a:pt x="56" y="57"/>
                      <a:pt x="54" y="63"/>
                    </a:cubicBezTo>
                    <a:cubicBezTo>
                      <a:pt x="52" y="69"/>
                      <a:pt x="51" y="75"/>
                      <a:pt x="50" y="79"/>
                    </a:cubicBezTo>
                    <a:lnTo>
                      <a:pt x="36" y="156"/>
                    </a:lnTo>
                    <a:cubicBezTo>
                      <a:pt x="35" y="159"/>
                      <a:pt x="35" y="162"/>
                      <a:pt x="34" y="166"/>
                    </a:cubicBezTo>
                    <a:cubicBezTo>
                      <a:pt x="34" y="170"/>
                      <a:pt x="33" y="174"/>
                      <a:pt x="33" y="178"/>
                    </a:cubicBezTo>
                    <a:cubicBezTo>
                      <a:pt x="33" y="182"/>
                      <a:pt x="34" y="186"/>
                      <a:pt x="34" y="190"/>
                    </a:cubicBezTo>
                    <a:cubicBezTo>
                      <a:pt x="35" y="194"/>
                      <a:pt x="37" y="198"/>
                      <a:pt x="39" y="201"/>
                    </a:cubicBezTo>
                    <a:cubicBezTo>
                      <a:pt x="41" y="205"/>
                      <a:pt x="44" y="208"/>
                      <a:pt x="48" y="211"/>
                    </a:cubicBezTo>
                    <a:cubicBezTo>
                      <a:pt x="51" y="213"/>
                      <a:pt x="56" y="215"/>
                      <a:pt x="62" y="216"/>
                    </a:cubicBezTo>
                    <a:cubicBezTo>
                      <a:pt x="68" y="217"/>
                      <a:pt x="73" y="217"/>
                      <a:pt x="77" y="216"/>
                    </a:cubicBezTo>
                    <a:cubicBezTo>
                      <a:pt x="82" y="215"/>
                      <a:pt x="86" y="213"/>
                      <a:pt x="89" y="211"/>
                    </a:cubicBezTo>
                    <a:cubicBezTo>
                      <a:pt x="92" y="209"/>
                      <a:pt x="95" y="206"/>
                      <a:pt x="97" y="202"/>
                    </a:cubicBezTo>
                    <a:cubicBezTo>
                      <a:pt x="99" y="198"/>
                      <a:pt x="101" y="195"/>
                      <a:pt x="103" y="191"/>
                    </a:cubicBezTo>
                    <a:cubicBezTo>
                      <a:pt x="104" y="187"/>
                      <a:pt x="105" y="183"/>
                      <a:pt x="106" y="180"/>
                    </a:cubicBezTo>
                    <a:cubicBezTo>
                      <a:pt x="107" y="176"/>
                      <a:pt x="108" y="173"/>
                      <a:pt x="108" y="170"/>
                    </a:cubicBezTo>
                    <a:close/>
                    <a:moveTo>
                      <a:pt x="3" y="150"/>
                    </a:moveTo>
                    <a:lnTo>
                      <a:pt x="3" y="150"/>
                    </a:lnTo>
                    <a:lnTo>
                      <a:pt x="18" y="73"/>
                    </a:lnTo>
                    <a:cubicBezTo>
                      <a:pt x="18" y="68"/>
                      <a:pt x="20" y="63"/>
                      <a:pt x="21" y="57"/>
                    </a:cubicBezTo>
                    <a:cubicBezTo>
                      <a:pt x="23" y="51"/>
                      <a:pt x="25" y="45"/>
                      <a:pt x="28" y="40"/>
                    </a:cubicBezTo>
                    <a:cubicBezTo>
                      <a:pt x="31" y="34"/>
                      <a:pt x="35" y="28"/>
                      <a:pt x="39" y="23"/>
                    </a:cubicBezTo>
                    <a:cubicBezTo>
                      <a:pt x="43" y="17"/>
                      <a:pt x="48" y="13"/>
                      <a:pt x="54" y="9"/>
                    </a:cubicBezTo>
                    <a:cubicBezTo>
                      <a:pt x="60" y="5"/>
                      <a:pt x="67" y="3"/>
                      <a:pt x="75" y="1"/>
                    </a:cubicBezTo>
                    <a:cubicBezTo>
                      <a:pt x="83" y="0"/>
                      <a:pt x="92" y="0"/>
                      <a:pt x="103" y="2"/>
                    </a:cubicBezTo>
                    <a:cubicBezTo>
                      <a:pt x="113" y="4"/>
                      <a:pt x="121" y="7"/>
                      <a:pt x="128" y="11"/>
                    </a:cubicBezTo>
                    <a:cubicBezTo>
                      <a:pt x="135" y="15"/>
                      <a:pt x="140" y="20"/>
                      <a:pt x="145" y="26"/>
                    </a:cubicBezTo>
                    <a:cubicBezTo>
                      <a:pt x="149" y="32"/>
                      <a:pt x="152" y="38"/>
                      <a:pt x="154" y="44"/>
                    </a:cubicBezTo>
                    <a:cubicBezTo>
                      <a:pt x="156" y="51"/>
                      <a:pt x="157" y="57"/>
                      <a:pt x="158" y="64"/>
                    </a:cubicBezTo>
                    <a:cubicBezTo>
                      <a:pt x="158" y="70"/>
                      <a:pt x="158" y="77"/>
                      <a:pt x="157" y="83"/>
                    </a:cubicBezTo>
                    <a:cubicBezTo>
                      <a:pt x="157" y="89"/>
                      <a:pt x="156" y="94"/>
                      <a:pt x="155" y="99"/>
                    </a:cubicBezTo>
                    <a:lnTo>
                      <a:pt x="141" y="176"/>
                    </a:lnTo>
                    <a:cubicBezTo>
                      <a:pt x="140" y="180"/>
                      <a:pt x="139" y="186"/>
                      <a:pt x="137" y="191"/>
                    </a:cubicBezTo>
                    <a:cubicBezTo>
                      <a:pt x="135" y="197"/>
                      <a:pt x="133" y="203"/>
                      <a:pt x="130" y="209"/>
                    </a:cubicBezTo>
                    <a:cubicBezTo>
                      <a:pt x="127" y="215"/>
                      <a:pt x="124" y="221"/>
                      <a:pt x="120" y="226"/>
                    </a:cubicBezTo>
                    <a:cubicBezTo>
                      <a:pt x="116" y="231"/>
                      <a:pt x="110" y="236"/>
                      <a:pt x="104" y="240"/>
                    </a:cubicBezTo>
                    <a:cubicBezTo>
                      <a:pt x="98" y="243"/>
                      <a:pt x="91" y="246"/>
                      <a:pt x="84" y="247"/>
                    </a:cubicBezTo>
                    <a:cubicBezTo>
                      <a:pt x="76" y="249"/>
                      <a:pt x="67" y="249"/>
                      <a:pt x="56" y="247"/>
                    </a:cubicBezTo>
                    <a:cubicBezTo>
                      <a:pt x="46" y="245"/>
                      <a:pt x="38" y="242"/>
                      <a:pt x="31" y="238"/>
                    </a:cubicBezTo>
                    <a:cubicBezTo>
                      <a:pt x="24" y="233"/>
                      <a:pt x="18" y="228"/>
                      <a:pt x="14" y="223"/>
                    </a:cubicBezTo>
                    <a:cubicBezTo>
                      <a:pt x="10" y="217"/>
                      <a:pt x="7" y="211"/>
                      <a:pt x="5" y="204"/>
                    </a:cubicBezTo>
                    <a:cubicBezTo>
                      <a:pt x="3" y="198"/>
                      <a:pt x="1" y="191"/>
                      <a:pt x="1" y="185"/>
                    </a:cubicBezTo>
                    <a:cubicBezTo>
                      <a:pt x="0" y="178"/>
                      <a:pt x="0" y="172"/>
                      <a:pt x="1" y="166"/>
                    </a:cubicBezTo>
                    <a:cubicBezTo>
                      <a:pt x="2" y="160"/>
                      <a:pt x="2" y="154"/>
                      <a:pt x="3" y="150"/>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FFFFFF"/>
                  </a:solidFill>
                  <a:latin typeface="Segoe UI"/>
                </a:endParaRPr>
              </a:p>
            </p:txBody>
          </p:sp>
          <p:sp>
            <p:nvSpPr>
              <p:cNvPr id="347" name="Freeform 173">
                <a:extLst>
                  <a:ext uri="{FF2B5EF4-FFF2-40B4-BE49-F238E27FC236}">
                    <a16:creationId xmlns:a16="http://schemas.microsoft.com/office/drawing/2014/main" id="{7CCB602F-5B78-40F2-9E30-C17D9A758E9B}"/>
                  </a:ext>
                </a:extLst>
              </p:cNvPr>
              <p:cNvSpPr>
                <a:spLocks noEditPoints="1"/>
              </p:cNvSpPr>
              <p:nvPr/>
            </p:nvSpPr>
            <p:spPr bwMode="auto">
              <a:xfrm>
                <a:off x="6646" y="1070"/>
                <a:ext cx="47" cy="64"/>
              </a:xfrm>
              <a:custGeom>
                <a:avLst/>
                <a:gdLst>
                  <a:gd name="T0" fmla="*/ 109 w 177"/>
                  <a:gd name="T1" fmla="*/ 171 h 244"/>
                  <a:gd name="T2" fmla="*/ 109 w 177"/>
                  <a:gd name="T3" fmla="*/ 171 h 244"/>
                  <a:gd name="T4" fmla="*/ 137 w 177"/>
                  <a:gd name="T5" fmla="*/ 98 h 244"/>
                  <a:gd name="T6" fmla="*/ 141 w 177"/>
                  <a:gd name="T7" fmla="*/ 89 h 244"/>
                  <a:gd name="T8" fmla="*/ 143 w 177"/>
                  <a:gd name="T9" fmla="*/ 77 h 244"/>
                  <a:gd name="T10" fmla="*/ 144 w 177"/>
                  <a:gd name="T11" fmla="*/ 65 h 244"/>
                  <a:gd name="T12" fmla="*/ 142 w 177"/>
                  <a:gd name="T13" fmla="*/ 53 h 244"/>
                  <a:gd name="T14" fmla="*/ 135 w 177"/>
                  <a:gd name="T15" fmla="*/ 42 h 244"/>
                  <a:gd name="T16" fmla="*/ 122 w 177"/>
                  <a:gd name="T17" fmla="*/ 35 h 244"/>
                  <a:gd name="T18" fmla="*/ 100 w 177"/>
                  <a:gd name="T19" fmla="*/ 33 h 244"/>
                  <a:gd name="T20" fmla="*/ 85 w 177"/>
                  <a:gd name="T21" fmla="*/ 42 h 244"/>
                  <a:gd name="T22" fmla="*/ 75 w 177"/>
                  <a:gd name="T23" fmla="*/ 57 h 244"/>
                  <a:gd name="T24" fmla="*/ 68 w 177"/>
                  <a:gd name="T25" fmla="*/ 72 h 244"/>
                  <a:gd name="T26" fmla="*/ 40 w 177"/>
                  <a:gd name="T27" fmla="*/ 145 h 244"/>
                  <a:gd name="T28" fmla="*/ 37 w 177"/>
                  <a:gd name="T29" fmla="*/ 155 h 244"/>
                  <a:gd name="T30" fmla="*/ 34 w 177"/>
                  <a:gd name="T31" fmla="*/ 166 h 244"/>
                  <a:gd name="T32" fmla="*/ 33 w 177"/>
                  <a:gd name="T33" fmla="*/ 178 h 244"/>
                  <a:gd name="T34" fmla="*/ 35 w 177"/>
                  <a:gd name="T35" fmla="*/ 190 h 244"/>
                  <a:gd name="T36" fmla="*/ 42 w 177"/>
                  <a:gd name="T37" fmla="*/ 201 h 244"/>
                  <a:gd name="T38" fmla="*/ 55 w 177"/>
                  <a:gd name="T39" fmla="*/ 209 h 244"/>
                  <a:gd name="T40" fmla="*/ 70 w 177"/>
                  <a:gd name="T41" fmla="*/ 212 h 244"/>
                  <a:gd name="T42" fmla="*/ 83 w 177"/>
                  <a:gd name="T43" fmla="*/ 209 h 244"/>
                  <a:gd name="T44" fmla="*/ 92 w 177"/>
                  <a:gd name="T45" fmla="*/ 201 h 244"/>
                  <a:gd name="T46" fmla="*/ 100 w 177"/>
                  <a:gd name="T47" fmla="*/ 191 h 244"/>
                  <a:gd name="T48" fmla="*/ 105 w 177"/>
                  <a:gd name="T49" fmla="*/ 181 h 244"/>
                  <a:gd name="T50" fmla="*/ 109 w 177"/>
                  <a:gd name="T51" fmla="*/ 171 h 244"/>
                  <a:gd name="T52" fmla="*/ 9 w 177"/>
                  <a:gd name="T53" fmla="*/ 133 h 244"/>
                  <a:gd name="T54" fmla="*/ 9 w 177"/>
                  <a:gd name="T55" fmla="*/ 133 h 244"/>
                  <a:gd name="T56" fmla="*/ 37 w 177"/>
                  <a:gd name="T57" fmla="*/ 60 h 244"/>
                  <a:gd name="T58" fmla="*/ 44 w 177"/>
                  <a:gd name="T59" fmla="*/ 45 h 244"/>
                  <a:gd name="T60" fmla="*/ 54 w 177"/>
                  <a:gd name="T61" fmla="*/ 29 h 244"/>
                  <a:gd name="T62" fmla="*/ 67 w 177"/>
                  <a:gd name="T63" fmla="*/ 14 h 244"/>
                  <a:gd name="T64" fmla="*/ 85 w 177"/>
                  <a:gd name="T65" fmla="*/ 4 h 244"/>
                  <a:gd name="T66" fmla="*/ 107 w 177"/>
                  <a:gd name="T67" fmla="*/ 0 h 244"/>
                  <a:gd name="T68" fmla="*/ 133 w 177"/>
                  <a:gd name="T69" fmla="*/ 5 h 244"/>
                  <a:gd name="T70" fmla="*/ 157 w 177"/>
                  <a:gd name="T71" fmla="*/ 19 h 244"/>
                  <a:gd name="T72" fmla="*/ 171 w 177"/>
                  <a:gd name="T73" fmla="*/ 37 h 244"/>
                  <a:gd name="T74" fmla="*/ 176 w 177"/>
                  <a:gd name="T75" fmla="*/ 56 h 244"/>
                  <a:gd name="T76" fmla="*/ 177 w 177"/>
                  <a:gd name="T77" fmla="*/ 76 h 244"/>
                  <a:gd name="T78" fmla="*/ 173 w 177"/>
                  <a:gd name="T79" fmla="*/ 95 h 244"/>
                  <a:gd name="T80" fmla="*/ 168 w 177"/>
                  <a:gd name="T81" fmla="*/ 110 h 244"/>
                  <a:gd name="T82" fmla="*/ 140 w 177"/>
                  <a:gd name="T83" fmla="*/ 183 h 244"/>
                  <a:gd name="T84" fmla="*/ 134 w 177"/>
                  <a:gd name="T85" fmla="*/ 198 h 244"/>
                  <a:gd name="T86" fmla="*/ 124 w 177"/>
                  <a:gd name="T87" fmla="*/ 214 h 244"/>
                  <a:gd name="T88" fmla="*/ 110 w 177"/>
                  <a:gd name="T89" fmla="*/ 229 h 244"/>
                  <a:gd name="T90" fmla="*/ 93 w 177"/>
                  <a:gd name="T91" fmla="*/ 240 h 244"/>
                  <a:gd name="T92" fmla="*/ 71 w 177"/>
                  <a:gd name="T93" fmla="*/ 244 h 244"/>
                  <a:gd name="T94" fmla="*/ 44 w 177"/>
                  <a:gd name="T95" fmla="*/ 238 h 244"/>
                  <a:gd name="T96" fmla="*/ 21 w 177"/>
                  <a:gd name="T97" fmla="*/ 225 h 244"/>
                  <a:gd name="T98" fmla="*/ 7 w 177"/>
                  <a:gd name="T99" fmla="*/ 207 h 244"/>
                  <a:gd name="T100" fmla="*/ 1 w 177"/>
                  <a:gd name="T101" fmla="*/ 187 h 244"/>
                  <a:gd name="T102" fmla="*/ 1 w 177"/>
                  <a:gd name="T103" fmla="*/ 167 h 244"/>
                  <a:gd name="T104" fmla="*/ 4 w 177"/>
                  <a:gd name="T105" fmla="*/ 149 h 244"/>
                  <a:gd name="T106" fmla="*/ 9 w 177"/>
                  <a:gd name="T107" fmla="*/ 13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7" h="244">
                    <a:moveTo>
                      <a:pt x="109" y="171"/>
                    </a:moveTo>
                    <a:lnTo>
                      <a:pt x="109" y="171"/>
                    </a:lnTo>
                    <a:lnTo>
                      <a:pt x="137" y="98"/>
                    </a:lnTo>
                    <a:cubicBezTo>
                      <a:pt x="138" y="96"/>
                      <a:pt x="139" y="92"/>
                      <a:pt x="141" y="89"/>
                    </a:cubicBezTo>
                    <a:cubicBezTo>
                      <a:pt x="142" y="85"/>
                      <a:pt x="143" y="81"/>
                      <a:pt x="143" y="77"/>
                    </a:cubicBezTo>
                    <a:cubicBezTo>
                      <a:pt x="144" y="73"/>
                      <a:pt x="144" y="69"/>
                      <a:pt x="144" y="65"/>
                    </a:cubicBezTo>
                    <a:cubicBezTo>
                      <a:pt x="144" y="61"/>
                      <a:pt x="144" y="57"/>
                      <a:pt x="142" y="53"/>
                    </a:cubicBezTo>
                    <a:cubicBezTo>
                      <a:pt x="141" y="49"/>
                      <a:pt x="138" y="46"/>
                      <a:pt x="135" y="42"/>
                    </a:cubicBezTo>
                    <a:cubicBezTo>
                      <a:pt x="132" y="39"/>
                      <a:pt x="128" y="37"/>
                      <a:pt x="122" y="35"/>
                    </a:cubicBezTo>
                    <a:cubicBezTo>
                      <a:pt x="114" y="31"/>
                      <a:pt x="106" y="31"/>
                      <a:pt x="100" y="33"/>
                    </a:cubicBezTo>
                    <a:cubicBezTo>
                      <a:pt x="94" y="35"/>
                      <a:pt x="89" y="38"/>
                      <a:pt x="85" y="42"/>
                    </a:cubicBezTo>
                    <a:cubicBezTo>
                      <a:pt x="81" y="47"/>
                      <a:pt x="77" y="52"/>
                      <a:pt x="75" y="57"/>
                    </a:cubicBezTo>
                    <a:cubicBezTo>
                      <a:pt x="72" y="63"/>
                      <a:pt x="70" y="68"/>
                      <a:pt x="68" y="72"/>
                    </a:cubicBezTo>
                    <a:lnTo>
                      <a:pt x="40" y="145"/>
                    </a:lnTo>
                    <a:cubicBezTo>
                      <a:pt x="39" y="148"/>
                      <a:pt x="38" y="151"/>
                      <a:pt x="37" y="155"/>
                    </a:cubicBezTo>
                    <a:cubicBezTo>
                      <a:pt x="36" y="158"/>
                      <a:pt x="35" y="162"/>
                      <a:pt x="34" y="166"/>
                    </a:cubicBezTo>
                    <a:cubicBezTo>
                      <a:pt x="33" y="170"/>
                      <a:pt x="33" y="174"/>
                      <a:pt x="33" y="178"/>
                    </a:cubicBezTo>
                    <a:cubicBezTo>
                      <a:pt x="33" y="183"/>
                      <a:pt x="34" y="187"/>
                      <a:pt x="35" y="190"/>
                    </a:cubicBezTo>
                    <a:cubicBezTo>
                      <a:pt x="37" y="194"/>
                      <a:pt x="39" y="198"/>
                      <a:pt x="42" y="201"/>
                    </a:cubicBezTo>
                    <a:cubicBezTo>
                      <a:pt x="45" y="204"/>
                      <a:pt x="50" y="207"/>
                      <a:pt x="55" y="209"/>
                    </a:cubicBezTo>
                    <a:cubicBezTo>
                      <a:pt x="61" y="211"/>
                      <a:pt x="66" y="212"/>
                      <a:pt x="70" y="212"/>
                    </a:cubicBezTo>
                    <a:cubicBezTo>
                      <a:pt x="75" y="212"/>
                      <a:pt x="79" y="210"/>
                      <a:pt x="83" y="209"/>
                    </a:cubicBezTo>
                    <a:cubicBezTo>
                      <a:pt x="86" y="207"/>
                      <a:pt x="90" y="204"/>
                      <a:pt x="92" y="201"/>
                    </a:cubicBezTo>
                    <a:cubicBezTo>
                      <a:pt x="95" y="198"/>
                      <a:pt x="98" y="195"/>
                      <a:pt x="100" y="191"/>
                    </a:cubicBezTo>
                    <a:cubicBezTo>
                      <a:pt x="102" y="188"/>
                      <a:pt x="104" y="184"/>
                      <a:pt x="105" y="181"/>
                    </a:cubicBezTo>
                    <a:cubicBezTo>
                      <a:pt x="107" y="177"/>
                      <a:pt x="108" y="174"/>
                      <a:pt x="109" y="171"/>
                    </a:cubicBezTo>
                    <a:close/>
                    <a:moveTo>
                      <a:pt x="9" y="133"/>
                    </a:moveTo>
                    <a:lnTo>
                      <a:pt x="9" y="133"/>
                    </a:lnTo>
                    <a:lnTo>
                      <a:pt x="37" y="60"/>
                    </a:lnTo>
                    <a:cubicBezTo>
                      <a:pt x="39" y="56"/>
                      <a:pt x="41" y="51"/>
                      <a:pt x="44" y="45"/>
                    </a:cubicBezTo>
                    <a:cubicBezTo>
                      <a:pt x="46" y="40"/>
                      <a:pt x="50" y="35"/>
                      <a:pt x="54" y="29"/>
                    </a:cubicBezTo>
                    <a:cubicBezTo>
                      <a:pt x="58" y="24"/>
                      <a:pt x="62" y="19"/>
                      <a:pt x="67" y="14"/>
                    </a:cubicBezTo>
                    <a:cubicBezTo>
                      <a:pt x="72" y="10"/>
                      <a:pt x="78" y="6"/>
                      <a:pt x="85" y="4"/>
                    </a:cubicBezTo>
                    <a:cubicBezTo>
                      <a:pt x="91" y="1"/>
                      <a:pt x="99" y="0"/>
                      <a:pt x="107" y="0"/>
                    </a:cubicBezTo>
                    <a:cubicBezTo>
                      <a:pt x="115" y="0"/>
                      <a:pt x="124" y="2"/>
                      <a:pt x="133" y="5"/>
                    </a:cubicBezTo>
                    <a:cubicBezTo>
                      <a:pt x="143" y="9"/>
                      <a:pt x="151" y="14"/>
                      <a:pt x="157" y="19"/>
                    </a:cubicBezTo>
                    <a:cubicBezTo>
                      <a:pt x="163" y="24"/>
                      <a:pt x="167" y="30"/>
                      <a:pt x="171" y="37"/>
                    </a:cubicBezTo>
                    <a:cubicBezTo>
                      <a:pt x="174" y="43"/>
                      <a:pt x="176" y="49"/>
                      <a:pt x="176" y="56"/>
                    </a:cubicBezTo>
                    <a:cubicBezTo>
                      <a:pt x="177" y="63"/>
                      <a:pt x="177" y="70"/>
                      <a:pt x="177" y="76"/>
                    </a:cubicBezTo>
                    <a:cubicBezTo>
                      <a:pt x="176" y="83"/>
                      <a:pt x="175" y="89"/>
                      <a:pt x="173" y="95"/>
                    </a:cubicBezTo>
                    <a:cubicBezTo>
                      <a:pt x="171" y="101"/>
                      <a:pt x="170" y="106"/>
                      <a:pt x="168" y="110"/>
                    </a:cubicBezTo>
                    <a:lnTo>
                      <a:pt x="140" y="183"/>
                    </a:lnTo>
                    <a:cubicBezTo>
                      <a:pt x="138" y="188"/>
                      <a:pt x="136" y="192"/>
                      <a:pt x="134" y="198"/>
                    </a:cubicBezTo>
                    <a:cubicBezTo>
                      <a:pt x="131" y="203"/>
                      <a:pt x="128" y="209"/>
                      <a:pt x="124" y="214"/>
                    </a:cubicBezTo>
                    <a:cubicBezTo>
                      <a:pt x="120" y="219"/>
                      <a:pt x="116" y="224"/>
                      <a:pt x="110" y="229"/>
                    </a:cubicBezTo>
                    <a:cubicBezTo>
                      <a:pt x="105" y="233"/>
                      <a:pt x="99" y="237"/>
                      <a:pt x="93" y="240"/>
                    </a:cubicBezTo>
                    <a:cubicBezTo>
                      <a:pt x="86" y="242"/>
                      <a:pt x="79" y="244"/>
                      <a:pt x="71" y="244"/>
                    </a:cubicBezTo>
                    <a:cubicBezTo>
                      <a:pt x="63" y="244"/>
                      <a:pt x="54" y="242"/>
                      <a:pt x="44" y="238"/>
                    </a:cubicBezTo>
                    <a:cubicBezTo>
                      <a:pt x="35" y="234"/>
                      <a:pt x="27" y="230"/>
                      <a:pt x="21" y="225"/>
                    </a:cubicBezTo>
                    <a:cubicBezTo>
                      <a:pt x="15" y="219"/>
                      <a:pt x="10" y="213"/>
                      <a:pt x="7" y="207"/>
                    </a:cubicBezTo>
                    <a:cubicBezTo>
                      <a:pt x="4" y="201"/>
                      <a:pt x="2" y="194"/>
                      <a:pt x="1" y="187"/>
                    </a:cubicBezTo>
                    <a:cubicBezTo>
                      <a:pt x="0" y="180"/>
                      <a:pt x="0" y="174"/>
                      <a:pt x="1" y="167"/>
                    </a:cubicBezTo>
                    <a:cubicBezTo>
                      <a:pt x="1" y="161"/>
                      <a:pt x="3" y="154"/>
                      <a:pt x="4" y="149"/>
                    </a:cubicBezTo>
                    <a:cubicBezTo>
                      <a:pt x="6" y="143"/>
                      <a:pt x="8" y="138"/>
                      <a:pt x="9" y="133"/>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FFFFFF"/>
                  </a:solidFill>
                  <a:latin typeface="Segoe UI"/>
                </a:endParaRPr>
              </a:p>
            </p:txBody>
          </p:sp>
          <p:sp>
            <p:nvSpPr>
              <p:cNvPr id="348" name="Freeform 174">
                <a:extLst>
                  <a:ext uri="{FF2B5EF4-FFF2-40B4-BE49-F238E27FC236}">
                    <a16:creationId xmlns:a16="http://schemas.microsoft.com/office/drawing/2014/main" id="{1C7BBE31-5471-433E-A450-1F415BB1C269}"/>
                  </a:ext>
                </a:extLst>
              </p:cNvPr>
              <p:cNvSpPr>
                <a:spLocks noEditPoints="1"/>
              </p:cNvSpPr>
              <p:nvPr/>
            </p:nvSpPr>
            <p:spPr bwMode="auto">
              <a:xfrm>
                <a:off x="6384" y="928"/>
                <a:ext cx="46" cy="64"/>
              </a:xfrm>
              <a:custGeom>
                <a:avLst/>
                <a:gdLst>
                  <a:gd name="T0" fmla="*/ 109 w 177"/>
                  <a:gd name="T1" fmla="*/ 172 h 244"/>
                  <a:gd name="T2" fmla="*/ 109 w 177"/>
                  <a:gd name="T3" fmla="*/ 172 h 244"/>
                  <a:gd name="T4" fmla="*/ 137 w 177"/>
                  <a:gd name="T5" fmla="*/ 99 h 244"/>
                  <a:gd name="T6" fmla="*/ 140 w 177"/>
                  <a:gd name="T7" fmla="*/ 89 h 244"/>
                  <a:gd name="T8" fmla="*/ 143 w 177"/>
                  <a:gd name="T9" fmla="*/ 78 h 244"/>
                  <a:gd name="T10" fmla="*/ 144 w 177"/>
                  <a:gd name="T11" fmla="*/ 65 h 244"/>
                  <a:gd name="T12" fmla="*/ 142 w 177"/>
                  <a:gd name="T13" fmla="*/ 53 h 244"/>
                  <a:gd name="T14" fmla="*/ 135 w 177"/>
                  <a:gd name="T15" fmla="*/ 43 h 244"/>
                  <a:gd name="T16" fmla="*/ 122 w 177"/>
                  <a:gd name="T17" fmla="*/ 35 h 244"/>
                  <a:gd name="T18" fmla="*/ 100 w 177"/>
                  <a:gd name="T19" fmla="*/ 33 h 244"/>
                  <a:gd name="T20" fmla="*/ 85 w 177"/>
                  <a:gd name="T21" fmla="*/ 43 h 244"/>
                  <a:gd name="T22" fmla="*/ 74 w 177"/>
                  <a:gd name="T23" fmla="*/ 58 h 244"/>
                  <a:gd name="T24" fmla="*/ 68 w 177"/>
                  <a:gd name="T25" fmla="*/ 72 h 244"/>
                  <a:gd name="T26" fmla="*/ 40 w 177"/>
                  <a:gd name="T27" fmla="*/ 146 h 244"/>
                  <a:gd name="T28" fmla="*/ 36 w 177"/>
                  <a:gd name="T29" fmla="*/ 155 h 244"/>
                  <a:gd name="T30" fmla="*/ 34 w 177"/>
                  <a:gd name="T31" fmla="*/ 167 h 244"/>
                  <a:gd name="T32" fmla="*/ 32 w 177"/>
                  <a:gd name="T33" fmla="*/ 179 h 244"/>
                  <a:gd name="T34" fmla="*/ 35 w 177"/>
                  <a:gd name="T35" fmla="*/ 191 h 244"/>
                  <a:gd name="T36" fmla="*/ 42 w 177"/>
                  <a:gd name="T37" fmla="*/ 201 h 244"/>
                  <a:gd name="T38" fmla="*/ 55 w 177"/>
                  <a:gd name="T39" fmla="*/ 209 h 244"/>
                  <a:gd name="T40" fmla="*/ 70 w 177"/>
                  <a:gd name="T41" fmla="*/ 212 h 244"/>
                  <a:gd name="T42" fmla="*/ 82 w 177"/>
                  <a:gd name="T43" fmla="*/ 209 h 244"/>
                  <a:gd name="T44" fmla="*/ 92 w 177"/>
                  <a:gd name="T45" fmla="*/ 202 h 244"/>
                  <a:gd name="T46" fmla="*/ 99 w 177"/>
                  <a:gd name="T47" fmla="*/ 192 h 244"/>
                  <a:gd name="T48" fmla="*/ 105 w 177"/>
                  <a:gd name="T49" fmla="*/ 181 h 244"/>
                  <a:gd name="T50" fmla="*/ 109 w 177"/>
                  <a:gd name="T51" fmla="*/ 172 h 244"/>
                  <a:gd name="T52" fmla="*/ 9 w 177"/>
                  <a:gd name="T53" fmla="*/ 134 h 244"/>
                  <a:gd name="T54" fmla="*/ 9 w 177"/>
                  <a:gd name="T55" fmla="*/ 134 h 244"/>
                  <a:gd name="T56" fmla="*/ 37 w 177"/>
                  <a:gd name="T57" fmla="*/ 61 h 244"/>
                  <a:gd name="T58" fmla="*/ 43 w 177"/>
                  <a:gd name="T59" fmla="*/ 46 h 244"/>
                  <a:gd name="T60" fmla="*/ 53 w 177"/>
                  <a:gd name="T61" fmla="*/ 30 h 244"/>
                  <a:gd name="T62" fmla="*/ 67 w 177"/>
                  <a:gd name="T63" fmla="*/ 15 h 244"/>
                  <a:gd name="T64" fmla="*/ 84 w 177"/>
                  <a:gd name="T65" fmla="*/ 4 h 244"/>
                  <a:gd name="T66" fmla="*/ 106 w 177"/>
                  <a:gd name="T67" fmla="*/ 0 h 244"/>
                  <a:gd name="T68" fmla="*/ 133 w 177"/>
                  <a:gd name="T69" fmla="*/ 6 h 244"/>
                  <a:gd name="T70" fmla="*/ 157 w 177"/>
                  <a:gd name="T71" fmla="*/ 19 h 244"/>
                  <a:gd name="T72" fmla="*/ 170 w 177"/>
                  <a:gd name="T73" fmla="*/ 37 h 244"/>
                  <a:gd name="T74" fmla="*/ 176 w 177"/>
                  <a:gd name="T75" fmla="*/ 57 h 244"/>
                  <a:gd name="T76" fmla="*/ 176 w 177"/>
                  <a:gd name="T77" fmla="*/ 77 h 244"/>
                  <a:gd name="T78" fmla="*/ 173 w 177"/>
                  <a:gd name="T79" fmla="*/ 95 h 244"/>
                  <a:gd name="T80" fmla="*/ 168 w 177"/>
                  <a:gd name="T81" fmla="*/ 111 h 244"/>
                  <a:gd name="T82" fmla="*/ 140 w 177"/>
                  <a:gd name="T83" fmla="*/ 184 h 244"/>
                  <a:gd name="T84" fmla="*/ 133 w 177"/>
                  <a:gd name="T85" fmla="*/ 198 h 244"/>
                  <a:gd name="T86" fmla="*/ 123 w 177"/>
                  <a:gd name="T87" fmla="*/ 215 h 244"/>
                  <a:gd name="T88" fmla="*/ 110 w 177"/>
                  <a:gd name="T89" fmla="*/ 229 h 244"/>
                  <a:gd name="T90" fmla="*/ 92 w 177"/>
                  <a:gd name="T91" fmla="*/ 240 h 244"/>
                  <a:gd name="T92" fmla="*/ 71 w 177"/>
                  <a:gd name="T93" fmla="*/ 244 h 244"/>
                  <a:gd name="T94" fmla="*/ 44 w 177"/>
                  <a:gd name="T95" fmla="*/ 239 h 244"/>
                  <a:gd name="T96" fmla="*/ 20 w 177"/>
                  <a:gd name="T97" fmla="*/ 225 h 244"/>
                  <a:gd name="T98" fmla="*/ 7 w 177"/>
                  <a:gd name="T99" fmla="*/ 207 h 244"/>
                  <a:gd name="T100" fmla="*/ 1 w 177"/>
                  <a:gd name="T101" fmla="*/ 188 h 244"/>
                  <a:gd name="T102" fmla="*/ 0 w 177"/>
                  <a:gd name="T103" fmla="*/ 168 h 244"/>
                  <a:gd name="T104" fmla="*/ 4 w 177"/>
                  <a:gd name="T105" fmla="*/ 149 h 244"/>
                  <a:gd name="T106" fmla="*/ 9 w 177"/>
                  <a:gd name="T107" fmla="*/ 13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7" h="244">
                    <a:moveTo>
                      <a:pt x="109" y="172"/>
                    </a:moveTo>
                    <a:lnTo>
                      <a:pt x="109" y="172"/>
                    </a:lnTo>
                    <a:lnTo>
                      <a:pt x="137" y="99"/>
                    </a:lnTo>
                    <a:cubicBezTo>
                      <a:pt x="138" y="96"/>
                      <a:pt x="139" y="93"/>
                      <a:pt x="140" y="89"/>
                    </a:cubicBezTo>
                    <a:cubicBezTo>
                      <a:pt x="141" y="86"/>
                      <a:pt x="142" y="82"/>
                      <a:pt x="143" y="78"/>
                    </a:cubicBezTo>
                    <a:cubicBezTo>
                      <a:pt x="144" y="74"/>
                      <a:pt x="144" y="70"/>
                      <a:pt x="144" y="65"/>
                    </a:cubicBezTo>
                    <a:cubicBezTo>
                      <a:pt x="144" y="61"/>
                      <a:pt x="143" y="57"/>
                      <a:pt x="142" y="53"/>
                    </a:cubicBezTo>
                    <a:cubicBezTo>
                      <a:pt x="140" y="50"/>
                      <a:pt x="138" y="46"/>
                      <a:pt x="135" y="43"/>
                    </a:cubicBezTo>
                    <a:cubicBezTo>
                      <a:pt x="132" y="40"/>
                      <a:pt x="127" y="37"/>
                      <a:pt x="122" y="35"/>
                    </a:cubicBezTo>
                    <a:cubicBezTo>
                      <a:pt x="113" y="32"/>
                      <a:pt x="106" y="31"/>
                      <a:pt x="100" y="33"/>
                    </a:cubicBezTo>
                    <a:cubicBezTo>
                      <a:pt x="94" y="35"/>
                      <a:pt x="89" y="38"/>
                      <a:pt x="85" y="43"/>
                    </a:cubicBezTo>
                    <a:cubicBezTo>
                      <a:pt x="80" y="47"/>
                      <a:pt x="77" y="52"/>
                      <a:pt x="74" y="58"/>
                    </a:cubicBezTo>
                    <a:cubicBezTo>
                      <a:pt x="72" y="63"/>
                      <a:pt x="69" y="68"/>
                      <a:pt x="68" y="72"/>
                    </a:cubicBezTo>
                    <a:lnTo>
                      <a:pt x="40" y="146"/>
                    </a:lnTo>
                    <a:cubicBezTo>
                      <a:pt x="39" y="148"/>
                      <a:pt x="38" y="152"/>
                      <a:pt x="36" y="155"/>
                    </a:cubicBezTo>
                    <a:cubicBezTo>
                      <a:pt x="35" y="159"/>
                      <a:pt x="34" y="163"/>
                      <a:pt x="34" y="167"/>
                    </a:cubicBezTo>
                    <a:cubicBezTo>
                      <a:pt x="33" y="171"/>
                      <a:pt x="32" y="175"/>
                      <a:pt x="32" y="179"/>
                    </a:cubicBezTo>
                    <a:cubicBezTo>
                      <a:pt x="33" y="183"/>
                      <a:pt x="33" y="187"/>
                      <a:pt x="35" y="191"/>
                    </a:cubicBezTo>
                    <a:cubicBezTo>
                      <a:pt x="36" y="195"/>
                      <a:pt x="39" y="198"/>
                      <a:pt x="42" y="201"/>
                    </a:cubicBezTo>
                    <a:cubicBezTo>
                      <a:pt x="45" y="205"/>
                      <a:pt x="49" y="207"/>
                      <a:pt x="55" y="209"/>
                    </a:cubicBezTo>
                    <a:cubicBezTo>
                      <a:pt x="60" y="211"/>
                      <a:pt x="65" y="212"/>
                      <a:pt x="70" y="212"/>
                    </a:cubicBezTo>
                    <a:cubicBezTo>
                      <a:pt x="74" y="212"/>
                      <a:pt x="79" y="211"/>
                      <a:pt x="82" y="209"/>
                    </a:cubicBezTo>
                    <a:cubicBezTo>
                      <a:pt x="86" y="207"/>
                      <a:pt x="89" y="205"/>
                      <a:pt x="92" y="202"/>
                    </a:cubicBezTo>
                    <a:cubicBezTo>
                      <a:pt x="95" y="199"/>
                      <a:pt x="97" y="195"/>
                      <a:pt x="99" y="192"/>
                    </a:cubicBezTo>
                    <a:cubicBezTo>
                      <a:pt x="101" y="188"/>
                      <a:pt x="103" y="185"/>
                      <a:pt x="105" y="181"/>
                    </a:cubicBezTo>
                    <a:cubicBezTo>
                      <a:pt x="106" y="178"/>
                      <a:pt x="108" y="175"/>
                      <a:pt x="109" y="172"/>
                    </a:cubicBezTo>
                    <a:close/>
                    <a:moveTo>
                      <a:pt x="9" y="134"/>
                    </a:moveTo>
                    <a:lnTo>
                      <a:pt x="9" y="134"/>
                    </a:lnTo>
                    <a:lnTo>
                      <a:pt x="37" y="61"/>
                    </a:lnTo>
                    <a:cubicBezTo>
                      <a:pt x="38" y="56"/>
                      <a:pt x="41" y="51"/>
                      <a:pt x="43" y="46"/>
                    </a:cubicBezTo>
                    <a:cubicBezTo>
                      <a:pt x="46" y="40"/>
                      <a:pt x="49" y="35"/>
                      <a:pt x="53" y="30"/>
                    </a:cubicBezTo>
                    <a:cubicBezTo>
                      <a:pt x="57" y="24"/>
                      <a:pt x="62" y="19"/>
                      <a:pt x="67" y="15"/>
                    </a:cubicBezTo>
                    <a:cubicBezTo>
                      <a:pt x="72" y="10"/>
                      <a:pt x="78" y="7"/>
                      <a:pt x="84" y="4"/>
                    </a:cubicBezTo>
                    <a:cubicBezTo>
                      <a:pt x="91" y="2"/>
                      <a:pt x="98" y="0"/>
                      <a:pt x="106" y="0"/>
                    </a:cubicBezTo>
                    <a:cubicBezTo>
                      <a:pt x="114" y="0"/>
                      <a:pt x="123" y="2"/>
                      <a:pt x="133" y="6"/>
                    </a:cubicBezTo>
                    <a:cubicBezTo>
                      <a:pt x="143" y="10"/>
                      <a:pt x="151" y="14"/>
                      <a:pt x="157" y="19"/>
                    </a:cubicBezTo>
                    <a:cubicBezTo>
                      <a:pt x="162" y="25"/>
                      <a:pt x="167" y="31"/>
                      <a:pt x="170" y="37"/>
                    </a:cubicBezTo>
                    <a:cubicBezTo>
                      <a:pt x="173" y="43"/>
                      <a:pt x="175" y="50"/>
                      <a:pt x="176" y="57"/>
                    </a:cubicBezTo>
                    <a:cubicBezTo>
                      <a:pt x="177" y="64"/>
                      <a:pt x="177" y="70"/>
                      <a:pt x="176" y="77"/>
                    </a:cubicBezTo>
                    <a:cubicBezTo>
                      <a:pt x="175" y="83"/>
                      <a:pt x="174" y="89"/>
                      <a:pt x="173" y="95"/>
                    </a:cubicBezTo>
                    <a:cubicBezTo>
                      <a:pt x="171" y="101"/>
                      <a:pt x="169" y="106"/>
                      <a:pt x="168" y="111"/>
                    </a:cubicBezTo>
                    <a:lnTo>
                      <a:pt x="140" y="184"/>
                    </a:lnTo>
                    <a:cubicBezTo>
                      <a:pt x="138" y="188"/>
                      <a:pt x="136" y="193"/>
                      <a:pt x="133" y="198"/>
                    </a:cubicBezTo>
                    <a:cubicBezTo>
                      <a:pt x="131" y="204"/>
                      <a:pt x="127" y="209"/>
                      <a:pt x="123" y="215"/>
                    </a:cubicBezTo>
                    <a:cubicBezTo>
                      <a:pt x="120" y="220"/>
                      <a:pt x="115" y="225"/>
                      <a:pt x="110" y="229"/>
                    </a:cubicBezTo>
                    <a:cubicBezTo>
                      <a:pt x="105" y="234"/>
                      <a:pt x="99" y="238"/>
                      <a:pt x="92" y="240"/>
                    </a:cubicBezTo>
                    <a:cubicBezTo>
                      <a:pt x="86" y="243"/>
                      <a:pt x="79" y="244"/>
                      <a:pt x="71" y="244"/>
                    </a:cubicBezTo>
                    <a:cubicBezTo>
                      <a:pt x="63" y="244"/>
                      <a:pt x="54" y="242"/>
                      <a:pt x="44" y="239"/>
                    </a:cubicBezTo>
                    <a:cubicBezTo>
                      <a:pt x="34" y="235"/>
                      <a:pt x="26" y="230"/>
                      <a:pt x="20" y="225"/>
                    </a:cubicBezTo>
                    <a:cubicBezTo>
                      <a:pt x="14" y="220"/>
                      <a:pt x="10" y="214"/>
                      <a:pt x="7" y="207"/>
                    </a:cubicBezTo>
                    <a:cubicBezTo>
                      <a:pt x="3" y="201"/>
                      <a:pt x="1" y="195"/>
                      <a:pt x="1" y="188"/>
                    </a:cubicBezTo>
                    <a:cubicBezTo>
                      <a:pt x="0" y="181"/>
                      <a:pt x="0" y="174"/>
                      <a:pt x="0" y="168"/>
                    </a:cubicBezTo>
                    <a:cubicBezTo>
                      <a:pt x="1" y="161"/>
                      <a:pt x="2" y="155"/>
                      <a:pt x="4" y="149"/>
                    </a:cubicBezTo>
                    <a:cubicBezTo>
                      <a:pt x="5" y="143"/>
                      <a:pt x="7" y="138"/>
                      <a:pt x="9" y="134"/>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FFFFFF"/>
                  </a:solidFill>
                  <a:latin typeface="Segoe UI"/>
                </a:endParaRPr>
              </a:p>
            </p:txBody>
          </p:sp>
          <p:sp>
            <p:nvSpPr>
              <p:cNvPr id="349" name="Freeform 175">
                <a:extLst>
                  <a:ext uri="{FF2B5EF4-FFF2-40B4-BE49-F238E27FC236}">
                    <a16:creationId xmlns:a16="http://schemas.microsoft.com/office/drawing/2014/main" id="{FECFA462-3113-4723-AD91-68C86FB502E7}"/>
                  </a:ext>
                </a:extLst>
              </p:cNvPr>
              <p:cNvSpPr>
                <a:spLocks/>
              </p:cNvSpPr>
              <p:nvPr/>
            </p:nvSpPr>
            <p:spPr bwMode="auto">
              <a:xfrm>
                <a:off x="6610" y="984"/>
                <a:ext cx="25" cy="65"/>
              </a:xfrm>
              <a:custGeom>
                <a:avLst/>
                <a:gdLst>
                  <a:gd name="T0" fmla="*/ 32 w 94"/>
                  <a:gd name="T1" fmla="*/ 246 h 246"/>
                  <a:gd name="T2" fmla="*/ 32 w 94"/>
                  <a:gd name="T3" fmla="*/ 246 h 246"/>
                  <a:gd name="T4" fmla="*/ 0 w 94"/>
                  <a:gd name="T5" fmla="*/ 237 h 246"/>
                  <a:gd name="T6" fmla="*/ 53 w 94"/>
                  <a:gd name="T7" fmla="*/ 34 h 246"/>
                  <a:gd name="T8" fmla="*/ 12 w 94"/>
                  <a:gd name="T9" fmla="*/ 47 h 246"/>
                  <a:gd name="T10" fmla="*/ 20 w 94"/>
                  <a:gd name="T11" fmla="*/ 15 h 246"/>
                  <a:gd name="T12" fmla="*/ 62 w 94"/>
                  <a:gd name="T13" fmla="*/ 0 h 246"/>
                  <a:gd name="T14" fmla="*/ 94 w 94"/>
                  <a:gd name="T15" fmla="*/ 8 h 246"/>
                  <a:gd name="T16" fmla="*/ 32 w 94"/>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246">
                    <a:moveTo>
                      <a:pt x="32" y="246"/>
                    </a:moveTo>
                    <a:lnTo>
                      <a:pt x="32" y="246"/>
                    </a:lnTo>
                    <a:lnTo>
                      <a:pt x="0" y="237"/>
                    </a:lnTo>
                    <a:lnTo>
                      <a:pt x="53" y="34"/>
                    </a:lnTo>
                    <a:lnTo>
                      <a:pt x="12" y="47"/>
                    </a:lnTo>
                    <a:lnTo>
                      <a:pt x="20" y="15"/>
                    </a:lnTo>
                    <a:lnTo>
                      <a:pt x="62" y="0"/>
                    </a:lnTo>
                    <a:lnTo>
                      <a:pt x="94" y="8"/>
                    </a:lnTo>
                    <a:lnTo>
                      <a:pt x="32" y="246"/>
                    </a:ln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FFFFFF"/>
                  </a:solidFill>
                  <a:latin typeface="Segoe UI"/>
                </a:endParaRPr>
              </a:p>
            </p:txBody>
          </p:sp>
          <p:sp>
            <p:nvSpPr>
              <p:cNvPr id="350" name="Freeform 176">
                <a:extLst>
                  <a:ext uri="{FF2B5EF4-FFF2-40B4-BE49-F238E27FC236}">
                    <a16:creationId xmlns:a16="http://schemas.microsoft.com/office/drawing/2014/main" id="{CBDF4D46-27AD-4C6D-9B81-36D0798411B8}"/>
                  </a:ext>
                </a:extLst>
              </p:cNvPr>
              <p:cNvSpPr>
                <a:spLocks/>
              </p:cNvSpPr>
              <p:nvPr/>
            </p:nvSpPr>
            <p:spPr bwMode="auto">
              <a:xfrm>
                <a:off x="6350" y="1032"/>
                <a:ext cx="51" cy="55"/>
              </a:xfrm>
              <a:custGeom>
                <a:avLst/>
                <a:gdLst>
                  <a:gd name="T0" fmla="*/ 196 w 196"/>
                  <a:gd name="T1" fmla="*/ 187 h 208"/>
                  <a:gd name="T2" fmla="*/ 196 w 196"/>
                  <a:gd name="T3" fmla="*/ 187 h 208"/>
                  <a:gd name="T4" fmla="*/ 171 w 196"/>
                  <a:gd name="T5" fmla="*/ 208 h 208"/>
                  <a:gd name="T6" fmla="*/ 34 w 196"/>
                  <a:gd name="T7" fmla="*/ 48 h 208"/>
                  <a:gd name="T8" fmla="*/ 21 w 196"/>
                  <a:gd name="T9" fmla="*/ 90 h 208"/>
                  <a:gd name="T10" fmla="*/ 0 w 196"/>
                  <a:gd name="T11" fmla="*/ 65 h 208"/>
                  <a:gd name="T12" fmla="*/ 11 w 196"/>
                  <a:gd name="T13" fmla="*/ 22 h 208"/>
                  <a:gd name="T14" fmla="*/ 36 w 196"/>
                  <a:gd name="T15" fmla="*/ 0 h 208"/>
                  <a:gd name="T16" fmla="*/ 196 w 196"/>
                  <a:gd name="T17" fmla="*/ 18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208">
                    <a:moveTo>
                      <a:pt x="196" y="187"/>
                    </a:moveTo>
                    <a:lnTo>
                      <a:pt x="196" y="187"/>
                    </a:lnTo>
                    <a:lnTo>
                      <a:pt x="171" y="208"/>
                    </a:lnTo>
                    <a:lnTo>
                      <a:pt x="34" y="48"/>
                    </a:lnTo>
                    <a:lnTo>
                      <a:pt x="21" y="90"/>
                    </a:lnTo>
                    <a:lnTo>
                      <a:pt x="0" y="65"/>
                    </a:lnTo>
                    <a:lnTo>
                      <a:pt x="11" y="22"/>
                    </a:lnTo>
                    <a:lnTo>
                      <a:pt x="36" y="0"/>
                    </a:lnTo>
                    <a:lnTo>
                      <a:pt x="196" y="187"/>
                    </a:ln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FFFFFF"/>
                  </a:solidFill>
                  <a:latin typeface="Segoe UI"/>
                </a:endParaRPr>
              </a:p>
            </p:txBody>
          </p:sp>
          <p:sp>
            <p:nvSpPr>
              <p:cNvPr id="351" name="Freeform 177">
                <a:extLst>
                  <a:ext uri="{FF2B5EF4-FFF2-40B4-BE49-F238E27FC236}">
                    <a16:creationId xmlns:a16="http://schemas.microsoft.com/office/drawing/2014/main" id="{361D25F0-3F8C-487E-AA0F-269EED98987D}"/>
                  </a:ext>
                </a:extLst>
              </p:cNvPr>
              <p:cNvSpPr>
                <a:spLocks/>
              </p:cNvSpPr>
              <p:nvPr/>
            </p:nvSpPr>
            <p:spPr bwMode="auto">
              <a:xfrm>
                <a:off x="6493" y="929"/>
                <a:ext cx="35" cy="65"/>
              </a:xfrm>
              <a:custGeom>
                <a:avLst/>
                <a:gdLst>
                  <a:gd name="T0" fmla="*/ 132 w 132"/>
                  <a:gd name="T1" fmla="*/ 234 h 244"/>
                  <a:gd name="T2" fmla="*/ 132 w 132"/>
                  <a:gd name="T3" fmla="*/ 234 h 244"/>
                  <a:gd name="T4" fmla="*/ 100 w 132"/>
                  <a:gd name="T5" fmla="*/ 244 h 244"/>
                  <a:gd name="T6" fmla="*/ 38 w 132"/>
                  <a:gd name="T7" fmla="*/ 43 h 244"/>
                  <a:gd name="T8" fmla="*/ 10 w 132"/>
                  <a:gd name="T9" fmla="*/ 76 h 244"/>
                  <a:gd name="T10" fmla="*/ 0 w 132"/>
                  <a:gd name="T11" fmla="*/ 44 h 244"/>
                  <a:gd name="T12" fmla="*/ 28 w 132"/>
                  <a:gd name="T13" fmla="*/ 9 h 244"/>
                  <a:gd name="T14" fmla="*/ 60 w 132"/>
                  <a:gd name="T15" fmla="*/ 0 h 244"/>
                  <a:gd name="T16" fmla="*/ 132 w 132"/>
                  <a:gd name="T17" fmla="*/ 23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244">
                    <a:moveTo>
                      <a:pt x="132" y="234"/>
                    </a:moveTo>
                    <a:lnTo>
                      <a:pt x="132" y="234"/>
                    </a:lnTo>
                    <a:lnTo>
                      <a:pt x="100" y="244"/>
                    </a:lnTo>
                    <a:lnTo>
                      <a:pt x="38" y="43"/>
                    </a:lnTo>
                    <a:lnTo>
                      <a:pt x="10" y="76"/>
                    </a:lnTo>
                    <a:lnTo>
                      <a:pt x="0" y="44"/>
                    </a:lnTo>
                    <a:lnTo>
                      <a:pt x="28" y="9"/>
                    </a:lnTo>
                    <a:lnTo>
                      <a:pt x="60" y="0"/>
                    </a:lnTo>
                    <a:lnTo>
                      <a:pt x="132" y="234"/>
                    </a:ln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FFFFFF"/>
                  </a:solidFill>
                  <a:latin typeface="Segoe UI"/>
                </a:endParaRPr>
              </a:p>
            </p:txBody>
          </p:sp>
          <p:sp>
            <p:nvSpPr>
              <p:cNvPr id="352" name="Freeform 178">
                <a:extLst>
                  <a:ext uri="{FF2B5EF4-FFF2-40B4-BE49-F238E27FC236}">
                    <a16:creationId xmlns:a16="http://schemas.microsoft.com/office/drawing/2014/main" id="{FDD3880F-9325-4477-AF65-F6D22BE7ADDD}"/>
                  </a:ext>
                </a:extLst>
              </p:cNvPr>
              <p:cNvSpPr>
                <a:spLocks/>
              </p:cNvSpPr>
              <p:nvPr/>
            </p:nvSpPr>
            <p:spPr bwMode="auto">
              <a:xfrm>
                <a:off x="6724" y="1037"/>
                <a:ext cx="30" cy="65"/>
              </a:xfrm>
              <a:custGeom>
                <a:avLst/>
                <a:gdLst>
                  <a:gd name="T0" fmla="*/ 113 w 113"/>
                  <a:gd name="T1" fmla="*/ 241 h 247"/>
                  <a:gd name="T2" fmla="*/ 113 w 113"/>
                  <a:gd name="T3" fmla="*/ 241 h 247"/>
                  <a:gd name="T4" fmla="*/ 81 w 113"/>
                  <a:gd name="T5" fmla="*/ 247 h 247"/>
                  <a:gd name="T6" fmla="*/ 38 w 113"/>
                  <a:gd name="T7" fmla="*/ 41 h 247"/>
                  <a:gd name="T8" fmla="*/ 7 w 113"/>
                  <a:gd name="T9" fmla="*/ 72 h 247"/>
                  <a:gd name="T10" fmla="*/ 0 w 113"/>
                  <a:gd name="T11" fmla="*/ 40 h 247"/>
                  <a:gd name="T12" fmla="*/ 31 w 113"/>
                  <a:gd name="T13" fmla="*/ 7 h 247"/>
                  <a:gd name="T14" fmla="*/ 63 w 113"/>
                  <a:gd name="T15" fmla="*/ 0 h 247"/>
                  <a:gd name="T16" fmla="*/ 113 w 113"/>
                  <a:gd name="T17" fmla="*/ 24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247">
                    <a:moveTo>
                      <a:pt x="113" y="241"/>
                    </a:moveTo>
                    <a:lnTo>
                      <a:pt x="113" y="241"/>
                    </a:lnTo>
                    <a:lnTo>
                      <a:pt x="81" y="247"/>
                    </a:lnTo>
                    <a:lnTo>
                      <a:pt x="38" y="41"/>
                    </a:lnTo>
                    <a:lnTo>
                      <a:pt x="7" y="72"/>
                    </a:lnTo>
                    <a:lnTo>
                      <a:pt x="0" y="40"/>
                    </a:lnTo>
                    <a:lnTo>
                      <a:pt x="31" y="7"/>
                    </a:lnTo>
                    <a:lnTo>
                      <a:pt x="63" y="0"/>
                    </a:lnTo>
                    <a:lnTo>
                      <a:pt x="113" y="241"/>
                    </a:ln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FFFFFF"/>
                  </a:solidFill>
                  <a:latin typeface="Segoe UI"/>
                </a:endParaRPr>
              </a:p>
            </p:txBody>
          </p:sp>
          <p:sp>
            <p:nvSpPr>
              <p:cNvPr id="353" name="Freeform 179">
                <a:extLst>
                  <a:ext uri="{FF2B5EF4-FFF2-40B4-BE49-F238E27FC236}">
                    <a16:creationId xmlns:a16="http://schemas.microsoft.com/office/drawing/2014/main" id="{06A95B57-3AA1-4378-AFEC-3C8AB3ACC865}"/>
                  </a:ext>
                </a:extLst>
              </p:cNvPr>
              <p:cNvSpPr>
                <a:spLocks/>
              </p:cNvSpPr>
              <p:nvPr/>
            </p:nvSpPr>
            <p:spPr bwMode="auto">
              <a:xfrm>
                <a:off x="6626" y="1187"/>
                <a:ext cx="24" cy="26"/>
              </a:xfrm>
              <a:custGeom>
                <a:avLst/>
                <a:gdLst>
                  <a:gd name="T0" fmla="*/ 5 w 91"/>
                  <a:gd name="T1" fmla="*/ 84 h 98"/>
                  <a:gd name="T2" fmla="*/ 5 w 91"/>
                  <a:gd name="T3" fmla="*/ 84 h 98"/>
                  <a:gd name="T4" fmla="*/ 35 w 91"/>
                  <a:gd name="T5" fmla="*/ 96 h 98"/>
                  <a:gd name="T6" fmla="*/ 36 w 91"/>
                  <a:gd name="T7" fmla="*/ 98 h 98"/>
                  <a:gd name="T8" fmla="*/ 91 w 91"/>
                  <a:gd name="T9" fmla="*/ 19 h 98"/>
                  <a:gd name="T10" fmla="*/ 64 w 91"/>
                  <a:gd name="T11" fmla="*/ 0 h 98"/>
                  <a:gd name="T12" fmla="*/ 19 w 91"/>
                  <a:gd name="T13" fmla="*/ 0 h 98"/>
                  <a:gd name="T14" fmla="*/ 0 w 91"/>
                  <a:gd name="T15" fmla="*/ 27 h 98"/>
                  <a:gd name="T16" fmla="*/ 44 w 91"/>
                  <a:gd name="T17" fmla="*/ 29 h 98"/>
                  <a:gd name="T18" fmla="*/ 5 w 91"/>
                  <a:gd name="T19" fmla="*/ 8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8">
                    <a:moveTo>
                      <a:pt x="5" y="84"/>
                    </a:moveTo>
                    <a:lnTo>
                      <a:pt x="5" y="84"/>
                    </a:lnTo>
                    <a:cubicBezTo>
                      <a:pt x="15" y="87"/>
                      <a:pt x="26" y="90"/>
                      <a:pt x="35" y="96"/>
                    </a:cubicBezTo>
                    <a:cubicBezTo>
                      <a:pt x="35" y="97"/>
                      <a:pt x="36" y="97"/>
                      <a:pt x="36" y="98"/>
                    </a:cubicBezTo>
                    <a:lnTo>
                      <a:pt x="91" y="19"/>
                    </a:lnTo>
                    <a:lnTo>
                      <a:pt x="64" y="0"/>
                    </a:lnTo>
                    <a:lnTo>
                      <a:pt x="19" y="0"/>
                    </a:lnTo>
                    <a:lnTo>
                      <a:pt x="0" y="27"/>
                    </a:lnTo>
                    <a:lnTo>
                      <a:pt x="44" y="29"/>
                    </a:lnTo>
                    <a:lnTo>
                      <a:pt x="5" y="84"/>
                    </a:ln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FFFFFF"/>
                  </a:solidFill>
                  <a:latin typeface="Segoe UI"/>
                </a:endParaRPr>
              </a:p>
            </p:txBody>
          </p:sp>
          <p:sp>
            <p:nvSpPr>
              <p:cNvPr id="354" name="Freeform 180">
                <a:extLst>
                  <a:ext uri="{FF2B5EF4-FFF2-40B4-BE49-F238E27FC236}">
                    <a16:creationId xmlns:a16="http://schemas.microsoft.com/office/drawing/2014/main" id="{C56802AC-05E1-4EDD-8D47-FCEFE5760129}"/>
                  </a:ext>
                </a:extLst>
              </p:cNvPr>
              <p:cNvSpPr>
                <a:spLocks/>
              </p:cNvSpPr>
              <p:nvPr/>
            </p:nvSpPr>
            <p:spPr bwMode="auto">
              <a:xfrm>
                <a:off x="6420" y="1165"/>
                <a:ext cx="21" cy="45"/>
              </a:xfrm>
              <a:custGeom>
                <a:avLst/>
                <a:gdLst>
                  <a:gd name="T0" fmla="*/ 49 w 82"/>
                  <a:gd name="T1" fmla="*/ 169 h 170"/>
                  <a:gd name="T2" fmla="*/ 49 w 82"/>
                  <a:gd name="T3" fmla="*/ 169 h 170"/>
                  <a:gd name="T4" fmla="*/ 72 w 82"/>
                  <a:gd name="T5" fmla="*/ 169 h 170"/>
                  <a:gd name="T6" fmla="*/ 82 w 82"/>
                  <a:gd name="T7" fmla="*/ 170 h 170"/>
                  <a:gd name="T8" fmla="*/ 68 w 82"/>
                  <a:gd name="T9" fmla="*/ 0 h 170"/>
                  <a:gd name="T10" fmla="*/ 35 w 82"/>
                  <a:gd name="T11" fmla="*/ 2 h 170"/>
                  <a:gd name="T12" fmla="*/ 0 w 82"/>
                  <a:gd name="T13" fmla="*/ 31 h 170"/>
                  <a:gd name="T14" fmla="*/ 3 w 82"/>
                  <a:gd name="T15" fmla="*/ 64 h 170"/>
                  <a:gd name="T16" fmla="*/ 38 w 82"/>
                  <a:gd name="T17" fmla="*/ 37 h 170"/>
                  <a:gd name="T18" fmla="*/ 49 w 82"/>
                  <a:gd name="T19" fmla="*/ 16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170">
                    <a:moveTo>
                      <a:pt x="49" y="169"/>
                    </a:moveTo>
                    <a:lnTo>
                      <a:pt x="49" y="169"/>
                    </a:lnTo>
                    <a:cubicBezTo>
                      <a:pt x="56" y="168"/>
                      <a:pt x="63" y="167"/>
                      <a:pt x="72" y="169"/>
                    </a:cubicBezTo>
                    <a:cubicBezTo>
                      <a:pt x="75" y="169"/>
                      <a:pt x="79" y="170"/>
                      <a:pt x="82" y="170"/>
                    </a:cubicBezTo>
                    <a:lnTo>
                      <a:pt x="68" y="0"/>
                    </a:lnTo>
                    <a:lnTo>
                      <a:pt x="35" y="2"/>
                    </a:lnTo>
                    <a:lnTo>
                      <a:pt x="0" y="31"/>
                    </a:lnTo>
                    <a:lnTo>
                      <a:pt x="3" y="64"/>
                    </a:lnTo>
                    <a:lnTo>
                      <a:pt x="38" y="37"/>
                    </a:lnTo>
                    <a:lnTo>
                      <a:pt x="49" y="169"/>
                    </a:ln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FFFFFF"/>
                  </a:solidFill>
                  <a:latin typeface="Segoe UI"/>
                </a:endParaRPr>
              </a:p>
            </p:txBody>
          </p:sp>
          <p:sp>
            <p:nvSpPr>
              <p:cNvPr id="355" name="Freeform 181">
                <a:extLst>
                  <a:ext uri="{FF2B5EF4-FFF2-40B4-BE49-F238E27FC236}">
                    <a16:creationId xmlns:a16="http://schemas.microsoft.com/office/drawing/2014/main" id="{77B09CA6-089C-4655-BF91-94A4ED8D1AEF}"/>
                  </a:ext>
                </a:extLst>
              </p:cNvPr>
              <p:cNvSpPr>
                <a:spLocks/>
              </p:cNvSpPr>
              <p:nvPr/>
            </p:nvSpPr>
            <p:spPr bwMode="auto">
              <a:xfrm>
                <a:off x="6521" y="1186"/>
                <a:ext cx="40" cy="29"/>
              </a:xfrm>
              <a:custGeom>
                <a:avLst/>
                <a:gdLst>
                  <a:gd name="T0" fmla="*/ 6 w 151"/>
                  <a:gd name="T1" fmla="*/ 107 h 110"/>
                  <a:gd name="T2" fmla="*/ 6 w 151"/>
                  <a:gd name="T3" fmla="*/ 107 h 110"/>
                  <a:gd name="T4" fmla="*/ 7 w 151"/>
                  <a:gd name="T5" fmla="*/ 110 h 110"/>
                  <a:gd name="T6" fmla="*/ 17 w 151"/>
                  <a:gd name="T7" fmla="*/ 109 h 110"/>
                  <a:gd name="T8" fmla="*/ 41 w 151"/>
                  <a:gd name="T9" fmla="*/ 108 h 110"/>
                  <a:gd name="T10" fmla="*/ 38 w 151"/>
                  <a:gd name="T11" fmla="*/ 97 h 110"/>
                  <a:gd name="T12" fmla="*/ 34 w 151"/>
                  <a:gd name="T13" fmla="*/ 81 h 110"/>
                  <a:gd name="T14" fmla="*/ 33 w 151"/>
                  <a:gd name="T15" fmla="*/ 63 h 110"/>
                  <a:gd name="T16" fmla="*/ 39 w 151"/>
                  <a:gd name="T17" fmla="*/ 46 h 110"/>
                  <a:gd name="T18" fmla="*/ 57 w 151"/>
                  <a:gd name="T19" fmla="*/ 34 h 110"/>
                  <a:gd name="T20" fmla="*/ 73 w 151"/>
                  <a:gd name="T21" fmla="*/ 33 h 110"/>
                  <a:gd name="T22" fmla="*/ 85 w 151"/>
                  <a:gd name="T23" fmla="*/ 36 h 110"/>
                  <a:gd name="T24" fmla="*/ 94 w 151"/>
                  <a:gd name="T25" fmla="*/ 45 h 110"/>
                  <a:gd name="T26" fmla="*/ 101 w 151"/>
                  <a:gd name="T27" fmla="*/ 55 h 110"/>
                  <a:gd name="T28" fmla="*/ 105 w 151"/>
                  <a:gd name="T29" fmla="*/ 66 h 110"/>
                  <a:gd name="T30" fmla="*/ 109 w 151"/>
                  <a:gd name="T31" fmla="*/ 76 h 110"/>
                  <a:gd name="T32" fmla="*/ 117 w 151"/>
                  <a:gd name="T33" fmla="*/ 103 h 110"/>
                  <a:gd name="T34" fmla="*/ 151 w 151"/>
                  <a:gd name="T35" fmla="*/ 102 h 110"/>
                  <a:gd name="T36" fmla="*/ 140 w 151"/>
                  <a:gd name="T37" fmla="*/ 66 h 110"/>
                  <a:gd name="T38" fmla="*/ 135 w 151"/>
                  <a:gd name="T39" fmla="*/ 51 h 110"/>
                  <a:gd name="T40" fmla="*/ 126 w 151"/>
                  <a:gd name="T41" fmla="*/ 34 h 110"/>
                  <a:gd name="T42" fmla="*/ 114 w 151"/>
                  <a:gd name="T43" fmla="*/ 18 h 110"/>
                  <a:gd name="T44" fmla="*/ 97 w 151"/>
                  <a:gd name="T45" fmla="*/ 6 h 110"/>
                  <a:gd name="T46" fmla="*/ 75 w 151"/>
                  <a:gd name="T47" fmla="*/ 1 h 110"/>
                  <a:gd name="T48" fmla="*/ 49 w 151"/>
                  <a:gd name="T49" fmla="*/ 4 h 110"/>
                  <a:gd name="T50" fmla="*/ 24 w 151"/>
                  <a:gd name="T51" fmla="*/ 16 h 110"/>
                  <a:gd name="T52" fmla="*/ 9 w 151"/>
                  <a:gd name="T53" fmla="*/ 33 h 110"/>
                  <a:gd name="T54" fmla="*/ 2 w 151"/>
                  <a:gd name="T55" fmla="*/ 52 h 110"/>
                  <a:gd name="T56" fmla="*/ 0 w 151"/>
                  <a:gd name="T57" fmla="*/ 72 h 110"/>
                  <a:gd name="T58" fmla="*/ 2 w 151"/>
                  <a:gd name="T59" fmla="*/ 91 h 110"/>
                  <a:gd name="T60" fmla="*/ 6 w 151"/>
                  <a:gd name="T61" fmla="*/ 10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1" h="110">
                    <a:moveTo>
                      <a:pt x="6" y="107"/>
                    </a:moveTo>
                    <a:lnTo>
                      <a:pt x="6" y="107"/>
                    </a:lnTo>
                    <a:lnTo>
                      <a:pt x="7" y="110"/>
                    </a:lnTo>
                    <a:cubicBezTo>
                      <a:pt x="10" y="109"/>
                      <a:pt x="14" y="109"/>
                      <a:pt x="17" y="109"/>
                    </a:cubicBezTo>
                    <a:cubicBezTo>
                      <a:pt x="25" y="109"/>
                      <a:pt x="33" y="109"/>
                      <a:pt x="41" y="108"/>
                    </a:cubicBezTo>
                    <a:lnTo>
                      <a:pt x="38" y="97"/>
                    </a:lnTo>
                    <a:cubicBezTo>
                      <a:pt x="37" y="93"/>
                      <a:pt x="35" y="87"/>
                      <a:pt x="34" y="81"/>
                    </a:cubicBezTo>
                    <a:cubicBezTo>
                      <a:pt x="33" y="75"/>
                      <a:pt x="32" y="69"/>
                      <a:pt x="33" y="63"/>
                    </a:cubicBezTo>
                    <a:cubicBezTo>
                      <a:pt x="34" y="57"/>
                      <a:pt x="36" y="51"/>
                      <a:pt x="39" y="46"/>
                    </a:cubicBezTo>
                    <a:cubicBezTo>
                      <a:pt x="43" y="41"/>
                      <a:pt x="49" y="37"/>
                      <a:pt x="57" y="34"/>
                    </a:cubicBezTo>
                    <a:cubicBezTo>
                      <a:pt x="63" y="33"/>
                      <a:pt x="68" y="32"/>
                      <a:pt x="73" y="33"/>
                    </a:cubicBezTo>
                    <a:cubicBezTo>
                      <a:pt x="77" y="33"/>
                      <a:pt x="81" y="34"/>
                      <a:pt x="85" y="36"/>
                    </a:cubicBezTo>
                    <a:cubicBezTo>
                      <a:pt x="88" y="39"/>
                      <a:pt x="91" y="41"/>
                      <a:pt x="94" y="45"/>
                    </a:cubicBezTo>
                    <a:cubicBezTo>
                      <a:pt x="96" y="48"/>
                      <a:pt x="99" y="51"/>
                      <a:pt x="101" y="55"/>
                    </a:cubicBezTo>
                    <a:cubicBezTo>
                      <a:pt x="102" y="59"/>
                      <a:pt x="104" y="62"/>
                      <a:pt x="105" y="66"/>
                    </a:cubicBezTo>
                    <a:cubicBezTo>
                      <a:pt x="107" y="69"/>
                      <a:pt x="108" y="73"/>
                      <a:pt x="109" y="76"/>
                    </a:cubicBezTo>
                    <a:lnTo>
                      <a:pt x="117" y="103"/>
                    </a:lnTo>
                    <a:cubicBezTo>
                      <a:pt x="129" y="103"/>
                      <a:pt x="140" y="102"/>
                      <a:pt x="151" y="102"/>
                    </a:cubicBezTo>
                    <a:lnTo>
                      <a:pt x="140" y="66"/>
                    </a:lnTo>
                    <a:cubicBezTo>
                      <a:pt x="139" y="61"/>
                      <a:pt x="137" y="56"/>
                      <a:pt x="135" y="51"/>
                    </a:cubicBezTo>
                    <a:cubicBezTo>
                      <a:pt x="132" y="45"/>
                      <a:pt x="130" y="39"/>
                      <a:pt x="126" y="34"/>
                    </a:cubicBezTo>
                    <a:cubicBezTo>
                      <a:pt x="123" y="28"/>
                      <a:pt x="119" y="23"/>
                      <a:pt x="114" y="18"/>
                    </a:cubicBezTo>
                    <a:cubicBezTo>
                      <a:pt x="109" y="13"/>
                      <a:pt x="103" y="9"/>
                      <a:pt x="97" y="6"/>
                    </a:cubicBezTo>
                    <a:cubicBezTo>
                      <a:pt x="91" y="3"/>
                      <a:pt x="83" y="1"/>
                      <a:pt x="75" y="1"/>
                    </a:cubicBezTo>
                    <a:cubicBezTo>
                      <a:pt x="67" y="0"/>
                      <a:pt x="59" y="1"/>
                      <a:pt x="49" y="4"/>
                    </a:cubicBezTo>
                    <a:cubicBezTo>
                      <a:pt x="39" y="7"/>
                      <a:pt x="30" y="11"/>
                      <a:pt x="24" y="16"/>
                    </a:cubicBezTo>
                    <a:cubicBezTo>
                      <a:pt x="18" y="21"/>
                      <a:pt x="13" y="27"/>
                      <a:pt x="9" y="33"/>
                    </a:cubicBezTo>
                    <a:cubicBezTo>
                      <a:pt x="5" y="39"/>
                      <a:pt x="3" y="45"/>
                      <a:pt x="2" y="52"/>
                    </a:cubicBezTo>
                    <a:cubicBezTo>
                      <a:pt x="1" y="59"/>
                      <a:pt x="0" y="66"/>
                      <a:pt x="0" y="72"/>
                    </a:cubicBezTo>
                    <a:cubicBezTo>
                      <a:pt x="0" y="79"/>
                      <a:pt x="1" y="85"/>
                      <a:pt x="2" y="91"/>
                    </a:cubicBezTo>
                    <a:cubicBezTo>
                      <a:pt x="4" y="97"/>
                      <a:pt x="5" y="102"/>
                      <a:pt x="6" y="107"/>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FFFFFF"/>
                  </a:solidFill>
                  <a:latin typeface="Segoe UI"/>
                </a:endParaRPr>
              </a:p>
            </p:txBody>
          </p:sp>
          <p:sp>
            <p:nvSpPr>
              <p:cNvPr id="356" name="Freeform 182">
                <a:extLst>
                  <a:ext uri="{FF2B5EF4-FFF2-40B4-BE49-F238E27FC236}">
                    <a16:creationId xmlns:a16="http://schemas.microsoft.com/office/drawing/2014/main" id="{A50C51FB-0E5C-42E5-B6F8-3B35A92AD725}"/>
                  </a:ext>
                </a:extLst>
              </p:cNvPr>
              <p:cNvSpPr>
                <a:spLocks noEditPoints="1"/>
              </p:cNvSpPr>
              <p:nvPr/>
            </p:nvSpPr>
            <p:spPr bwMode="auto">
              <a:xfrm>
                <a:off x="6544" y="1069"/>
                <a:ext cx="37" cy="66"/>
              </a:xfrm>
              <a:custGeom>
                <a:avLst/>
                <a:gdLst>
                  <a:gd name="T0" fmla="*/ 110 w 143"/>
                  <a:gd name="T1" fmla="*/ 162 h 250"/>
                  <a:gd name="T2" fmla="*/ 110 w 143"/>
                  <a:gd name="T3" fmla="*/ 162 h 250"/>
                  <a:gd name="T4" fmla="*/ 107 w 143"/>
                  <a:gd name="T5" fmla="*/ 84 h 250"/>
                  <a:gd name="T6" fmla="*/ 106 w 143"/>
                  <a:gd name="T7" fmla="*/ 74 h 250"/>
                  <a:gd name="T8" fmla="*/ 104 w 143"/>
                  <a:gd name="T9" fmla="*/ 62 h 250"/>
                  <a:gd name="T10" fmla="*/ 101 w 143"/>
                  <a:gd name="T11" fmla="*/ 51 h 250"/>
                  <a:gd name="T12" fmla="*/ 94 w 143"/>
                  <a:gd name="T13" fmla="*/ 40 h 250"/>
                  <a:gd name="T14" fmla="*/ 83 w 143"/>
                  <a:gd name="T15" fmla="*/ 34 h 250"/>
                  <a:gd name="T16" fmla="*/ 68 w 143"/>
                  <a:gd name="T17" fmla="*/ 31 h 250"/>
                  <a:gd name="T18" fmla="*/ 47 w 143"/>
                  <a:gd name="T19" fmla="*/ 38 h 250"/>
                  <a:gd name="T20" fmla="*/ 37 w 143"/>
                  <a:gd name="T21" fmla="*/ 53 h 250"/>
                  <a:gd name="T22" fmla="*/ 33 w 143"/>
                  <a:gd name="T23" fmla="*/ 71 h 250"/>
                  <a:gd name="T24" fmla="*/ 33 w 143"/>
                  <a:gd name="T25" fmla="*/ 87 h 250"/>
                  <a:gd name="T26" fmla="*/ 36 w 143"/>
                  <a:gd name="T27" fmla="*/ 165 h 250"/>
                  <a:gd name="T28" fmla="*/ 36 w 143"/>
                  <a:gd name="T29" fmla="*/ 175 h 250"/>
                  <a:gd name="T30" fmla="*/ 38 w 143"/>
                  <a:gd name="T31" fmla="*/ 187 h 250"/>
                  <a:gd name="T32" fmla="*/ 42 w 143"/>
                  <a:gd name="T33" fmla="*/ 199 h 250"/>
                  <a:gd name="T34" fmla="*/ 49 w 143"/>
                  <a:gd name="T35" fmla="*/ 209 h 250"/>
                  <a:gd name="T36" fmla="*/ 60 w 143"/>
                  <a:gd name="T37" fmla="*/ 216 h 250"/>
                  <a:gd name="T38" fmla="*/ 75 w 143"/>
                  <a:gd name="T39" fmla="*/ 218 h 250"/>
                  <a:gd name="T40" fmla="*/ 90 w 143"/>
                  <a:gd name="T41" fmla="*/ 215 h 250"/>
                  <a:gd name="T42" fmla="*/ 100 w 143"/>
                  <a:gd name="T43" fmla="*/ 207 h 250"/>
                  <a:gd name="T44" fmla="*/ 106 w 143"/>
                  <a:gd name="T45" fmla="*/ 197 h 250"/>
                  <a:gd name="T46" fmla="*/ 109 w 143"/>
                  <a:gd name="T47" fmla="*/ 185 h 250"/>
                  <a:gd name="T48" fmla="*/ 110 w 143"/>
                  <a:gd name="T49" fmla="*/ 173 h 250"/>
                  <a:gd name="T50" fmla="*/ 110 w 143"/>
                  <a:gd name="T51" fmla="*/ 162 h 250"/>
                  <a:gd name="T52" fmla="*/ 3 w 143"/>
                  <a:gd name="T53" fmla="*/ 166 h 250"/>
                  <a:gd name="T54" fmla="*/ 3 w 143"/>
                  <a:gd name="T55" fmla="*/ 166 h 250"/>
                  <a:gd name="T56" fmla="*/ 0 w 143"/>
                  <a:gd name="T57" fmla="*/ 88 h 250"/>
                  <a:gd name="T58" fmla="*/ 0 w 143"/>
                  <a:gd name="T59" fmla="*/ 72 h 250"/>
                  <a:gd name="T60" fmla="*/ 3 w 143"/>
                  <a:gd name="T61" fmla="*/ 53 h 250"/>
                  <a:gd name="T62" fmla="*/ 10 w 143"/>
                  <a:gd name="T63" fmla="*/ 34 h 250"/>
                  <a:gd name="T64" fmla="*/ 22 w 143"/>
                  <a:gd name="T65" fmla="*/ 18 h 250"/>
                  <a:gd name="T66" fmla="*/ 40 w 143"/>
                  <a:gd name="T67" fmla="*/ 5 h 250"/>
                  <a:gd name="T68" fmla="*/ 67 w 143"/>
                  <a:gd name="T69" fmla="*/ 0 h 250"/>
                  <a:gd name="T70" fmla="*/ 94 w 143"/>
                  <a:gd name="T71" fmla="*/ 4 h 250"/>
                  <a:gd name="T72" fmla="*/ 113 w 143"/>
                  <a:gd name="T73" fmla="*/ 14 h 250"/>
                  <a:gd name="T74" fmla="*/ 127 w 143"/>
                  <a:gd name="T75" fmla="*/ 30 h 250"/>
                  <a:gd name="T76" fmla="*/ 134 w 143"/>
                  <a:gd name="T77" fmla="*/ 49 h 250"/>
                  <a:gd name="T78" fmla="*/ 139 w 143"/>
                  <a:gd name="T79" fmla="*/ 67 h 250"/>
                  <a:gd name="T80" fmla="*/ 140 w 143"/>
                  <a:gd name="T81" fmla="*/ 83 h 250"/>
                  <a:gd name="T82" fmla="*/ 143 w 143"/>
                  <a:gd name="T83" fmla="*/ 161 h 250"/>
                  <a:gd name="T84" fmla="*/ 143 w 143"/>
                  <a:gd name="T85" fmla="*/ 177 h 250"/>
                  <a:gd name="T86" fmla="*/ 140 w 143"/>
                  <a:gd name="T87" fmla="*/ 196 h 250"/>
                  <a:gd name="T88" fmla="*/ 133 w 143"/>
                  <a:gd name="T89" fmla="*/ 215 h 250"/>
                  <a:gd name="T90" fmla="*/ 121 w 143"/>
                  <a:gd name="T91" fmla="*/ 232 h 250"/>
                  <a:gd name="T92" fmla="*/ 103 w 143"/>
                  <a:gd name="T93" fmla="*/ 244 h 250"/>
                  <a:gd name="T94" fmla="*/ 76 w 143"/>
                  <a:gd name="T95" fmla="*/ 249 h 250"/>
                  <a:gd name="T96" fmla="*/ 49 w 143"/>
                  <a:gd name="T97" fmla="*/ 246 h 250"/>
                  <a:gd name="T98" fmla="*/ 29 w 143"/>
                  <a:gd name="T99" fmla="*/ 235 h 250"/>
                  <a:gd name="T100" fmla="*/ 16 w 143"/>
                  <a:gd name="T101" fmla="*/ 219 h 250"/>
                  <a:gd name="T102" fmla="*/ 8 w 143"/>
                  <a:gd name="T103" fmla="*/ 201 h 250"/>
                  <a:gd name="T104" fmla="*/ 4 w 143"/>
                  <a:gd name="T105" fmla="*/ 182 h 250"/>
                  <a:gd name="T106" fmla="*/ 3 w 143"/>
                  <a:gd name="T107" fmla="*/ 16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3" h="250">
                    <a:moveTo>
                      <a:pt x="110" y="162"/>
                    </a:moveTo>
                    <a:lnTo>
                      <a:pt x="110" y="162"/>
                    </a:lnTo>
                    <a:lnTo>
                      <a:pt x="107" y="84"/>
                    </a:lnTo>
                    <a:cubicBezTo>
                      <a:pt x="107" y="81"/>
                      <a:pt x="106" y="78"/>
                      <a:pt x="106" y="74"/>
                    </a:cubicBezTo>
                    <a:cubicBezTo>
                      <a:pt x="106" y="70"/>
                      <a:pt x="105" y="66"/>
                      <a:pt x="104" y="62"/>
                    </a:cubicBezTo>
                    <a:cubicBezTo>
                      <a:pt x="103" y="58"/>
                      <a:pt x="102" y="54"/>
                      <a:pt x="101" y="51"/>
                    </a:cubicBezTo>
                    <a:cubicBezTo>
                      <a:pt x="99" y="47"/>
                      <a:pt x="97" y="43"/>
                      <a:pt x="94" y="40"/>
                    </a:cubicBezTo>
                    <a:cubicBezTo>
                      <a:pt x="91" y="38"/>
                      <a:pt x="87" y="35"/>
                      <a:pt x="83" y="34"/>
                    </a:cubicBezTo>
                    <a:cubicBezTo>
                      <a:pt x="79" y="32"/>
                      <a:pt x="74" y="31"/>
                      <a:pt x="68" y="31"/>
                    </a:cubicBezTo>
                    <a:cubicBezTo>
                      <a:pt x="59" y="32"/>
                      <a:pt x="52" y="34"/>
                      <a:pt x="47" y="38"/>
                    </a:cubicBezTo>
                    <a:cubicBezTo>
                      <a:pt x="43" y="42"/>
                      <a:pt x="39" y="47"/>
                      <a:pt x="37" y="53"/>
                    </a:cubicBezTo>
                    <a:cubicBezTo>
                      <a:pt x="35" y="59"/>
                      <a:pt x="33" y="65"/>
                      <a:pt x="33" y="71"/>
                    </a:cubicBezTo>
                    <a:cubicBezTo>
                      <a:pt x="33" y="77"/>
                      <a:pt x="33" y="82"/>
                      <a:pt x="33" y="87"/>
                    </a:cubicBezTo>
                    <a:lnTo>
                      <a:pt x="36" y="165"/>
                    </a:lnTo>
                    <a:cubicBezTo>
                      <a:pt x="36" y="168"/>
                      <a:pt x="36" y="172"/>
                      <a:pt x="36" y="175"/>
                    </a:cubicBezTo>
                    <a:cubicBezTo>
                      <a:pt x="37" y="179"/>
                      <a:pt x="37" y="183"/>
                      <a:pt x="38" y="187"/>
                    </a:cubicBezTo>
                    <a:cubicBezTo>
                      <a:pt x="39" y="191"/>
                      <a:pt x="41" y="195"/>
                      <a:pt x="42" y="199"/>
                    </a:cubicBezTo>
                    <a:cubicBezTo>
                      <a:pt x="44" y="203"/>
                      <a:pt x="46" y="206"/>
                      <a:pt x="49" y="209"/>
                    </a:cubicBezTo>
                    <a:cubicBezTo>
                      <a:pt x="52" y="212"/>
                      <a:pt x="55" y="214"/>
                      <a:pt x="60" y="216"/>
                    </a:cubicBezTo>
                    <a:cubicBezTo>
                      <a:pt x="64" y="218"/>
                      <a:pt x="69" y="218"/>
                      <a:pt x="75" y="218"/>
                    </a:cubicBezTo>
                    <a:cubicBezTo>
                      <a:pt x="81" y="218"/>
                      <a:pt x="86" y="217"/>
                      <a:pt x="90" y="215"/>
                    </a:cubicBezTo>
                    <a:cubicBezTo>
                      <a:pt x="94" y="213"/>
                      <a:pt x="97" y="210"/>
                      <a:pt x="100" y="207"/>
                    </a:cubicBezTo>
                    <a:cubicBezTo>
                      <a:pt x="102" y="204"/>
                      <a:pt x="104" y="200"/>
                      <a:pt x="106" y="197"/>
                    </a:cubicBezTo>
                    <a:cubicBezTo>
                      <a:pt x="107" y="193"/>
                      <a:pt x="108" y="189"/>
                      <a:pt x="109" y="185"/>
                    </a:cubicBezTo>
                    <a:cubicBezTo>
                      <a:pt x="109" y="181"/>
                      <a:pt x="110" y="177"/>
                      <a:pt x="110" y="173"/>
                    </a:cubicBezTo>
                    <a:cubicBezTo>
                      <a:pt x="110" y="169"/>
                      <a:pt x="110" y="165"/>
                      <a:pt x="110" y="162"/>
                    </a:cubicBezTo>
                    <a:close/>
                    <a:moveTo>
                      <a:pt x="3" y="166"/>
                    </a:moveTo>
                    <a:lnTo>
                      <a:pt x="3" y="166"/>
                    </a:lnTo>
                    <a:lnTo>
                      <a:pt x="0" y="88"/>
                    </a:lnTo>
                    <a:cubicBezTo>
                      <a:pt x="0" y="84"/>
                      <a:pt x="0" y="78"/>
                      <a:pt x="0" y="72"/>
                    </a:cubicBezTo>
                    <a:cubicBezTo>
                      <a:pt x="0" y="66"/>
                      <a:pt x="1" y="60"/>
                      <a:pt x="3" y="53"/>
                    </a:cubicBezTo>
                    <a:cubicBezTo>
                      <a:pt x="4" y="47"/>
                      <a:pt x="7" y="41"/>
                      <a:pt x="10" y="34"/>
                    </a:cubicBezTo>
                    <a:cubicBezTo>
                      <a:pt x="13" y="28"/>
                      <a:pt x="17" y="23"/>
                      <a:pt x="22" y="18"/>
                    </a:cubicBezTo>
                    <a:cubicBezTo>
                      <a:pt x="27" y="13"/>
                      <a:pt x="33" y="9"/>
                      <a:pt x="40" y="5"/>
                    </a:cubicBezTo>
                    <a:cubicBezTo>
                      <a:pt x="48" y="2"/>
                      <a:pt x="57" y="1"/>
                      <a:pt x="67" y="0"/>
                    </a:cubicBezTo>
                    <a:cubicBezTo>
                      <a:pt x="77" y="0"/>
                      <a:pt x="86" y="1"/>
                      <a:pt x="94" y="4"/>
                    </a:cubicBezTo>
                    <a:cubicBezTo>
                      <a:pt x="102" y="6"/>
                      <a:pt x="108" y="10"/>
                      <a:pt x="113" y="14"/>
                    </a:cubicBezTo>
                    <a:cubicBezTo>
                      <a:pt x="119" y="19"/>
                      <a:pt x="123" y="24"/>
                      <a:pt x="127" y="30"/>
                    </a:cubicBezTo>
                    <a:cubicBezTo>
                      <a:pt x="130" y="36"/>
                      <a:pt x="133" y="42"/>
                      <a:pt x="134" y="49"/>
                    </a:cubicBezTo>
                    <a:cubicBezTo>
                      <a:pt x="136" y="55"/>
                      <a:pt x="138" y="61"/>
                      <a:pt x="139" y="67"/>
                    </a:cubicBezTo>
                    <a:cubicBezTo>
                      <a:pt x="139" y="73"/>
                      <a:pt x="140" y="78"/>
                      <a:pt x="140" y="83"/>
                    </a:cubicBezTo>
                    <a:lnTo>
                      <a:pt x="143" y="161"/>
                    </a:lnTo>
                    <a:cubicBezTo>
                      <a:pt x="143" y="166"/>
                      <a:pt x="143" y="171"/>
                      <a:pt x="143" y="177"/>
                    </a:cubicBezTo>
                    <a:cubicBezTo>
                      <a:pt x="142" y="183"/>
                      <a:pt x="141" y="190"/>
                      <a:pt x="140" y="196"/>
                    </a:cubicBezTo>
                    <a:cubicBezTo>
                      <a:pt x="138" y="202"/>
                      <a:pt x="136" y="209"/>
                      <a:pt x="133" y="215"/>
                    </a:cubicBezTo>
                    <a:cubicBezTo>
                      <a:pt x="130" y="221"/>
                      <a:pt x="126" y="227"/>
                      <a:pt x="121" y="232"/>
                    </a:cubicBezTo>
                    <a:cubicBezTo>
                      <a:pt x="116" y="237"/>
                      <a:pt x="110" y="241"/>
                      <a:pt x="103" y="244"/>
                    </a:cubicBezTo>
                    <a:cubicBezTo>
                      <a:pt x="95" y="247"/>
                      <a:pt x="86" y="249"/>
                      <a:pt x="76" y="249"/>
                    </a:cubicBezTo>
                    <a:cubicBezTo>
                      <a:pt x="66" y="250"/>
                      <a:pt x="57" y="249"/>
                      <a:pt x="49" y="246"/>
                    </a:cubicBezTo>
                    <a:cubicBezTo>
                      <a:pt x="41" y="243"/>
                      <a:pt x="35" y="240"/>
                      <a:pt x="29" y="235"/>
                    </a:cubicBezTo>
                    <a:cubicBezTo>
                      <a:pt x="24" y="231"/>
                      <a:pt x="20" y="225"/>
                      <a:pt x="16" y="219"/>
                    </a:cubicBezTo>
                    <a:cubicBezTo>
                      <a:pt x="13" y="213"/>
                      <a:pt x="10" y="207"/>
                      <a:pt x="8" y="201"/>
                    </a:cubicBezTo>
                    <a:cubicBezTo>
                      <a:pt x="6" y="195"/>
                      <a:pt x="5" y="188"/>
                      <a:pt x="4" y="182"/>
                    </a:cubicBezTo>
                    <a:cubicBezTo>
                      <a:pt x="3" y="177"/>
                      <a:pt x="3" y="171"/>
                      <a:pt x="3" y="166"/>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FFFFFF"/>
                  </a:solidFill>
                  <a:latin typeface="Segoe UI"/>
                </a:endParaRPr>
              </a:p>
            </p:txBody>
          </p:sp>
          <p:sp>
            <p:nvSpPr>
              <p:cNvPr id="357" name="Freeform 183">
                <a:extLst>
                  <a:ext uri="{FF2B5EF4-FFF2-40B4-BE49-F238E27FC236}">
                    <a16:creationId xmlns:a16="http://schemas.microsoft.com/office/drawing/2014/main" id="{6A6ED751-F9EC-4C98-BD8A-8EE7A6D84B54}"/>
                  </a:ext>
                </a:extLst>
              </p:cNvPr>
              <p:cNvSpPr>
                <a:spLocks noEditPoints="1"/>
              </p:cNvSpPr>
              <p:nvPr/>
            </p:nvSpPr>
            <p:spPr bwMode="auto">
              <a:xfrm>
                <a:off x="6567" y="882"/>
                <a:ext cx="38" cy="66"/>
              </a:xfrm>
              <a:custGeom>
                <a:avLst/>
                <a:gdLst>
                  <a:gd name="T0" fmla="*/ 110 w 143"/>
                  <a:gd name="T1" fmla="*/ 163 h 250"/>
                  <a:gd name="T2" fmla="*/ 110 w 143"/>
                  <a:gd name="T3" fmla="*/ 163 h 250"/>
                  <a:gd name="T4" fmla="*/ 107 w 143"/>
                  <a:gd name="T5" fmla="*/ 85 h 250"/>
                  <a:gd name="T6" fmla="*/ 106 w 143"/>
                  <a:gd name="T7" fmla="*/ 74 h 250"/>
                  <a:gd name="T8" fmla="*/ 105 w 143"/>
                  <a:gd name="T9" fmla="*/ 63 h 250"/>
                  <a:gd name="T10" fmla="*/ 101 w 143"/>
                  <a:gd name="T11" fmla="*/ 51 h 250"/>
                  <a:gd name="T12" fmla="*/ 94 w 143"/>
                  <a:gd name="T13" fmla="*/ 41 h 250"/>
                  <a:gd name="T14" fmla="*/ 83 w 143"/>
                  <a:gd name="T15" fmla="*/ 34 h 250"/>
                  <a:gd name="T16" fmla="*/ 68 w 143"/>
                  <a:gd name="T17" fmla="*/ 32 h 250"/>
                  <a:gd name="T18" fmla="*/ 48 w 143"/>
                  <a:gd name="T19" fmla="*/ 38 h 250"/>
                  <a:gd name="T20" fmla="*/ 37 w 143"/>
                  <a:gd name="T21" fmla="*/ 53 h 250"/>
                  <a:gd name="T22" fmla="*/ 34 w 143"/>
                  <a:gd name="T23" fmla="*/ 71 h 250"/>
                  <a:gd name="T24" fmla="*/ 33 w 143"/>
                  <a:gd name="T25" fmla="*/ 87 h 250"/>
                  <a:gd name="T26" fmla="*/ 36 w 143"/>
                  <a:gd name="T27" fmla="*/ 165 h 250"/>
                  <a:gd name="T28" fmla="*/ 37 w 143"/>
                  <a:gd name="T29" fmla="*/ 176 h 250"/>
                  <a:gd name="T30" fmla="*/ 39 w 143"/>
                  <a:gd name="T31" fmla="*/ 187 h 250"/>
                  <a:gd name="T32" fmla="*/ 42 w 143"/>
                  <a:gd name="T33" fmla="*/ 199 h 250"/>
                  <a:gd name="T34" fmla="*/ 49 w 143"/>
                  <a:gd name="T35" fmla="*/ 209 h 250"/>
                  <a:gd name="T36" fmla="*/ 60 w 143"/>
                  <a:gd name="T37" fmla="*/ 216 h 250"/>
                  <a:gd name="T38" fmla="*/ 75 w 143"/>
                  <a:gd name="T39" fmla="*/ 218 h 250"/>
                  <a:gd name="T40" fmla="*/ 90 w 143"/>
                  <a:gd name="T41" fmla="*/ 215 h 250"/>
                  <a:gd name="T42" fmla="*/ 100 w 143"/>
                  <a:gd name="T43" fmla="*/ 207 h 250"/>
                  <a:gd name="T44" fmla="*/ 106 w 143"/>
                  <a:gd name="T45" fmla="*/ 197 h 250"/>
                  <a:gd name="T46" fmla="*/ 109 w 143"/>
                  <a:gd name="T47" fmla="*/ 185 h 250"/>
                  <a:gd name="T48" fmla="*/ 110 w 143"/>
                  <a:gd name="T49" fmla="*/ 173 h 250"/>
                  <a:gd name="T50" fmla="*/ 110 w 143"/>
                  <a:gd name="T51" fmla="*/ 163 h 250"/>
                  <a:gd name="T52" fmla="*/ 3 w 143"/>
                  <a:gd name="T53" fmla="*/ 167 h 250"/>
                  <a:gd name="T54" fmla="*/ 3 w 143"/>
                  <a:gd name="T55" fmla="*/ 167 h 250"/>
                  <a:gd name="T56" fmla="*/ 0 w 143"/>
                  <a:gd name="T57" fmla="*/ 89 h 250"/>
                  <a:gd name="T58" fmla="*/ 0 w 143"/>
                  <a:gd name="T59" fmla="*/ 72 h 250"/>
                  <a:gd name="T60" fmla="*/ 3 w 143"/>
                  <a:gd name="T61" fmla="*/ 54 h 250"/>
                  <a:gd name="T62" fmla="*/ 10 w 143"/>
                  <a:gd name="T63" fmla="*/ 35 h 250"/>
                  <a:gd name="T64" fmla="*/ 22 w 143"/>
                  <a:gd name="T65" fmla="*/ 18 h 250"/>
                  <a:gd name="T66" fmla="*/ 41 w 143"/>
                  <a:gd name="T67" fmla="*/ 6 h 250"/>
                  <a:gd name="T68" fmla="*/ 67 w 143"/>
                  <a:gd name="T69" fmla="*/ 1 h 250"/>
                  <a:gd name="T70" fmla="*/ 94 w 143"/>
                  <a:gd name="T71" fmla="*/ 4 h 250"/>
                  <a:gd name="T72" fmla="*/ 114 w 143"/>
                  <a:gd name="T73" fmla="*/ 15 h 250"/>
                  <a:gd name="T74" fmla="*/ 127 w 143"/>
                  <a:gd name="T75" fmla="*/ 31 h 250"/>
                  <a:gd name="T76" fmla="*/ 135 w 143"/>
                  <a:gd name="T77" fmla="*/ 49 h 250"/>
                  <a:gd name="T78" fmla="*/ 139 w 143"/>
                  <a:gd name="T79" fmla="*/ 67 h 250"/>
                  <a:gd name="T80" fmla="*/ 140 w 143"/>
                  <a:gd name="T81" fmla="*/ 83 h 250"/>
                  <a:gd name="T82" fmla="*/ 143 w 143"/>
                  <a:gd name="T83" fmla="*/ 162 h 250"/>
                  <a:gd name="T84" fmla="*/ 143 w 143"/>
                  <a:gd name="T85" fmla="*/ 178 h 250"/>
                  <a:gd name="T86" fmla="*/ 140 w 143"/>
                  <a:gd name="T87" fmla="*/ 196 h 250"/>
                  <a:gd name="T88" fmla="*/ 134 w 143"/>
                  <a:gd name="T89" fmla="*/ 215 h 250"/>
                  <a:gd name="T90" fmla="*/ 122 w 143"/>
                  <a:gd name="T91" fmla="*/ 232 h 250"/>
                  <a:gd name="T92" fmla="*/ 103 w 143"/>
                  <a:gd name="T93" fmla="*/ 244 h 250"/>
                  <a:gd name="T94" fmla="*/ 76 w 143"/>
                  <a:gd name="T95" fmla="*/ 250 h 250"/>
                  <a:gd name="T96" fmla="*/ 49 w 143"/>
                  <a:gd name="T97" fmla="*/ 246 h 250"/>
                  <a:gd name="T98" fmla="*/ 30 w 143"/>
                  <a:gd name="T99" fmla="*/ 235 h 250"/>
                  <a:gd name="T100" fmla="*/ 17 w 143"/>
                  <a:gd name="T101" fmla="*/ 220 h 250"/>
                  <a:gd name="T102" fmla="*/ 9 w 143"/>
                  <a:gd name="T103" fmla="*/ 201 h 250"/>
                  <a:gd name="T104" fmla="*/ 4 w 143"/>
                  <a:gd name="T105" fmla="*/ 183 h 250"/>
                  <a:gd name="T106" fmla="*/ 3 w 143"/>
                  <a:gd name="T107" fmla="*/ 16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3" h="250">
                    <a:moveTo>
                      <a:pt x="110" y="163"/>
                    </a:moveTo>
                    <a:lnTo>
                      <a:pt x="110" y="163"/>
                    </a:lnTo>
                    <a:lnTo>
                      <a:pt x="107" y="85"/>
                    </a:lnTo>
                    <a:cubicBezTo>
                      <a:pt x="107" y="82"/>
                      <a:pt x="107" y="78"/>
                      <a:pt x="106" y="74"/>
                    </a:cubicBezTo>
                    <a:cubicBezTo>
                      <a:pt x="106" y="71"/>
                      <a:pt x="106" y="67"/>
                      <a:pt x="105" y="63"/>
                    </a:cubicBezTo>
                    <a:cubicBezTo>
                      <a:pt x="104" y="59"/>
                      <a:pt x="102" y="55"/>
                      <a:pt x="101" y="51"/>
                    </a:cubicBezTo>
                    <a:cubicBezTo>
                      <a:pt x="99" y="47"/>
                      <a:pt x="97" y="44"/>
                      <a:pt x="94" y="41"/>
                    </a:cubicBezTo>
                    <a:cubicBezTo>
                      <a:pt x="91" y="38"/>
                      <a:pt x="88" y="36"/>
                      <a:pt x="83" y="34"/>
                    </a:cubicBezTo>
                    <a:cubicBezTo>
                      <a:pt x="79" y="32"/>
                      <a:pt x="74" y="32"/>
                      <a:pt x="68" y="32"/>
                    </a:cubicBezTo>
                    <a:cubicBezTo>
                      <a:pt x="59" y="32"/>
                      <a:pt x="53" y="34"/>
                      <a:pt x="48" y="38"/>
                    </a:cubicBezTo>
                    <a:cubicBezTo>
                      <a:pt x="43" y="43"/>
                      <a:pt x="39" y="48"/>
                      <a:pt x="37" y="53"/>
                    </a:cubicBezTo>
                    <a:cubicBezTo>
                      <a:pt x="35" y="59"/>
                      <a:pt x="34" y="65"/>
                      <a:pt x="34" y="71"/>
                    </a:cubicBezTo>
                    <a:cubicBezTo>
                      <a:pt x="33" y="77"/>
                      <a:pt x="33" y="83"/>
                      <a:pt x="33" y="87"/>
                    </a:cubicBezTo>
                    <a:lnTo>
                      <a:pt x="36" y="165"/>
                    </a:lnTo>
                    <a:cubicBezTo>
                      <a:pt x="36" y="168"/>
                      <a:pt x="36" y="172"/>
                      <a:pt x="37" y="176"/>
                    </a:cubicBezTo>
                    <a:cubicBezTo>
                      <a:pt x="37" y="180"/>
                      <a:pt x="38" y="183"/>
                      <a:pt x="39" y="187"/>
                    </a:cubicBezTo>
                    <a:cubicBezTo>
                      <a:pt x="40" y="191"/>
                      <a:pt x="41" y="195"/>
                      <a:pt x="42" y="199"/>
                    </a:cubicBezTo>
                    <a:cubicBezTo>
                      <a:pt x="44" y="203"/>
                      <a:pt x="46" y="206"/>
                      <a:pt x="49" y="209"/>
                    </a:cubicBezTo>
                    <a:cubicBezTo>
                      <a:pt x="52" y="212"/>
                      <a:pt x="56" y="215"/>
                      <a:pt x="60" y="216"/>
                    </a:cubicBezTo>
                    <a:cubicBezTo>
                      <a:pt x="64" y="218"/>
                      <a:pt x="69" y="219"/>
                      <a:pt x="75" y="218"/>
                    </a:cubicBezTo>
                    <a:cubicBezTo>
                      <a:pt x="81" y="218"/>
                      <a:pt x="86" y="217"/>
                      <a:pt x="90" y="215"/>
                    </a:cubicBezTo>
                    <a:cubicBezTo>
                      <a:pt x="94" y="213"/>
                      <a:pt x="97" y="211"/>
                      <a:pt x="100" y="207"/>
                    </a:cubicBezTo>
                    <a:cubicBezTo>
                      <a:pt x="103" y="204"/>
                      <a:pt x="105" y="201"/>
                      <a:pt x="106" y="197"/>
                    </a:cubicBezTo>
                    <a:cubicBezTo>
                      <a:pt x="107" y="193"/>
                      <a:pt x="108" y="189"/>
                      <a:pt x="109" y="185"/>
                    </a:cubicBezTo>
                    <a:cubicBezTo>
                      <a:pt x="110" y="181"/>
                      <a:pt x="110" y="177"/>
                      <a:pt x="110" y="173"/>
                    </a:cubicBezTo>
                    <a:cubicBezTo>
                      <a:pt x="110" y="169"/>
                      <a:pt x="110" y="166"/>
                      <a:pt x="110" y="163"/>
                    </a:cubicBezTo>
                    <a:close/>
                    <a:moveTo>
                      <a:pt x="3" y="167"/>
                    </a:moveTo>
                    <a:lnTo>
                      <a:pt x="3" y="167"/>
                    </a:lnTo>
                    <a:lnTo>
                      <a:pt x="0" y="89"/>
                    </a:lnTo>
                    <a:cubicBezTo>
                      <a:pt x="0" y="84"/>
                      <a:pt x="0" y="79"/>
                      <a:pt x="0" y="72"/>
                    </a:cubicBezTo>
                    <a:cubicBezTo>
                      <a:pt x="1" y="66"/>
                      <a:pt x="2" y="60"/>
                      <a:pt x="3" y="54"/>
                    </a:cubicBezTo>
                    <a:cubicBezTo>
                      <a:pt x="5" y="47"/>
                      <a:pt x="7" y="41"/>
                      <a:pt x="10" y="35"/>
                    </a:cubicBezTo>
                    <a:cubicBezTo>
                      <a:pt x="13" y="29"/>
                      <a:pt x="17" y="23"/>
                      <a:pt x="22" y="18"/>
                    </a:cubicBezTo>
                    <a:cubicBezTo>
                      <a:pt x="27" y="13"/>
                      <a:pt x="33" y="9"/>
                      <a:pt x="41" y="6"/>
                    </a:cubicBezTo>
                    <a:cubicBezTo>
                      <a:pt x="48" y="3"/>
                      <a:pt x="57" y="1"/>
                      <a:pt x="67" y="1"/>
                    </a:cubicBezTo>
                    <a:cubicBezTo>
                      <a:pt x="78" y="0"/>
                      <a:pt x="87" y="1"/>
                      <a:pt x="94" y="4"/>
                    </a:cubicBezTo>
                    <a:cubicBezTo>
                      <a:pt x="102" y="7"/>
                      <a:pt x="108" y="10"/>
                      <a:pt x="114" y="15"/>
                    </a:cubicBezTo>
                    <a:cubicBezTo>
                      <a:pt x="119" y="19"/>
                      <a:pt x="124" y="25"/>
                      <a:pt x="127" y="31"/>
                    </a:cubicBezTo>
                    <a:cubicBezTo>
                      <a:pt x="130" y="36"/>
                      <a:pt x="133" y="43"/>
                      <a:pt x="135" y="49"/>
                    </a:cubicBezTo>
                    <a:cubicBezTo>
                      <a:pt x="137" y="55"/>
                      <a:pt x="138" y="61"/>
                      <a:pt x="139" y="67"/>
                    </a:cubicBezTo>
                    <a:cubicBezTo>
                      <a:pt x="140" y="73"/>
                      <a:pt x="140" y="79"/>
                      <a:pt x="140" y="83"/>
                    </a:cubicBezTo>
                    <a:lnTo>
                      <a:pt x="143" y="162"/>
                    </a:lnTo>
                    <a:cubicBezTo>
                      <a:pt x="143" y="166"/>
                      <a:pt x="143" y="172"/>
                      <a:pt x="143" y="178"/>
                    </a:cubicBezTo>
                    <a:cubicBezTo>
                      <a:pt x="143" y="184"/>
                      <a:pt x="142" y="190"/>
                      <a:pt x="140" y="196"/>
                    </a:cubicBezTo>
                    <a:cubicBezTo>
                      <a:pt x="139" y="203"/>
                      <a:pt x="136" y="209"/>
                      <a:pt x="134" y="215"/>
                    </a:cubicBezTo>
                    <a:cubicBezTo>
                      <a:pt x="131" y="221"/>
                      <a:pt x="127" y="227"/>
                      <a:pt x="122" y="232"/>
                    </a:cubicBezTo>
                    <a:cubicBezTo>
                      <a:pt x="117" y="237"/>
                      <a:pt x="110" y="241"/>
                      <a:pt x="103" y="244"/>
                    </a:cubicBezTo>
                    <a:cubicBezTo>
                      <a:pt x="96" y="247"/>
                      <a:pt x="87" y="249"/>
                      <a:pt x="76" y="250"/>
                    </a:cubicBezTo>
                    <a:cubicBezTo>
                      <a:pt x="66" y="250"/>
                      <a:pt x="57" y="249"/>
                      <a:pt x="49" y="246"/>
                    </a:cubicBezTo>
                    <a:cubicBezTo>
                      <a:pt x="42" y="244"/>
                      <a:pt x="35" y="240"/>
                      <a:pt x="30" y="235"/>
                    </a:cubicBezTo>
                    <a:cubicBezTo>
                      <a:pt x="24" y="231"/>
                      <a:pt x="20" y="226"/>
                      <a:pt x="17" y="220"/>
                    </a:cubicBezTo>
                    <a:cubicBezTo>
                      <a:pt x="13" y="214"/>
                      <a:pt x="11" y="208"/>
                      <a:pt x="9" y="201"/>
                    </a:cubicBezTo>
                    <a:cubicBezTo>
                      <a:pt x="7" y="195"/>
                      <a:pt x="5" y="189"/>
                      <a:pt x="4" y="183"/>
                    </a:cubicBezTo>
                    <a:cubicBezTo>
                      <a:pt x="4" y="177"/>
                      <a:pt x="3" y="171"/>
                      <a:pt x="3" y="167"/>
                    </a:cubicBezTo>
                    <a:close/>
                  </a:path>
                </a:pathLst>
              </a:custGeom>
              <a:grpFill/>
              <a:ln w="0">
                <a:noFill/>
                <a:prstDash val="solid"/>
                <a:round/>
                <a:headEnd/>
                <a:tailEnd/>
              </a:ln>
            </p:spPr>
            <p:txBody>
              <a:bodyPr vert="horz" wrap="square" lIns="93247" tIns="46623" rIns="93247" bIns="46623" numCol="1" anchor="t" anchorCtr="0" compatLnSpc="1">
                <a:prstTxWarp prst="textNoShape">
                  <a:avLst/>
                </a:prstTxWarp>
              </a:bodyPr>
              <a:lstStyle/>
              <a:p>
                <a:pPr defTabSz="932418"/>
                <a:endParaRPr lang="en-US" sz="1836">
                  <a:solidFill>
                    <a:srgbClr val="FFFFFF"/>
                  </a:solidFill>
                  <a:latin typeface="Segoe UI"/>
                </a:endParaRPr>
              </a:p>
            </p:txBody>
          </p:sp>
        </p:grpSp>
        <p:sp>
          <p:nvSpPr>
            <p:cNvPr id="342" name="TextBox 341">
              <a:extLst>
                <a:ext uri="{FF2B5EF4-FFF2-40B4-BE49-F238E27FC236}">
                  <a16:creationId xmlns:a16="http://schemas.microsoft.com/office/drawing/2014/main" id="{14F9EC0F-0518-4508-B03C-9043FAEC0A83}"/>
                </a:ext>
              </a:extLst>
            </p:cNvPr>
            <p:cNvSpPr txBox="1"/>
            <p:nvPr/>
          </p:nvSpPr>
          <p:spPr>
            <a:xfrm>
              <a:off x="4474513" y="1018137"/>
              <a:ext cx="787326" cy="277038"/>
            </a:xfrm>
            <a:prstGeom prst="rect">
              <a:avLst/>
            </a:prstGeom>
            <a:noFill/>
          </p:spPr>
          <p:txBody>
            <a:bodyPr wrap="square" lIns="0" tIns="0" rIns="0" bIns="0" rtlCol="0">
              <a:spAutoFit/>
            </a:bodyPr>
            <a:lstStyle/>
            <a:p>
              <a:pPr algn="ctr">
                <a:lnSpc>
                  <a:spcPct val="90000"/>
                </a:lnSpc>
                <a:spcAft>
                  <a:spcPts val="600"/>
                </a:spcAft>
              </a:pPr>
              <a:r>
                <a:rPr lang="en-US" sz="2000">
                  <a:solidFill>
                    <a:schemeClr val="accent4"/>
                  </a:solidFill>
                  <a:latin typeface="Segoe UI Semibold" panose="020B0702040204020203" pitchFamily="34" charset="0"/>
                  <a:cs typeface="Segoe UI Semibold" panose="020B0702040204020203" pitchFamily="34" charset="0"/>
                </a:rPr>
                <a:t>10</a:t>
              </a:r>
              <a:r>
                <a:rPr lang="en-US" sz="1400">
                  <a:solidFill>
                    <a:schemeClr val="accent4"/>
                  </a:solidFill>
                </a:rPr>
                <a:t>TB</a:t>
              </a:r>
              <a:endParaRPr lang="en-US" sz="2000">
                <a:solidFill>
                  <a:schemeClr val="accent4"/>
                </a:solidFill>
              </a:endParaRPr>
            </a:p>
          </p:txBody>
        </p:sp>
      </p:grpSp>
      <p:sp>
        <p:nvSpPr>
          <p:cNvPr id="459" name="TextBox 458">
            <a:extLst>
              <a:ext uri="{FF2B5EF4-FFF2-40B4-BE49-F238E27FC236}">
                <a16:creationId xmlns:a16="http://schemas.microsoft.com/office/drawing/2014/main" id="{82766BF0-2CFD-4E09-848E-30228CF845AE}"/>
              </a:ext>
            </a:extLst>
          </p:cNvPr>
          <p:cNvSpPr txBox="1"/>
          <p:nvPr/>
        </p:nvSpPr>
        <p:spPr>
          <a:xfrm>
            <a:off x="5076797" y="5727633"/>
            <a:ext cx="765550" cy="431339"/>
          </a:xfrm>
          <a:prstGeom prst="rect">
            <a:avLst/>
          </a:prstGeom>
        </p:spPr>
        <p:txBody>
          <a:bodyPr wrap="none">
            <a:spAutoFit/>
          </a:bodyPr>
          <a:lstStyle>
            <a:defPPr>
              <a:defRPr lang="en-US"/>
            </a:defPPr>
            <a:lvl1pPr defTabSz="896215">
              <a:lnSpc>
                <a:spcPct val="90000"/>
              </a:lnSpc>
              <a:defRPr sz="1372" kern="100">
                <a:solidFill>
                  <a:srgbClr val="353535"/>
                </a:solidFill>
                <a:latin typeface="Segoe UI"/>
                <a:ea typeface="ＭＳ Ｐゴシック" charset="0"/>
              </a:defRPr>
            </a:lvl1pPr>
          </a:lstStyle>
          <a:p>
            <a:r>
              <a:rPr lang="en-US" sz="1200"/>
              <a:t>Effective</a:t>
            </a:r>
            <a:br>
              <a:rPr lang="en-US" sz="1200"/>
            </a:br>
            <a:r>
              <a:rPr lang="en-US" sz="1200"/>
              <a:t>policy</a:t>
            </a:r>
          </a:p>
        </p:txBody>
      </p:sp>
      <p:sp>
        <p:nvSpPr>
          <p:cNvPr id="521" name="Arc 520">
            <a:extLst>
              <a:ext uri="{FF2B5EF4-FFF2-40B4-BE49-F238E27FC236}">
                <a16:creationId xmlns:a16="http://schemas.microsoft.com/office/drawing/2014/main" id="{79789ABE-5CB4-4707-99C7-0F89DE468C12}"/>
              </a:ext>
            </a:extLst>
          </p:cNvPr>
          <p:cNvSpPr/>
          <p:nvPr/>
        </p:nvSpPr>
        <p:spPr>
          <a:xfrm>
            <a:off x="3762863" y="3467009"/>
            <a:ext cx="2125771" cy="2125771"/>
          </a:xfrm>
          <a:prstGeom prst="arc">
            <a:avLst>
              <a:gd name="adj1" fmla="val 9905982"/>
              <a:gd name="adj2" fmla="val 12734190"/>
            </a:avLst>
          </a:prstGeom>
          <a:ln>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221" name="Title 1">
            <a:extLst>
              <a:ext uri="{FF2B5EF4-FFF2-40B4-BE49-F238E27FC236}">
                <a16:creationId xmlns:a16="http://schemas.microsoft.com/office/drawing/2014/main" id="{4A7BF913-8836-4D3B-8BD9-EF6B3B59CB5B}"/>
              </a:ext>
            </a:extLst>
          </p:cNvPr>
          <p:cNvSpPr txBox="1">
            <a:spLocks/>
          </p:cNvSpPr>
          <p:nvPr/>
        </p:nvSpPr>
        <p:spPr>
          <a:xfrm>
            <a:off x="576699" y="448699"/>
            <a:ext cx="10801919" cy="100655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a:t>Security</a:t>
            </a:r>
            <a:r>
              <a:rPr lang="en-US" dirty="0"/>
              <a:t> and trust</a:t>
            </a:r>
            <a:br>
              <a:rPr lang="en-US"/>
            </a:br>
            <a:r>
              <a:rPr lang="en-US" sz="2800">
                <a:solidFill>
                  <a:schemeClr val="accent1"/>
                </a:solidFill>
              </a:rPr>
              <a:t>Extend security benefits that come with Azure AD to your application</a:t>
            </a:r>
          </a:p>
        </p:txBody>
      </p:sp>
      <p:grpSp>
        <p:nvGrpSpPr>
          <p:cNvPr id="220" name="Group 219">
            <a:extLst>
              <a:ext uri="{FF2B5EF4-FFF2-40B4-BE49-F238E27FC236}">
                <a16:creationId xmlns:a16="http://schemas.microsoft.com/office/drawing/2014/main" id="{9EAB155E-113E-4CCF-A0F3-EEB3F1AD1978}"/>
              </a:ext>
            </a:extLst>
          </p:cNvPr>
          <p:cNvGrpSpPr/>
          <p:nvPr/>
        </p:nvGrpSpPr>
        <p:grpSpPr>
          <a:xfrm>
            <a:off x="11393035" y="66611"/>
            <a:ext cx="731520" cy="731520"/>
            <a:chOff x="9463541" y="782027"/>
            <a:chExt cx="914400" cy="914400"/>
          </a:xfrm>
        </p:grpSpPr>
        <p:sp>
          <p:nvSpPr>
            <p:cNvPr id="222" name="Oval 221">
              <a:extLst>
                <a:ext uri="{FF2B5EF4-FFF2-40B4-BE49-F238E27FC236}">
                  <a16:creationId xmlns:a16="http://schemas.microsoft.com/office/drawing/2014/main" id="{FD597B71-0E4F-4A49-8A60-6C882D0B610F}"/>
                </a:ext>
              </a:extLst>
            </p:cNvPr>
            <p:cNvSpPr/>
            <p:nvPr/>
          </p:nvSpPr>
          <p:spPr bwMode="auto">
            <a:xfrm>
              <a:off x="9463541" y="782027"/>
              <a:ext cx="914400" cy="914400"/>
            </a:xfrm>
            <a:prstGeom prst="ellipse">
              <a:avLst/>
            </a:prstGeom>
            <a:solidFill>
              <a:schemeClr val="tx2"/>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223" name="Group 222">
              <a:extLst>
                <a:ext uri="{FF2B5EF4-FFF2-40B4-BE49-F238E27FC236}">
                  <a16:creationId xmlns:a16="http://schemas.microsoft.com/office/drawing/2014/main" id="{FF06CA67-C571-45CB-B17B-234874E03C98}"/>
                </a:ext>
              </a:extLst>
            </p:cNvPr>
            <p:cNvGrpSpPr/>
            <p:nvPr/>
          </p:nvGrpSpPr>
          <p:grpSpPr>
            <a:xfrm>
              <a:off x="9735389" y="985227"/>
              <a:ext cx="370703" cy="508000"/>
              <a:chOff x="4325259" y="2939705"/>
              <a:chExt cx="834082" cy="1143000"/>
            </a:xfrm>
            <a:solidFill>
              <a:schemeClr val="bg1"/>
            </a:solidFill>
          </p:grpSpPr>
          <p:sp>
            <p:nvSpPr>
              <p:cNvPr id="224" name="Freeform 11">
                <a:extLst>
                  <a:ext uri="{FF2B5EF4-FFF2-40B4-BE49-F238E27FC236}">
                    <a16:creationId xmlns:a16="http://schemas.microsoft.com/office/drawing/2014/main" id="{4F6EA44A-3AE3-4207-BB1F-E62E9207FD7B}"/>
                  </a:ext>
                </a:extLst>
              </p:cNvPr>
              <p:cNvSpPr>
                <a:spLocks noEditPoints="1"/>
              </p:cNvSpPr>
              <p:nvPr/>
            </p:nvSpPr>
            <p:spPr bwMode="auto">
              <a:xfrm>
                <a:off x="4325259" y="2939705"/>
                <a:ext cx="834082" cy="1143000"/>
              </a:xfrm>
              <a:custGeom>
                <a:avLst/>
                <a:gdLst>
                  <a:gd name="T0" fmla="*/ 685 w 1369"/>
                  <a:gd name="T1" fmla="*/ 0 h 1867"/>
                  <a:gd name="T2" fmla="*/ 685 w 1369"/>
                  <a:gd name="T3" fmla="*/ 0 h 1867"/>
                  <a:gd name="T4" fmla="*/ 0 w 1369"/>
                  <a:gd name="T5" fmla="*/ 233 h 1867"/>
                  <a:gd name="T6" fmla="*/ 0 w 1369"/>
                  <a:gd name="T7" fmla="*/ 1189 h 1867"/>
                  <a:gd name="T8" fmla="*/ 154 w 1369"/>
                  <a:gd name="T9" fmla="*/ 1508 h 1867"/>
                  <a:gd name="T10" fmla="*/ 685 w 1369"/>
                  <a:gd name="T11" fmla="*/ 1867 h 1867"/>
                  <a:gd name="T12" fmla="*/ 1369 w 1369"/>
                  <a:gd name="T13" fmla="*/ 1189 h 1867"/>
                  <a:gd name="T14" fmla="*/ 1369 w 1369"/>
                  <a:gd name="T15" fmla="*/ 233 h 1867"/>
                  <a:gd name="T16" fmla="*/ 1165 w 1369"/>
                  <a:gd name="T17" fmla="*/ 222 h 1867"/>
                  <a:gd name="T18" fmla="*/ 685 w 1369"/>
                  <a:gd name="T19" fmla="*/ 0 h 1867"/>
                  <a:gd name="T20" fmla="*/ 685 w 1369"/>
                  <a:gd name="T21" fmla="*/ 49 h 1867"/>
                  <a:gd name="T22" fmla="*/ 685 w 1369"/>
                  <a:gd name="T23" fmla="*/ 49 h 1867"/>
                  <a:gd name="T24" fmla="*/ 1162 w 1369"/>
                  <a:gd name="T25" fmla="*/ 249 h 1867"/>
                  <a:gd name="T26" fmla="*/ 1342 w 1369"/>
                  <a:gd name="T27" fmla="*/ 259 h 1867"/>
                  <a:gd name="T28" fmla="*/ 1342 w 1369"/>
                  <a:gd name="T29" fmla="*/ 1189 h 1867"/>
                  <a:gd name="T30" fmla="*/ 1012 w 1369"/>
                  <a:gd name="T31" fmla="*/ 1647 h 1867"/>
                  <a:gd name="T32" fmla="*/ 685 w 1369"/>
                  <a:gd name="T33" fmla="*/ 1837 h 1867"/>
                  <a:gd name="T34" fmla="*/ 173 w 1369"/>
                  <a:gd name="T35" fmla="*/ 1489 h 1867"/>
                  <a:gd name="T36" fmla="*/ 27 w 1369"/>
                  <a:gd name="T37" fmla="*/ 1189 h 1867"/>
                  <a:gd name="T38" fmla="*/ 27 w 1369"/>
                  <a:gd name="T39" fmla="*/ 259 h 1867"/>
                  <a:gd name="T40" fmla="*/ 685 w 1369"/>
                  <a:gd name="T41" fmla="*/ 49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9" h="1867">
                    <a:moveTo>
                      <a:pt x="685" y="0"/>
                    </a:moveTo>
                    <a:lnTo>
                      <a:pt x="685" y="0"/>
                    </a:lnTo>
                    <a:cubicBezTo>
                      <a:pt x="685" y="0"/>
                      <a:pt x="592" y="233"/>
                      <a:pt x="0" y="233"/>
                    </a:cubicBezTo>
                    <a:lnTo>
                      <a:pt x="0" y="1189"/>
                    </a:lnTo>
                    <a:cubicBezTo>
                      <a:pt x="0" y="1305"/>
                      <a:pt x="65" y="1413"/>
                      <a:pt x="154" y="1508"/>
                    </a:cubicBezTo>
                    <a:cubicBezTo>
                      <a:pt x="355" y="1722"/>
                      <a:pt x="685" y="1867"/>
                      <a:pt x="685" y="1867"/>
                    </a:cubicBezTo>
                    <a:cubicBezTo>
                      <a:pt x="685" y="1867"/>
                      <a:pt x="1369" y="1567"/>
                      <a:pt x="1369" y="1189"/>
                    </a:cubicBezTo>
                    <a:lnTo>
                      <a:pt x="1369" y="233"/>
                    </a:lnTo>
                    <a:cubicBezTo>
                      <a:pt x="1293" y="233"/>
                      <a:pt x="1225" y="229"/>
                      <a:pt x="1165" y="222"/>
                    </a:cubicBezTo>
                    <a:cubicBezTo>
                      <a:pt x="753" y="177"/>
                      <a:pt x="685" y="0"/>
                      <a:pt x="685" y="0"/>
                    </a:cubicBezTo>
                    <a:close/>
                    <a:moveTo>
                      <a:pt x="685" y="49"/>
                    </a:moveTo>
                    <a:lnTo>
                      <a:pt x="685" y="49"/>
                    </a:lnTo>
                    <a:cubicBezTo>
                      <a:pt x="731" y="108"/>
                      <a:pt x="855" y="215"/>
                      <a:pt x="1162" y="249"/>
                    </a:cubicBezTo>
                    <a:cubicBezTo>
                      <a:pt x="1218" y="255"/>
                      <a:pt x="1279" y="259"/>
                      <a:pt x="1342" y="259"/>
                    </a:cubicBezTo>
                    <a:lnTo>
                      <a:pt x="1342" y="1189"/>
                    </a:lnTo>
                    <a:cubicBezTo>
                      <a:pt x="1342" y="1373"/>
                      <a:pt x="1163" y="1540"/>
                      <a:pt x="1012" y="1647"/>
                    </a:cubicBezTo>
                    <a:cubicBezTo>
                      <a:pt x="869" y="1749"/>
                      <a:pt x="725" y="1819"/>
                      <a:pt x="685" y="1837"/>
                    </a:cubicBezTo>
                    <a:cubicBezTo>
                      <a:pt x="627" y="1810"/>
                      <a:pt x="348" y="1676"/>
                      <a:pt x="173" y="1489"/>
                    </a:cubicBezTo>
                    <a:cubicBezTo>
                      <a:pt x="76" y="1386"/>
                      <a:pt x="27" y="1285"/>
                      <a:pt x="27" y="1189"/>
                    </a:cubicBezTo>
                    <a:lnTo>
                      <a:pt x="27" y="259"/>
                    </a:lnTo>
                    <a:cubicBezTo>
                      <a:pt x="467" y="254"/>
                      <a:pt x="630" y="119"/>
                      <a:pt x="685" y="49"/>
                    </a:cubicBezTo>
                    <a:close/>
                  </a:path>
                </a:pathLst>
              </a:custGeom>
              <a:grpFill/>
              <a:ln w="0">
                <a:solidFill>
                  <a:schemeClr val="bg1">
                    <a:lumMod val="95000"/>
                  </a:schemeClr>
                </a:solidFill>
                <a:prstDash val="solid"/>
                <a:round/>
                <a:headEnd/>
                <a:tailEnd/>
              </a:ln>
            </p:spPr>
            <p:txBody>
              <a:bodyPr vert="horz" wrap="square" lIns="91427" tIns="45713" rIns="91427" bIns="45713" numCol="1" anchor="t" anchorCtr="0" compatLnSpc="1">
                <a:prstTxWarp prst="textNoShape">
                  <a:avLst/>
                </a:prstTxWarp>
              </a:bodyPr>
              <a:lstStyle/>
              <a:p>
                <a:pPr defTabSz="914225">
                  <a:defRPr/>
                </a:pPr>
                <a:endParaRPr lang="en-US" sz="1800" kern="0">
                  <a:solidFill>
                    <a:srgbClr val="FFFFFF"/>
                  </a:solidFill>
                </a:endParaRPr>
              </a:p>
            </p:txBody>
          </p:sp>
          <p:sp>
            <p:nvSpPr>
              <p:cNvPr id="225" name="Freeform 12">
                <a:extLst>
                  <a:ext uri="{FF2B5EF4-FFF2-40B4-BE49-F238E27FC236}">
                    <a16:creationId xmlns:a16="http://schemas.microsoft.com/office/drawing/2014/main" id="{46C181FD-DEEE-4884-857A-278A407073DA}"/>
                  </a:ext>
                </a:extLst>
              </p:cNvPr>
              <p:cNvSpPr>
                <a:spLocks noEditPoints="1"/>
              </p:cNvSpPr>
              <p:nvPr/>
            </p:nvSpPr>
            <p:spPr bwMode="auto">
              <a:xfrm>
                <a:off x="4549225" y="3260210"/>
                <a:ext cx="386149" cy="498133"/>
              </a:xfrm>
              <a:custGeom>
                <a:avLst/>
                <a:gdLst>
                  <a:gd name="T0" fmla="*/ 281 w 629"/>
                  <a:gd name="T1" fmla="*/ 377 h 814"/>
                  <a:gd name="T2" fmla="*/ 423 w 629"/>
                  <a:gd name="T3" fmla="*/ 257 h 814"/>
                  <a:gd name="T4" fmla="*/ 401 w 629"/>
                  <a:gd name="T5" fmla="*/ 185 h 814"/>
                  <a:gd name="T6" fmla="*/ 315 w 629"/>
                  <a:gd name="T7" fmla="*/ 137 h 814"/>
                  <a:gd name="T8" fmla="*/ 206 w 629"/>
                  <a:gd name="T9" fmla="*/ 257 h 814"/>
                  <a:gd name="T10" fmla="*/ 281 w 629"/>
                  <a:gd name="T11" fmla="*/ 377 h 814"/>
                  <a:gd name="T12" fmla="*/ 450 w 629"/>
                  <a:gd name="T13" fmla="*/ 403 h 814"/>
                  <a:gd name="T14" fmla="*/ 217 w 629"/>
                  <a:gd name="T15" fmla="*/ 403 h 814"/>
                  <a:gd name="T16" fmla="*/ 180 w 629"/>
                  <a:gd name="T17" fmla="*/ 403 h 814"/>
                  <a:gd name="T18" fmla="*/ 220 w 629"/>
                  <a:gd name="T19" fmla="*/ 152 h 814"/>
                  <a:gd name="T20" fmla="*/ 409 w 629"/>
                  <a:gd name="T21" fmla="*/ 152 h 814"/>
                  <a:gd name="T22" fmla="*/ 431 w 629"/>
                  <a:gd name="T23" fmla="*/ 182 h 814"/>
                  <a:gd name="T24" fmla="*/ 450 w 629"/>
                  <a:gd name="T25" fmla="*/ 257 h 814"/>
                  <a:gd name="T26" fmla="*/ 43 w 629"/>
                  <a:gd name="T27" fmla="*/ 403 h 814"/>
                  <a:gd name="T28" fmla="*/ 27 w 629"/>
                  <a:gd name="T29" fmla="*/ 420 h 814"/>
                  <a:gd name="T30" fmla="*/ 43 w 629"/>
                  <a:gd name="T31" fmla="*/ 787 h 814"/>
                  <a:gd name="T32" fmla="*/ 603 w 629"/>
                  <a:gd name="T33" fmla="*/ 771 h 814"/>
                  <a:gd name="T34" fmla="*/ 586 w 629"/>
                  <a:gd name="T35" fmla="*/ 403 h 814"/>
                  <a:gd name="T36" fmla="*/ 533 w 629"/>
                  <a:gd name="T37" fmla="*/ 257 h 814"/>
                  <a:gd name="T38" fmla="*/ 471 w 629"/>
                  <a:gd name="T39" fmla="*/ 97 h 814"/>
                  <a:gd name="T40" fmla="*/ 315 w 629"/>
                  <a:gd name="T41" fmla="*/ 27 h 814"/>
                  <a:gd name="T42" fmla="*/ 159 w 629"/>
                  <a:gd name="T43" fmla="*/ 95 h 814"/>
                  <a:gd name="T44" fmla="*/ 96 w 629"/>
                  <a:gd name="T45" fmla="*/ 403 h 814"/>
                  <a:gd name="T46" fmla="*/ 586 w 629"/>
                  <a:gd name="T47" fmla="*/ 814 h 814"/>
                  <a:gd name="T48" fmla="*/ 43 w 629"/>
                  <a:gd name="T49" fmla="*/ 814 h 814"/>
                  <a:gd name="T50" fmla="*/ 0 w 629"/>
                  <a:gd name="T51" fmla="*/ 420 h 814"/>
                  <a:gd name="T52" fmla="*/ 70 w 629"/>
                  <a:gd name="T53" fmla="*/ 377 h 814"/>
                  <a:gd name="T54" fmla="*/ 140 w 629"/>
                  <a:gd name="T55" fmla="*/ 77 h 814"/>
                  <a:gd name="T56" fmla="*/ 315 w 629"/>
                  <a:gd name="T57" fmla="*/ 0 h 814"/>
                  <a:gd name="T58" fmla="*/ 492 w 629"/>
                  <a:gd name="T59" fmla="*/ 80 h 814"/>
                  <a:gd name="T60" fmla="*/ 560 w 629"/>
                  <a:gd name="T61" fmla="*/ 257 h 814"/>
                  <a:gd name="T62" fmla="*/ 586 w 629"/>
                  <a:gd name="T63" fmla="*/ 377 h 814"/>
                  <a:gd name="T64" fmla="*/ 629 w 629"/>
                  <a:gd name="T65" fmla="*/ 771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9" h="814">
                    <a:moveTo>
                      <a:pt x="281" y="377"/>
                    </a:moveTo>
                    <a:lnTo>
                      <a:pt x="281" y="377"/>
                    </a:lnTo>
                    <a:lnTo>
                      <a:pt x="423" y="377"/>
                    </a:lnTo>
                    <a:lnTo>
                      <a:pt x="423" y="257"/>
                    </a:lnTo>
                    <a:cubicBezTo>
                      <a:pt x="423" y="232"/>
                      <a:pt x="416" y="208"/>
                      <a:pt x="403" y="188"/>
                    </a:cubicBezTo>
                    <a:lnTo>
                      <a:pt x="401" y="185"/>
                    </a:lnTo>
                    <a:cubicBezTo>
                      <a:pt x="397" y="179"/>
                      <a:pt x="393" y="175"/>
                      <a:pt x="390" y="171"/>
                    </a:cubicBezTo>
                    <a:cubicBezTo>
                      <a:pt x="369" y="149"/>
                      <a:pt x="343" y="137"/>
                      <a:pt x="315" y="137"/>
                    </a:cubicBezTo>
                    <a:cubicBezTo>
                      <a:pt x="286" y="137"/>
                      <a:pt x="260" y="149"/>
                      <a:pt x="240" y="171"/>
                    </a:cubicBezTo>
                    <a:cubicBezTo>
                      <a:pt x="218" y="193"/>
                      <a:pt x="206" y="224"/>
                      <a:pt x="206" y="257"/>
                    </a:cubicBezTo>
                    <a:lnTo>
                      <a:pt x="206" y="377"/>
                    </a:lnTo>
                    <a:lnTo>
                      <a:pt x="281" y="377"/>
                    </a:lnTo>
                    <a:lnTo>
                      <a:pt x="281" y="377"/>
                    </a:lnTo>
                    <a:close/>
                    <a:moveTo>
                      <a:pt x="450" y="403"/>
                    </a:moveTo>
                    <a:lnTo>
                      <a:pt x="450" y="403"/>
                    </a:lnTo>
                    <a:lnTo>
                      <a:pt x="217" y="403"/>
                    </a:lnTo>
                    <a:lnTo>
                      <a:pt x="217" y="403"/>
                    </a:lnTo>
                    <a:lnTo>
                      <a:pt x="180" y="403"/>
                    </a:lnTo>
                    <a:lnTo>
                      <a:pt x="180" y="257"/>
                    </a:lnTo>
                    <a:cubicBezTo>
                      <a:pt x="180" y="218"/>
                      <a:pt x="194" y="180"/>
                      <a:pt x="220" y="152"/>
                    </a:cubicBezTo>
                    <a:cubicBezTo>
                      <a:pt x="246" y="125"/>
                      <a:pt x="279" y="110"/>
                      <a:pt x="315" y="110"/>
                    </a:cubicBezTo>
                    <a:cubicBezTo>
                      <a:pt x="350" y="110"/>
                      <a:pt x="384" y="125"/>
                      <a:pt x="409" y="152"/>
                    </a:cubicBezTo>
                    <a:cubicBezTo>
                      <a:pt x="415" y="158"/>
                      <a:pt x="420" y="165"/>
                      <a:pt x="425" y="173"/>
                    </a:cubicBezTo>
                    <a:lnTo>
                      <a:pt x="431" y="182"/>
                    </a:lnTo>
                    <a:lnTo>
                      <a:pt x="431" y="182"/>
                    </a:lnTo>
                    <a:cubicBezTo>
                      <a:pt x="443" y="205"/>
                      <a:pt x="450" y="231"/>
                      <a:pt x="450" y="257"/>
                    </a:cubicBezTo>
                    <a:lnTo>
                      <a:pt x="450" y="403"/>
                    </a:lnTo>
                    <a:close/>
                    <a:moveTo>
                      <a:pt x="43" y="403"/>
                    </a:moveTo>
                    <a:lnTo>
                      <a:pt x="43" y="403"/>
                    </a:lnTo>
                    <a:cubicBezTo>
                      <a:pt x="34" y="403"/>
                      <a:pt x="27" y="411"/>
                      <a:pt x="27" y="420"/>
                    </a:cubicBezTo>
                    <a:lnTo>
                      <a:pt x="27" y="771"/>
                    </a:lnTo>
                    <a:cubicBezTo>
                      <a:pt x="27" y="780"/>
                      <a:pt x="34" y="787"/>
                      <a:pt x="43" y="787"/>
                    </a:cubicBezTo>
                    <a:lnTo>
                      <a:pt x="586" y="787"/>
                    </a:lnTo>
                    <a:cubicBezTo>
                      <a:pt x="595" y="787"/>
                      <a:pt x="603" y="780"/>
                      <a:pt x="603" y="771"/>
                    </a:cubicBezTo>
                    <a:lnTo>
                      <a:pt x="603" y="420"/>
                    </a:lnTo>
                    <a:cubicBezTo>
                      <a:pt x="603" y="411"/>
                      <a:pt x="595" y="403"/>
                      <a:pt x="586" y="403"/>
                    </a:cubicBezTo>
                    <a:lnTo>
                      <a:pt x="533" y="403"/>
                    </a:lnTo>
                    <a:lnTo>
                      <a:pt x="533" y="257"/>
                    </a:lnTo>
                    <a:cubicBezTo>
                      <a:pt x="533" y="199"/>
                      <a:pt x="512" y="143"/>
                      <a:pt x="474" y="100"/>
                    </a:cubicBezTo>
                    <a:cubicBezTo>
                      <a:pt x="473" y="99"/>
                      <a:pt x="472" y="98"/>
                      <a:pt x="471" y="97"/>
                    </a:cubicBezTo>
                    <a:lnTo>
                      <a:pt x="470" y="95"/>
                    </a:lnTo>
                    <a:cubicBezTo>
                      <a:pt x="429" y="52"/>
                      <a:pt x="373" y="27"/>
                      <a:pt x="315" y="27"/>
                    </a:cubicBezTo>
                    <a:lnTo>
                      <a:pt x="314" y="27"/>
                    </a:lnTo>
                    <a:cubicBezTo>
                      <a:pt x="257" y="27"/>
                      <a:pt x="200" y="52"/>
                      <a:pt x="159" y="95"/>
                    </a:cubicBezTo>
                    <a:cubicBezTo>
                      <a:pt x="119" y="139"/>
                      <a:pt x="96" y="196"/>
                      <a:pt x="96" y="257"/>
                    </a:cubicBezTo>
                    <a:lnTo>
                      <a:pt x="96" y="403"/>
                    </a:lnTo>
                    <a:lnTo>
                      <a:pt x="43" y="403"/>
                    </a:lnTo>
                    <a:close/>
                    <a:moveTo>
                      <a:pt x="586" y="814"/>
                    </a:moveTo>
                    <a:lnTo>
                      <a:pt x="586" y="814"/>
                    </a:lnTo>
                    <a:lnTo>
                      <a:pt x="43" y="814"/>
                    </a:lnTo>
                    <a:cubicBezTo>
                      <a:pt x="19" y="814"/>
                      <a:pt x="0" y="794"/>
                      <a:pt x="0" y="771"/>
                    </a:cubicBezTo>
                    <a:lnTo>
                      <a:pt x="0" y="420"/>
                    </a:lnTo>
                    <a:cubicBezTo>
                      <a:pt x="0" y="396"/>
                      <a:pt x="19" y="377"/>
                      <a:pt x="43" y="377"/>
                    </a:cubicBezTo>
                    <a:lnTo>
                      <a:pt x="70" y="377"/>
                    </a:lnTo>
                    <a:lnTo>
                      <a:pt x="70" y="257"/>
                    </a:lnTo>
                    <a:cubicBezTo>
                      <a:pt x="70" y="190"/>
                      <a:pt x="95" y="126"/>
                      <a:pt x="140" y="77"/>
                    </a:cubicBezTo>
                    <a:cubicBezTo>
                      <a:pt x="186" y="28"/>
                      <a:pt x="249" y="0"/>
                      <a:pt x="314" y="0"/>
                    </a:cubicBezTo>
                    <a:cubicBezTo>
                      <a:pt x="315" y="0"/>
                      <a:pt x="315" y="0"/>
                      <a:pt x="315" y="0"/>
                    </a:cubicBezTo>
                    <a:cubicBezTo>
                      <a:pt x="380" y="0"/>
                      <a:pt x="444" y="28"/>
                      <a:pt x="489" y="77"/>
                    </a:cubicBezTo>
                    <a:cubicBezTo>
                      <a:pt x="490" y="78"/>
                      <a:pt x="491" y="79"/>
                      <a:pt x="492" y="80"/>
                    </a:cubicBezTo>
                    <a:cubicBezTo>
                      <a:pt x="493" y="81"/>
                      <a:pt x="493" y="82"/>
                      <a:pt x="494" y="82"/>
                    </a:cubicBezTo>
                    <a:cubicBezTo>
                      <a:pt x="536" y="130"/>
                      <a:pt x="560" y="192"/>
                      <a:pt x="560" y="257"/>
                    </a:cubicBezTo>
                    <a:lnTo>
                      <a:pt x="560" y="377"/>
                    </a:lnTo>
                    <a:lnTo>
                      <a:pt x="586" y="377"/>
                    </a:lnTo>
                    <a:cubicBezTo>
                      <a:pt x="610" y="377"/>
                      <a:pt x="629" y="396"/>
                      <a:pt x="629" y="420"/>
                    </a:cubicBezTo>
                    <a:lnTo>
                      <a:pt x="629" y="771"/>
                    </a:lnTo>
                    <a:cubicBezTo>
                      <a:pt x="629" y="794"/>
                      <a:pt x="610" y="814"/>
                      <a:pt x="586" y="814"/>
                    </a:cubicBezTo>
                    <a:close/>
                  </a:path>
                </a:pathLst>
              </a:custGeom>
              <a:grpFill/>
              <a:ln w="0">
                <a:solidFill>
                  <a:schemeClr val="bg1">
                    <a:lumMod val="95000"/>
                  </a:schemeClr>
                </a:solidFill>
                <a:prstDash val="solid"/>
                <a:round/>
                <a:headEnd/>
                <a:tailEnd/>
              </a:ln>
            </p:spPr>
            <p:txBody>
              <a:bodyPr vert="horz" wrap="square" lIns="91427" tIns="45713" rIns="91427" bIns="45713" numCol="1" anchor="t" anchorCtr="0" compatLnSpc="1">
                <a:prstTxWarp prst="textNoShape">
                  <a:avLst/>
                </a:prstTxWarp>
              </a:bodyPr>
              <a:lstStyle/>
              <a:p>
                <a:pPr defTabSz="914225">
                  <a:defRPr/>
                </a:pPr>
                <a:endParaRPr lang="en-US" sz="1800" kern="0">
                  <a:solidFill>
                    <a:srgbClr val="FFFFFF"/>
                  </a:solidFill>
                </a:endParaRPr>
              </a:p>
            </p:txBody>
          </p:sp>
        </p:grpSp>
      </p:grpSp>
    </p:spTree>
    <p:extLst>
      <p:ext uri="{BB962C8B-B14F-4D97-AF65-F5344CB8AC3E}">
        <p14:creationId xmlns:p14="http://schemas.microsoft.com/office/powerpoint/2010/main" val="1690230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55"/>
                                        </p:tgtEl>
                                        <p:attrNameLst>
                                          <p:attrName>style.visibility</p:attrName>
                                        </p:attrNameLst>
                                      </p:cBhvr>
                                      <p:to>
                                        <p:strVal val="visible"/>
                                      </p:to>
                                    </p:set>
                                    <p:animEffect transition="in" filter="wipe(left)">
                                      <p:cBhvr>
                                        <p:cTn id="12" dur="500"/>
                                        <p:tgtEl>
                                          <p:spTgt spid="15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60"/>
                                        </p:tgtEl>
                                        <p:attrNameLst>
                                          <p:attrName>style.visibility</p:attrName>
                                        </p:attrNameLst>
                                      </p:cBhvr>
                                      <p:to>
                                        <p:strVal val="visible"/>
                                      </p:to>
                                    </p:set>
                                    <p:animEffect transition="in" filter="wipe(left)">
                                      <p:cBhvr>
                                        <p:cTn id="16" dur="500"/>
                                        <p:tgtEl>
                                          <p:spTgt spid="460"/>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5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9"/>
                                        </p:tgtEl>
                                        <p:attrNameLst>
                                          <p:attrName>style.visibility</p:attrName>
                                        </p:attrNameLst>
                                      </p:cBhvr>
                                      <p:to>
                                        <p:strVal val="visible"/>
                                      </p:to>
                                    </p:set>
                                    <p:animEffect transition="in" filter="fade">
                                      <p:cBhvr>
                                        <p:cTn id="23" dur="250"/>
                                        <p:tgtEl>
                                          <p:spTgt spid="319"/>
                                        </p:tgtEl>
                                      </p:cBhvr>
                                    </p:animEffect>
                                  </p:childTnLst>
                                </p:cTn>
                              </p:par>
                              <p:par>
                                <p:cTn id="24" presetID="10" presetClass="entr" presetSubtype="0" fill="hold" nodeType="withEffect">
                                  <p:stCondLst>
                                    <p:cond delay="100"/>
                                  </p:stCondLst>
                                  <p:childTnLst>
                                    <p:set>
                                      <p:cBhvr>
                                        <p:cTn id="25" dur="1" fill="hold">
                                          <p:stCondLst>
                                            <p:cond delay="0"/>
                                          </p:stCondLst>
                                        </p:cTn>
                                        <p:tgtEl>
                                          <p:spTgt spid="309"/>
                                        </p:tgtEl>
                                        <p:attrNameLst>
                                          <p:attrName>style.visibility</p:attrName>
                                        </p:attrNameLst>
                                      </p:cBhvr>
                                      <p:to>
                                        <p:strVal val="visible"/>
                                      </p:to>
                                    </p:set>
                                    <p:animEffect transition="in" filter="fade">
                                      <p:cBhvr>
                                        <p:cTn id="26" dur="250"/>
                                        <p:tgtEl>
                                          <p:spTgt spid="309"/>
                                        </p:tgtEl>
                                      </p:cBhvr>
                                    </p:animEffect>
                                  </p:childTnLst>
                                </p:cTn>
                              </p:par>
                              <p:par>
                                <p:cTn id="27" presetID="10" presetClass="entr" presetSubtype="0" fill="hold" grpId="0" nodeType="withEffect">
                                  <p:stCondLst>
                                    <p:cond delay="100"/>
                                  </p:stCondLst>
                                  <p:childTnLst>
                                    <p:set>
                                      <p:cBhvr>
                                        <p:cTn id="28" dur="1" fill="hold">
                                          <p:stCondLst>
                                            <p:cond delay="0"/>
                                          </p:stCondLst>
                                        </p:cTn>
                                        <p:tgtEl>
                                          <p:spTgt spid="320"/>
                                        </p:tgtEl>
                                        <p:attrNameLst>
                                          <p:attrName>style.visibility</p:attrName>
                                        </p:attrNameLst>
                                      </p:cBhvr>
                                      <p:to>
                                        <p:strVal val="visible"/>
                                      </p:to>
                                    </p:set>
                                    <p:animEffect transition="in" filter="fade">
                                      <p:cBhvr>
                                        <p:cTn id="29" dur="250"/>
                                        <p:tgtEl>
                                          <p:spTgt spid="320"/>
                                        </p:tgtEl>
                                      </p:cBhvr>
                                    </p:animEffect>
                                  </p:childTnLst>
                                </p:cTn>
                              </p:par>
                              <p:par>
                                <p:cTn id="30" presetID="10" presetClass="entr" presetSubtype="0" fill="hold" nodeType="withEffect">
                                  <p:stCondLst>
                                    <p:cond delay="200"/>
                                  </p:stCondLst>
                                  <p:childTnLst>
                                    <p:set>
                                      <p:cBhvr>
                                        <p:cTn id="31" dur="1" fill="hold">
                                          <p:stCondLst>
                                            <p:cond delay="0"/>
                                          </p:stCondLst>
                                        </p:cTn>
                                        <p:tgtEl>
                                          <p:spTgt spid="299"/>
                                        </p:tgtEl>
                                        <p:attrNameLst>
                                          <p:attrName>style.visibility</p:attrName>
                                        </p:attrNameLst>
                                      </p:cBhvr>
                                      <p:to>
                                        <p:strVal val="visible"/>
                                      </p:to>
                                    </p:set>
                                    <p:animEffect transition="in" filter="fade">
                                      <p:cBhvr>
                                        <p:cTn id="32" dur="250"/>
                                        <p:tgtEl>
                                          <p:spTgt spid="299"/>
                                        </p:tgtEl>
                                      </p:cBhvr>
                                    </p:animEffect>
                                  </p:childTnLst>
                                </p:cTn>
                              </p:par>
                              <p:par>
                                <p:cTn id="33" presetID="10" presetClass="entr" presetSubtype="0" fill="hold" grpId="0" nodeType="withEffect">
                                  <p:stCondLst>
                                    <p:cond delay="200"/>
                                  </p:stCondLst>
                                  <p:childTnLst>
                                    <p:set>
                                      <p:cBhvr>
                                        <p:cTn id="34" dur="1" fill="hold">
                                          <p:stCondLst>
                                            <p:cond delay="0"/>
                                          </p:stCondLst>
                                        </p:cTn>
                                        <p:tgtEl>
                                          <p:spTgt spid="321"/>
                                        </p:tgtEl>
                                        <p:attrNameLst>
                                          <p:attrName>style.visibility</p:attrName>
                                        </p:attrNameLst>
                                      </p:cBhvr>
                                      <p:to>
                                        <p:strVal val="visible"/>
                                      </p:to>
                                    </p:set>
                                    <p:animEffect transition="in" filter="fade">
                                      <p:cBhvr>
                                        <p:cTn id="35" dur="250"/>
                                        <p:tgtEl>
                                          <p:spTgt spid="321"/>
                                        </p:tgtEl>
                                      </p:cBhvr>
                                    </p:animEffect>
                                  </p:childTnLst>
                                </p:cTn>
                              </p:par>
                              <p:par>
                                <p:cTn id="36" presetID="10" presetClass="entr" presetSubtype="0" fill="hold" nodeType="withEffect">
                                  <p:stCondLst>
                                    <p:cond delay="300"/>
                                  </p:stCondLst>
                                  <p:childTnLst>
                                    <p:set>
                                      <p:cBhvr>
                                        <p:cTn id="37" dur="1" fill="hold">
                                          <p:stCondLst>
                                            <p:cond delay="0"/>
                                          </p:stCondLst>
                                        </p:cTn>
                                        <p:tgtEl>
                                          <p:spTgt spid="302"/>
                                        </p:tgtEl>
                                        <p:attrNameLst>
                                          <p:attrName>style.visibility</p:attrName>
                                        </p:attrNameLst>
                                      </p:cBhvr>
                                      <p:to>
                                        <p:strVal val="visible"/>
                                      </p:to>
                                    </p:set>
                                    <p:animEffect transition="in" filter="fade">
                                      <p:cBhvr>
                                        <p:cTn id="38" dur="250"/>
                                        <p:tgtEl>
                                          <p:spTgt spid="302"/>
                                        </p:tgtEl>
                                      </p:cBhvr>
                                    </p:animEffect>
                                  </p:childTnLst>
                                </p:cTn>
                              </p:par>
                              <p:par>
                                <p:cTn id="39" presetID="10" presetClass="entr" presetSubtype="0" fill="hold" grpId="0" nodeType="withEffect">
                                  <p:stCondLst>
                                    <p:cond delay="300"/>
                                  </p:stCondLst>
                                  <p:childTnLst>
                                    <p:set>
                                      <p:cBhvr>
                                        <p:cTn id="40" dur="1" fill="hold">
                                          <p:stCondLst>
                                            <p:cond delay="0"/>
                                          </p:stCondLst>
                                        </p:cTn>
                                        <p:tgtEl>
                                          <p:spTgt spid="322"/>
                                        </p:tgtEl>
                                        <p:attrNameLst>
                                          <p:attrName>style.visibility</p:attrName>
                                        </p:attrNameLst>
                                      </p:cBhvr>
                                      <p:to>
                                        <p:strVal val="visible"/>
                                      </p:to>
                                    </p:set>
                                    <p:animEffect transition="in" filter="fade">
                                      <p:cBhvr>
                                        <p:cTn id="41" dur="250"/>
                                        <p:tgtEl>
                                          <p:spTgt spid="322"/>
                                        </p:tgtEl>
                                      </p:cBhvr>
                                    </p:animEffect>
                                  </p:childTnLst>
                                </p:cTn>
                              </p:par>
                            </p:childTnLst>
                          </p:cTn>
                        </p:par>
                        <p:par>
                          <p:cTn id="42" fill="hold">
                            <p:stCondLst>
                              <p:cond delay="2050"/>
                            </p:stCondLst>
                            <p:childTnLst>
                              <p:par>
                                <p:cTn id="43" presetID="10" presetClass="entr" presetSubtype="0" fill="hold" grpId="0" nodeType="afterEffect">
                                  <p:stCondLst>
                                    <p:cond delay="0"/>
                                  </p:stCondLst>
                                  <p:childTnLst>
                                    <p:set>
                                      <p:cBhvr>
                                        <p:cTn id="44" dur="1" fill="hold">
                                          <p:stCondLst>
                                            <p:cond delay="0"/>
                                          </p:stCondLst>
                                        </p:cTn>
                                        <p:tgtEl>
                                          <p:spTgt spid="326"/>
                                        </p:tgtEl>
                                        <p:attrNameLst>
                                          <p:attrName>style.visibility</p:attrName>
                                        </p:attrNameLst>
                                      </p:cBhvr>
                                      <p:to>
                                        <p:strVal val="visible"/>
                                      </p:to>
                                    </p:set>
                                    <p:animEffect transition="in" filter="fade">
                                      <p:cBhvr>
                                        <p:cTn id="45" dur="500"/>
                                        <p:tgtEl>
                                          <p:spTgt spid="32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500"/>
                                        <p:tgtEl>
                                          <p:spTgt spid="17"/>
                                        </p:tgtEl>
                                      </p:cBhvr>
                                    </p:animEffect>
                                  </p:childTnLst>
                                </p:cTn>
                              </p:par>
                              <p:par>
                                <p:cTn id="51" presetID="10" presetClass="entr" presetSubtype="0" fill="hold" nodeType="withEffect">
                                  <p:stCondLst>
                                    <p:cond delay="250"/>
                                  </p:stCondLst>
                                  <p:childTnLst>
                                    <p:set>
                                      <p:cBhvr>
                                        <p:cTn id="52" dur="1" fill="hold">
                                          <p:stCondLst>
                                            <p:cond delay="0"/>
                                          </p:stCondLst>
                                        </p:cTn>
                                        <p:tgtEl>
                                          <p:spTgt spid="358"/>
                                        </p:tgtEl>
                                        <p:attrNameLst>
                                          <p:attrName>style.visibility</p:attrName>
                                        </p:attrNameLst>
                                      </p:cBhvr>
                                      <p:to>
                                        <p:strVal val="visible"/>
                                      </p:to>
                                    </p:set>
                                    <p:animEffect transition="in" filter="fade">
                                      <p:cBhvr>
                                        <p:cTn id="53" dur="500"/>
                                        <p:tgtEl>
                                          <p:spTgt spid="358"/>
                                        </p:tgtEl>
                                      </p:cBhvr>
                                    </p:animEffect>
                                  </p:childTnLst>
                                </p:cTn>
                              </p:par>
                              <p:par>
                                <p:cTn id="54" presetID="10" presetClass="entr" presetSubtype="0" fill="hold" nodeType="withEffect">
                                  <p:stCondLst>
                                    <p:cond delay="50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par>
                                <p:cTn id="57" presetID="10" presetClass="entr" presetSubtype="0" fill="hold" nodeType="withEffect">
                                  <p:stCondLst>
                                    <p:cond delay="75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1250"/>
                            </p:stCondLst>
                            <p:childTnLst>
                              <p:par>
                                <p:cTn id="61" presetID="47" presetClass="entr" presetSubtype="0" fill="hold" grpId="0" nodeType="afterEffect">
                                  <p:stCondLst>
                                    <p:cond delay="0"/>
                                  </p:stCondLst>
                                  <p:childTnLst>
                                    <p:set>
                                      <p:cBhvr>
                                        <p:cTn id="62" dur="1" fill="hold">
                                          <p:stCondLst>
                                            <p:cond delay="0"/>
                                          </p:stCondLst>
                                        </p:cTn>
                                        <p:tgtEl>
                                          <p:spTgt spid="339"/>
                                        </p:tgtEl>
                                        <p:attrNameLst>
                                          <p:attrName>style.visibility</p:attrName>
                                        </p:attrNameLst>
                                      </p:cBhvr>
                                      <p:to>
                                        <p:strVal val="visible"/>
                                      </p:to>
                                    </p:set>
                                    <p:animEffect transition="in" filter="fade">
                                      <p:cBhvr>
                                        <p:cTn id="63" dur="1000"/>
                                        <p:tgtEl>
                                          <p:spTgt spid="339"/>
                                        </p:tgtEl>
                                      </p:cBhvr>
                                    </p:animEffect>
                                    <p:anim calcmode="lin" valueType="num">
                                      <p:cBhvr>
                                        <p:cTn id="64" dur="1000" fill="hold"/>
                                        <p:tgtEl>
                                          <p:spTgt spid="339"/>
                                        </p:tgtEl>
                                        <p:attrNameLst>
                                          <p:attrName>ppt_x</p:attrName>
                                        </p:attrNameLst>
                                      </p:cBhvr>
                                      <p:tavLst>
                                        <p:tav tm="0">
                                          <p:val>
                                            <p:strVal val="#ppt_x"/>
                                          </p:val>
                                        </p:tav>
                                        <p:tav tm="100000">
                                          <p:val>
                                            <p:strVal val="#ppt_x"/>
                                          </p:val>
                                        </p:tav>
                                      </p:tavLst>
                                    </p:anim>
                                    <p:anim calcmode="lin" valueType="num">
                                      <p:cBhvr>
                                        <p:cTn id="65" dur="1000" fill="hold"/>
                                        <p:tgtEl>
                                          <p:spTgt spid="339"/>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338"/>
                                        </p:tgtEl>
                                        <p:attrNameLst>
                                          <p:attrName>style.visibility</p:attrName>
                                        </p:attrNameLst>
                                      </p:cBhvr>
                                      <p:to>
                                        <p:strVal val="visible"/>
                                      </p:to>
                                    </p:set>
                                    <p:animEffect transition="in" filter="fade">
                                      <p:cBhvr>
                                        <p:cTn id="68" dur="1000"/>
                                        <p:tgtEl>
                                          <p:spTgt spid="338"/>
                                        </p:tgtEl>
                                      </p:cBhvr>
                                    </p:animEffect>
                                    <p:anim calcmode="lin" valueType="num">
                                      <p:cBhvr>
                                        <p:cTn id="69" dur="1000" fill="hold"/>
                                        <p:tgtEl>
                                          <p:spTgt spid="338"/>
                                        </p:tgtEl>
                                        <p:attrNameLst>
                                          <p:attrName>ppt_x</p:attrName>
                                        </p:attrNameLst>
                                      </p:cBhvr>
                                      <p:tavLst>
                                        <p:tav tm="0">
                                          <p:val>
                                            <p:strVal val="#ppt_x"/>
                                          </p:val>
                                        </p:tav>
                                        <p:tav tm="100000">
                                          <p:val>
                                            <p:strVal val="#ppt_x"/>
                                          </p:val>
                                        </p:tav>
                                      </p:tavLst>
                                    </p:anim>
                                    <p:anim calcmode="lin" valueType="num">
                                      <p:cBhvr>
                                        <p:cTn id="70" dur="1000" fill="hold"/>
                                        <p:tgtEl>
                                          <p:spTgt spid="338"/>
                                        </p:tgtEl>
                                        <p:attrNameLst>
                                          <p:attrName>ppt_y</p:attrName>
                                        </p:attrNameLst>
                                      </p:cBhvr>
                                      <p:tavLst>
                                        <p:tav tm="0">
                                          <p:val>
                                            <p:strVal val="#ppt_y-.1"/>
                                          </p:val>
                                        </p:tav>
                                        <p:tav tm="100000">
                                          <p:val>
                                            <p:strVal val="#ppt_y"/>
                                          </p:val>
                                        </p:tav>
                                      </p:tavLst>
                                    </p:anim>
                                  </p:childTnLst>
                                </p:cTn>
                              </p:par>
                            </p:childTnLst>
                          </p:cTn>
                        </p:par>
                        <p:par>
                          <p:cTn id="71" fill="hold">
                            <p:stCondLst>
                              <p:cond delay="2250"/>
                            </p:stCondLst>
                            <p:childTnLst>
                              <p:par>
                                <p:cTn id="72" presetID="2" presetClass="entr" presetSubtype="1" fill="hold" nodeType="afterEffect">
                                  <p:stCondLst>
                                    <p:cond delay="0"/>
                                  </p:stCondLst>
                                  <p:childTnLst>
                                    <p:set>
                                      <p:cBhvr>
                                        <p:cTn id="73" dur="1" fill="hold">
                                          <p:stCondLst>
                                            <p:cond delay="0"/>
                                          </p:stCondLst>
                                        </p:cTn>
                                        <p:tgtEl>
                                          <p:spTgt spid="340"/>
                                        </p:tgtEl>
                                        <p:attrNameLst>
                                          <p:attrName>style.visibility</p:attrName>
                                        </p:attrNameLst>
                                      </p:cBhvr>
                                      <p:to>
                                        <p:strVal val="visible"/>
                                      </p:to>
                                    </p:set>
                                    <p:anim calcmode="lin" valueType="num">
                                      <p:cBhvr additive="base">
                                        <p:cTn id="74" dur="500" fill="hold"/>
                                        <p:tgtEl>
                                          <p:spTgt spid="340"/>
                                        </p:tgtEl>
                                        <p:attrNameLst>
                                          <p:attrName>ppt_x</p:attrName>
                                        </p:attrNameLst>
                                      </p:cBhvr>
                                      <p:tavLst>
                                        <p:tav tm="0">
                                          <p:val>
                                            <p:strVal val="#ppt_x"/>
                                          </p:val>
                                        </p:tav>
                                        <p:tav tm="100000">
                                          <p:val>
                                            <p:strVal val="#ppt_x"/>
                                          </p:val>
                                        </p:tav>
                                      </p:tavLst>
                                    </p:anim>
                                    <p:anim calcmode="lin" valueType="num">
                                      <p:cBhvr additive="base">
                                        <p:cTn id="75" dur="500" fill="hold"/>
                                        <p:tgtEl>
                                          <p:spTgt spid="340"/>
                                        </p:tgtEl>
                                        <p:attrNameLst>
                                          <p:attrName>ppt_y</p:attrName>
                                        </p:attrNameLst>
                                      </p:cBhvr>
                                      <p:tavLst>
                                        <p:tav tm="0">
                                          <p:val>
                                            <p:strVal val="0-#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422"/>
                                        </p:tgtEl>
                                        <p:attrNameLst>
                                          <p:attrName>style.visibility</p:attrName>
                                        </p:attrNameLst>
                                      </p:cBhvr>
                                      <p:to>
                                        <p:strVal val="visible"/>
                                      </p:to>
                                    </p:set>
                                    <p:animEffect transition="in" filter="fade">
                                      <p:cBhvr>
                                        <p:cTn id="80" dur="500"/>
                                        <p:tgtEl>
                                          <p:spTgt spid="42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21"/>
                                        </p:tgtEl>
                                        <p:attrNameLst>
                                          <p:attrName>style.visibility</p:attrName>
                                        </p:attrNameLst>
                                      </p:cBhvr>
                                      <p:to>
                                        <p:strVal val="visible"/>
                                      </p:to>
                                    </p:set>
                                    <p:animEffect transition="in" filter="fade">
                                      <p:cBhvr>
                                        <p:cTn id="83" dur="500"/>
                                        <p:tgtEl>
                                          <p:spTgt spid="421"/>
                                        </p:tgtEl>
                                      </p:cBhvr>
                                    </p:animEffect>
                                  </p:childTnLst>
                                </p:cTn>
                              </p:par>
                            </p:childTnLst>
                          </p:cTn>
                        </p:par>
                        <p:par>
                          <p:cTn id="84" fill="hold">
                            <p:stCondLst>
                              <p:cond delay="500"/>
                            </p:stCondLst>
                            <p:childTnLst>
                              <p:par>
                                <p:cTn id="85" presetID="10" presetClass="entr" presetSubtype="0" fill="hold" nodeType="afterEffect">
                                  <p:stCondLst>
                                    <p:cond delay="0"/>
                                  </p:stCondLst>
                                  <p:childTnLst>
                                    <p:set>
                                      <p:cBhvr>
                                        <p:cTn id="86" dur="1" fill="hold">
                                          <p:stCondLst>
                                            <p:cond delay="0"/>
                                          </p:stCondLst>
                                        </p:cTn>
                                        <p:tgtEl>
                                          <p:spTgt spid="428"/>
                                        </p:tgtEl>
                                        <p:attrNameLst>
                                          <p:attrName>style.visibility</p:attrName>
                                        </p:attrNameLst>
                                      </p:cBhvr>
                                      <p:to>
                                        <p:strVal val="visible"/>
                                      </p:to>
                                    </p:set>
                                    <p:animEffect transition="in" filter="fade">
                                      <p:cBhvr>
                                        <p:cTn id="87" dur="500"/>
                                        <p:tgtEl>
                                          <p:spTgt spid="428"/>
                                        </p:tgtEl>
                                      </p:cBhvr>
                                    </p:animEffect>
                                  </p:childTnLst>
                                </p:cTn>
                              </p:par>
                              <p:par>
                                <p:cTn id="88" presetID="8" presetClass="emph" presetSubtype="0" fill="hold" nodeType="withEffect">
                                  <p:stCondLst>
                                    <p:cond delay="0"/>
                                  </p:stCondLst>
                                  <p:childTnLst>
                                    <p:animRot by="21600000">
                                      <p:cBhvr>
                                        <p:cTn id="89" dur="1250" fill="hold"/>
                                        <p:tgtEl>
                                          <p:spTgt spid="428"/>
                                        </p:tgtEl>
                                        <p:attrNameLst>
                                          <p:attrName>r</p:attrName>
                                        </p:attrNameLst>
                                      </p:cBhvr>
                                    </p:animRot>
                                  </p:childTnLst>
                                </p:cTn>
                              </p:par>
                              <p:par>
                                <p:cTn id="90" presetID="10" presetClass="entr" presetSubtype="0" fill="hold" grpId="0" nodeType="withEffect">
                                  <p:stCondLst>
                                    <p:cond delay="1000"/>
                                  </p:stCondLst>
                                  <p:childTnLst>
                                    <p:set>
                                      <p:cBhvr>
                                        <p:cTn id="91" dur="1" fill="hold">
                                          <p:stCondLst>
                                            <p:cond delay="0"/>
                                          </p:stCondLst>
                                        </p:cTn>
                                        <p:tgtEl>
                                          <p:spTgt spid="432"/>
                                        </p:tgtEl>
                                        <p:attrNameLst>
                                          <p:attrName>style.visibility</p:attrName>
                                        </p:attrNameLst>
                                      </p:cBhvr>
                                      <p:to>
                                        <p:strVal val="visible"/>
                                      </p:to>
                                    </p:set>
                                    <p:animEffect transition="in" filter="fade">
                                      <p:cBhvr>
                                        <p:cTn id="92" dur="500"/>
                                        <p:tgtEl>
                                          <p:spTgt spid="432"/>
                                        </p:tgtEl>
                                      </p:cBhvr>
                                    </p:animEffect>
                                  </p:childTnLst>
                                </p:cTn>
                              </p:par>
                            </p:childTnLst>
                          </p:cTn>
                        </p:par>
                        <p:par>
                          <p:cTn id="93" fill="hold">
                            <p:stCondLst>
                              <p:cond delay="2000"/>
                            </p:stCondLst>
                            <p:childTnLst>
                              <p:par>
                                <p:cTn id="94" presetID="10" presetClass="entr" presetSubtype="0" fill="hold" nodeType="afterEffect">
                                  <p:stCondLst>
                                    <p:cond delay="0"/>
                                  </p:stCondLst>
                                  <p:childTnLst>
                                    <p:set>
                                      <p:cBhvr>
                                        <p:cTn id="95" dur="1" fill="hold">
                                          <p:stCondLst>
                                            <p:cond delay="0"/>
                                          </p:stCondLst>
                                        </p:cTn>
                                        <p:tgtEl>
                                          <p:spTgt spid="447"/>
                                        </p:tgtEl>
                                        <p:attrNameLst>
                                          <p:attrName>style.visibility</p:attrName>
                                        </p:attrNameLst>
                                      </p:cBhvr>
                                      <p:to>
                                        <p:strVal val="visible"/>
                                      </p:to>
                                    </p:set>
                                    <p:animEffect transition="in" filter="fade">
                                      <p:cBhvr>
                                        <p:cTn id="96" dur="1000"/>
                                        <p:tgtEl>
                                          <p:spTgt spid="447"/>
                                        </p:tgtEl>
                                      </p:cBhvr>
                                    </p:animEffect>
                                  </p:childTnLst>
                                </p:cTn>
                              </p:par>
                              <p:par>
                                <p:cTn id="97" presetID="63" presetClass="path" presetSubtype="0" accel="50000" decel="50000" fill="hold" nodeType="withEffect">
                                  <p:stCondLst>
                                    <p:cond delay="0"/>
                                  </p:stCondLst>
                                  <p:childTnLst>
                                    <p:animMotion origin="layout" path="M -0.09765 4.81481E-6 L -2.08333E-6 4.81481E-6 " pathEditMode="relative" rAng="0" ptsTypes="AA">
                                      <p:cBhvr>
                                        <p:cTn id="98" dur="1500" fill="hold"/>
                                        <p:tgtEl>
                                          <p:spTgt spid="447"/>
                                        </p:tgtEl>
                                        <p:attrNameLst>
                                          <p:attrName>ppt_x</p:attrName>
                                          <p:attrName>ppt_y</p:attrName>
                                        </p:attrNameLst>
                                      </p:cBhvr>
                                      <p:rCtr x="4883" y="0"/>
                                    </p:animMotion>
                                  </p:childTnLst>
                                </p:cTn>
                              </p:par>
                              <p:par>
                                <p:cTn id="99" presetID="10" presetClass="entr" presetSubtype="0" fill="hold" grpId="0" nodeType="withEffect">
                                  <p:stCondLst>
                                    <p:cond delay="1000"/>
                                  </p:stCondLst>
                                  <p:childTnLst>
                                    <p:set>
                                      <p:cBhvr>
                                        <p:cTn id="100" dur="1" fill="hold">
                                          <p:stCondLst>
                                            <p:cond delay="0"/>
                                          </p:stCondLst>
                                        </p:cTn>
                                        <p:tgtEl>
                                          <p:spTgt spid="459"/>
                                        </p:tgtEl>
                                        <p:attrNameLst>
                                          <p:attrName>style.visibility</p:attrName>
                                        </p:attrNameLst>
                                      </p:cBhvr>
                                      <p:to>
                                        <p:strVal val="visible"/>
                                      </p:to>
                                    </p:set>
                                    <p:animEffect transition="in" filter="fade">
                                      <p:cBhvr>
                                        <p:cTn id="101" dur="500"/>
                                        <p:tgtEl>
                                          <p:spTgt spid="459"/>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517"/>
                                        </p:tgtEl>
                                        <p:attrNameLst>
                                          <p:attrName>style.visibility</p:attrName>
                                        </p:attrNameLst>
                                      </p:cBhvr>
                                      <p:to>
                                        <p:strVal val="visible"/>
                                      </p:to>
                                    </p:set>
                                    <p:animEffect transition="in" filter="wipe(left)">
                                      <p:cBhvr>
                                        <p:cTn id="106" dur="500"/>
                                        <p:tgtEl>
                                          <p:spTgt spid="517"/>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518"/>
                                        </p:tgtEl>
                                        <p:attrNameLst>
                                          <p:attrName>style.visibility</p:attrName>
                                        </p:attrNameLst>
                                      </p:cBhvr>
                                      <p:to>
                                        <p:strVal val="visible"/>
                                      </p:to>
                                    </p:set>
                                    <p:animEffect transition="in" filter="wipe(left)">
                                      <p:cBhvr>
                                        <p:cTn id="109" dur="500"/>
                                        <p:tgtEl>
                                          <p:spTgt spid="518"/>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21"/>
                                        </p:tgtEl>
                                        <p:attrNameLst>
                                          <p:attrName>style.visibility</p:attrName>
                                        </p:attrNameLst>
                                      </p:cBhvr>
                                      <p:to>
                                        <p:strVal val="visible"/>
                                      </p:to>
                                    </p:set>
                                    <p:animEffect transition="in" filter="wipe(left)">
                                      <p:cBhvr>
                                        <p:cTn id="112" dur="500"/>
                                        <p:tgtEl>
                                          <p:spTgt spid="521"/>
                                        </p:tgtEl>
                                      </p:cBhvr>
                                    </p:animEffect>
                                  </p:childTnLst>
                                </p:cTn>
                              </p:par>
                              <p:par>
                                <p:cTn id="113" presetID="21" presetClass="entr" presetSubtype="8" fill="hold" grpId="0" nodeType="withEffect">
                                  <p:stCondLst>
                                    <p:cond delay="0"/>
                                  </p:stCondLst>
                                  <p:childTnLst>
                                    <p:set>
                                      <p:cBhvr>
                                        <p:cTn id="114" dur="1" fill="hold">
                                          <p:stCondLst>
                                            <p:cond delay="0"/>
                                          </p:stCondLst>
                                        </p:cTn>
                                        <p:tgtEl>
                                          <p:spTgt spid="446"/>
                                        </p:tgtEl>
                                        <p:attrNameLst>
                                          <p:attrName>style.visibility</p:attrName>
                                        </p:attrNameLst>
                                      </p:cBhvr>
                                      <p:to>
                                        <p:strVal val="visible"/>
                                      </p:to>
                                    </p:set>
                                    <p:animEffect transition="in" filter="wheel(8)">
                                      <p:cBhvr>
                                        <p:cTn id="115" dur="500"/>
                                        <p:tgtEl>
                                          <p:spTgt spid="446"/>
                                        </p:tgtEl>
                                      </p:cBhvr>
                                    </p:animEffect>
                                  </p:childTnLst>
                                </p:cTn>
                              </p:par>
                              <p:par>
                                <p:cTn id="116" presetID="8" presetClass="emph" presetSubtype="0" fill="hold" grpId="1" nodeType="withEffect">
                                  <p:stCondLst>
                                    <p:cond delay="0"/>
                                  </p:stCondLst>
                                  <p:childTnLst>
                                    <p:animRot by="21600000">
                                      <p:cBhvr>
                                        <p:cTn id="117" dur="3000" fill="hold"/>
                                        <p:tgtEl>
                                          <p:spTgt spid="446"/>
                                        </p:tgtEl>
                                        <p:attrNameLst>
                                          <p:attrName>r</p:attrName>
                                        </p:attrNameLst>
                                      </p:cBhvr>
                                    </p:animRot>
                                  </p:childTnLst>
                                </p:cTn>
                              </p:par>
                              <p:par>
                                <p:cTn id="118" presetID="10" presetClass="entr" presetSubtype="0" fill="hold" grpId="0" nodeType="withEffect">
                                  <p:stCondLst>
                                    <p:cond delay="0"/>
                                  </p:stCondLst>
                                  <p:childTnLst>
                                    <p:set>
                                      <p:cBhvr>
                                        <p:cTn id="119" dur="1" fill="hold">
                                          <p:stCondLst>
                                            <p:cond delay="0"/>
                                          </p:stCondLst>
                                        </p:cTn>
                                        <p:tgtEl>
                                          <p:spTgt spid="499"/>
                                        </p:tgtEl>
                                        <p:attrNameLst>
                                          <p:attrName>style.visibility</p:attrName>
                                        </p:attrNameLst>
                                      </p:cBhvr>
                                      <p:to>
                                        <p:strVal val="visible"/>
                                      </p:to>
                                    </p:set>
                                    <p:animEffect transition="in" filter="fade">
                                      <p:cBhvr>
                                        <p:cTn id="120" dur="500"/>
                                        <p:tgtEl>
                                          <p:spTgt spid="499"/>
                                        </p:tgtEl>
                                      </p:cBhvr>
                                    </p:animEffect>
                                  </p:childTnLst>
                                </p:cTn>
                              </p:par>
                              <p:par>
                                <p:cTn id="121" presetID="10" presetClass="entr" presetSubtype="0" fill="hold" nodeType="withEffect">
                                  <p:stCondLst>
                                    <p:cond delay="500"/>
                                  </p:stCondLst>
                                  <p:childTnLst>
                                    <p:set>
                                      <p:cBhvr>
                                        <p:cTn id="122" dur="1" fill="hold">
                                          <p:stCondLst>
                                            <p:cond delay="0"/>
                                          </p:stCondLst>
                                        </p:cTn>
                                        <p:tgtEl>
                                          <p:spTgt spid="468"/>
                                        </p:tgtEl>
                                        <p:attrNameLst>
                                          <p:attrName>style.visibility</p:attrName>
                                        </p:attrNameLst>
                                      </p:cBhvr>
                                      <p:to>
                                        <p:strVal val="visible"/>
                                      </p:to>
                                    </p:set>
                                    <p:animEffect transition="in" filter="fade">
                                      <p:cBhvr>
                                        <p:cTn id="123" dur="250"/>
                                        <p:tgtEl>
                                          <p:spTgt spid="468"/>
                                        </p:tgtEl>
                                      </p:cBhvr>
                                    </p:animEffect>
                                  </p:childTnLst>
                                </p:cTn>
                              </p:par>
                              <p:par>
                                <p:cTn id="124" presetID="10" presetClass="entr" presetSubtype="0" fill="hold" grpId="0" nodeType="withEffect">
                                  <p:stCondLst>
                                    <p:cond delay="500"/>
                                  </p:stCondLst>
                                  <p:childTnLst>
                                    <p:set>
                                      <p:cBhvr>
                                        <p:cTn id="125" dur="1" fill="hold">
                                          <p:stCondLst>
                                            <p:cond delay="0"/>
                                          </p:stCondLst>
                                        </p:cTn>
                                        <p:tgtEl>
                                          <p:spTgt spid="467"/>
                                        </p:tgtEl>
                                        <p:attrNameLst>
                                          <p:attrName>style.visibility</p:attrName>
                                        </p:attrNameLst>
                                      </p:cBhvr>
                                      <p:to>
                                        <p:strVal val="visible"/>
                                      </p:to>
                                    </p:set>
                                    <p:animEffect transition="in" filter="fade">
                                      <p:cBhvr>
                                        <p:cTn id="126" dur="250"/>
                                        <p:tgtEl>
                                          <p:spTgt spid="467"/>
                                        </p:tgtEl>
                                      </p:cBhvr>
                                    </p:animEffect>
                                  </p:childTnLst>
                                </p:cTn>
                              </p:par>
                              <p:par>
                                <p:cTn id="127" presetID="10" presetClass="entr" presetSubtype="0" fill="hold" nodeType="withEffect">
                                  <p:stCondLst>
                                    <p:cond delay="750"/>
                                  </p:stCondLst>
                                  <p:childTnLst>
                                    <p:set>
                                      <p:cBhvr>
                                        <p:cTn id="128" dur="1" fill="hold">
                                          <p:stCondLst>
                                            <p:cond delay="0"/>
                                          </p:stCondLst>
                                        </p:cTn>
                                        <p:tgtEl>
                                          <p:spTgt spid="462"/>
                                        </p:tgtEl>
                                        <p:attrNameLst>
                                          <p:attrName>style.visibility</p:attrName>
                                        </p:attrNameLst>
                                      </p:cBhvr>
                                      <p:to>
                                        <p:strVal val="visible"/>
                                      </p:to>
                                    </p:set>
                                    <p:animEffect transition="in" filter="fade">
                                      <p:cBhvr>
                                        <p:cTn id="129" dur="250"/>
                                        <p:tgtEl>
                                          <p:spTgt spid="462"/>
                                        </p:tgtEl>
                                      </p:cBhvr>
                                    </p:animEffect>
                                  </p:childTnLst>
                                </p:cTn>
                              </p:par>
                              <p:par>
                                <p:cTn id="130" presetID="10" presetClass="entr" presetSubtype="0" fill="hold" grpId="0" nodeType="withEffect">
                                  <p:stCondLst>
                                    <p:cond delay="750"/>
                                  </p:stCondLst>
                                  <p:childTnLst>
                                    <p:set>
                                      <p:cBhvr>
                                        <p:cTn id="131" dur="1" fill="hold">
                                          <p:stCondLst>
                                            <p:cond delay="0"/>
                                          </p:stCondLst>
                                        </p:cTn>
                                        <p:tgtEl>
                                          <p:spTgt spid="461"/>
                                        </p:tgtEl>
                                        <p:attrNameLst>
                                          <p:attrName>style.visibility</p:attrName>
                                        </p:attrNameLst>
                                      </p:cBhvr>
                                      <p:to>
                                        <p:strVal val="visible"/>
                                      </p:to>
                                    </p:set>
                                    <p:animEffect transition="in" filter="fade">
                                      <p:cBhvr>
                                        <p:cTn id="132" dur="250"/>
                                        <p:tgtEl>
                                          <p:spTgt spid="461"/>
                                        </p:tgtEl>
                                      </p:cBhvr>
                                    </p:animEffect>
                                  </p:childTnLst>
                                </p:cTn>
                              </p:par>
                              <p:par>
                                <p:cTn id="133" presetID="10" presetClass="entr" presetSubtype="0" fill="hold" nodeType="withEffect">
                                  <p:stCondLst>
                                    <p:cond delay="1000"/>
                                  </p:stCondLst>
                                  <p:childTnLst>
                                    <p:set>
                                      <p:cBhvr>
                                        <p:cTn id="134" dur="1" fill="hold">
                                          <p:stCondLst>
                                            <p:cond delay="0"/>
                                          </p:stCondLst>
                                        </p:cTn>
                                        <p:tgtEl>
                                          <p:spTgt spid="480"/>
                                        </p:tgtEl>
                                        <p:attrNameLst>
                                          <p:attrName>style.visibility</p:attrName>
                                        </p:attrNameLst>
                                      </p:cBhvr>
                                      <p:to>
                                        <p:strVal val="visible"/>
                                      </p:to>
                                    </p:set>
                                    <p:animEffect transition="in" filter="fade">
                                      <p:cBhvr>
                                        <p:cTn id="135" dur="250"/>
                                        <p:tgtEl>
                                          <p:spTgt spid="480"/>
                                        </p:tgtEl>
                                      </p:cBhvr>
                                    </p:animEffect>
                                  </p:childTnLst>
                                </p:cTn>
                              </p:par>
                              <p:par>
                                <p:cTn id="136" presetID="10" presetClass="entr" presetSubtype="0" fill="hold" grpId="0" nodeType="withEffect">
                                  <p:stCondLst>
                                    <p:cond delay="1000"/>
                                  </p:stCondLst>
                                  <p:childTnLst>
                                    <p:set>
                                      <p:cBhvr>
                                        <p:cTn id="137" dur="1" fill="hold">
                                          <p:stCondLst>
                                            <p:cond delay="0"/>
                                          </p:stCondLst>
                                        </p:cTn>
                                        <p:tgtEl>
                                          <p:spTgt spid="479"/>
                                        </p:tgtEl>
                                        <p:attrNameLst>
                                          <p:attrName>style.visibility</p:attrName>
                                        </p:attrNameLst>
                                      </p:cBhvr>
                                      <p:to>
                                        <p:strVal val="visible"/>
                                      </p:to>
                                    </p:set>
                                    <p:animEffect transition="in" filter="fade">
                                      <p:cBhvr>
                                        <p:cTn id="138" dur="250"/>
                                        <p:tgtEl>
                                          <p:spTgt spid="479"/>
                                        </p:tgtEl>
                                      </p:cBhvr>
                                    </p:animEffect>
                                  </p:childTnLst>
                                </p:cTn>
                              </p:par>
                              <p:par>
                                <p:cTn id="139" presetID="10" presetClass="entr" presetSubtype="0" fill="hold" nodeType="withEffect">
                                  <p:stCondLst>
                                    <p:cond delay="1250"/>
                                  </p:stCondLst>
                                  <p:childTnLst>
                                    <p:set>
                                      <p:cBhvr>
                                        <p:cTn id="140" dur="1" fill="hold">
                                          <p:stCondLst>
                                            <p:cond delay="0"/>
                                          </p:stCondLst>
                                        </p:cTn>
                                        <p:tgtEl>
                                          <p:spTgt spid="474"/>
                                        </p:tgtEl>
                                        <p:attrNameLst>
                                          <p:attrName>style.visibility</p:attrName>
                                        </p:attrNameLst>
                                      </p:cBhvr>
                                      <p:to>
                                        <p:strVal val="visible"/>
                                      </p:to>
                                    </p:set>
                                    <p:animEffect transition="in" filter="fade">
                                      <p:cBhvr>
                                        <p:cTn id="141" dur="250"/>
                                        <p:tgtEl>
                                          <p:spTgt spid="474"/>
                                        </p:tgtEl>
                                      </p:cBhvr>
                                    </p:animEffect>
                                  </p:childTnLst>
                                </p:cTn>
                              </p:par>
                              <p:par>
                                <p:cTn id="142" presetID="10" presetClass="entr" presetSubtype="0" fill="hold" grpId="0" nodeType="withEffect">
                                  <p:stCondLst>
                                    <p:cond delay="1250"/>
                                  </p:stCondLst>
                                  <p:childTnLst>
                                    <p:set>
                                      <p:cBhvr>
                                        <p:cTn id="143" dur="1" fill="hold">
                                          <p:stCondLst>
                                            <p:cond delay="0"/>
                                          </p:stCondLst>
                                        </p:cTn>
                                        <p:tgtEl>
                                          <p:spTgt spid="473"/>
                                        </p:tgtEl>
                                        <p:attrNameLst>
                                          <p:attrName>style.visibility</p:attrName>
                                        </p:attrNameLst>
                                      </p:cBhvr>
                                      <p:to>
                                        <p:strVal val="visible"/>
                                      </p:to>
                                    </p:set>
                                    <p:animEffect transition="in" filter="fade">
                                      <p:cBhvr>
                                        <p:cTn id="144" dur="250"/>
                                        <p:tgtEl>
                                          <p:spTgt spid="473"/>
                                        </p:tgtEl>
                                      </p:cBhvr>
                                    </p:animEffect>
                                  </p:childTnLst>
                                </p:cTn>
                              </p:par>
                              <p:par>
                                <p:cTn id="145" presetID="10" presetClass="entr" presetSubtype="0" fill="hold" nodeType="withEffect">
                                  <p:stCondLst>
                                    <p:cond delay="1500"/>
                                  </p:stCondLst>
                                  <p:childTnLst>
                                    <p:set>
                                      <p:cBhvr>
                                        <p:cTn id="146" dur="1" fill="hold">
                                          <p:stCondLst>
                                            <p:cond delay="0"/>
                                          </p:stCondLst>
                                        </p:cTn>
                                        <p:tgtEl>
                                          <p:spTgt spid="491"/>
                                        </p:tgtEl>
                                        <p:attrNameLst>
                                          <p:attrName>style.visibility</p:attrName>
                                        </p:attrNameLst>
                                      </p:cBhvr>
                                      <p:to>
                                        <p:strVal val="visible"/>
                                      </p:to>
                                    </p:set>
                                    <p:animEffect transition="in" filter="fade">
                                      <p:cBhvr>
                                        <p:cTn id="147" dur="250"/>
                                        <p:tgtEl>
                                          <p:spTgt spid="491"/>
                                        </p:tgtEl>
                                      </p:cBhvr>
                                    </p:animEffect>
                                  </p:childTnLst>
                                </p:cTn>
                              </p:par>
                              <p:par>
                                <p:cTn id="148" presetID="10" presetClass="entr" presetSubtype="0" fill="hold" grpId="0" nodeType="withEffect">
                                  <p:stCondLst>
                                    <p:cond delay="1500"/>
                                  </p:stCondLst>
                                  <p:childTnLst>
                                    <p:set>
                                      <p:cBhvr>
                                        <p:cTn id="149" dur="1" fill="hold">
                                          <p:stCondLst>
                                            <p:cond delay="0"/>
                                          </p:stCondLst>
                                        </p:cTn>
                                        <p:tgtEl>
                                          <p:spTgt spid="490"/>
                                        </p:tgtEl>
                                        <p:attrNameLst>
                                          <p:attrName>style.visibility</p:attrName>
                                        </p:attrNameLst>
                                      </p:cBhvr>
                                      <p:to>
                                        <p:strVal val="visible"/>
                                      </p:to>
                                    </p:set>
                                    <p:animEffect transition="in" filter="fade">
                                      <p:cBhvr>
                                        <p:cTn id="150" dur="250"/>
                                        <p:tgtEl>
                                          <p:spTgt spid="490"/>
                                        </p:tgtEl>
                                      </p:cBhvr>
                                    </p:animEffect>
                                  </p:childTnLst>
                                </p:cTn>
                              </p:par>
                            </p:childTnLst>
                          </p:cTn>
                        </p:par>
                        <p:par>
                          <p:cTn id="151" fill="hold">
                            <p:stCondLst>
                              <p:cond delay="3000"/>
                            </p:stCondLst>
                            <p:childTnLst>
                              <p:par>
                                <p:cTn id="152" presetID="22" presetClass="entr" presetSubtype="8" fill="hold" grpId="0" nodeType="afterEffect">
                                  <p:stCondLst>
                                    <p:cond delay="0"/>
                                  </p:stCondLst>
                                  <p:childTnLst>
                                    <p:set>
                                      <p:cBhvr>
                                        <p:cTn id="153" dur="1" fill="hold">
                                          <p:stCondLst>
                                            <p:cond delay="0"/>
                                          </p:stCondLst>
                                        </p:cTn>
                                        <p:tgtEl>
                                          <p:spTgt spid="516"/>
                                        </p:tgtEl>
                                        <p:attrNameLst>
                                          <p:attrName>style.visibility</p:attrName>
                                        </p:attrNameLst>
                                      </p:cBhvr>
                                      <p:to>
                                        <p:strVal val="visible"/>
                                      </p:to>
                                    </p:set>
                                    <p:animEffect transition="in" filter="wipe(left)">
                                      <p:cBhvr>
                                        <p:cTn id="154" dur="500"/>
                                        <p:tgtEl>
                                          <p:spTgt spid="516"/>
                                        </p:tgtEl>
                                      </p:cBhvr>
                                    </p:animEffect>
                                  </p:childTnLst>
                                </p:cTn>
                              </p:par>
                              <p:par>
                                <p:cTn id="155" presetID="2" presetClass="entr" presetSubtype="2" fill="hold" grpId="0" nodeType="withEffect">
                                  <p:stCondLst>
                                    <p:cond delay="0"/>
                                  </p:stCondLst>
                                  <p:childTnLst>
                                    <p:set>
                                      <p:cBhvr>
                                        <p:cTn id="156" dur="1" fill="hold">
                                          <p:stCondLst>
                                            <p:cond delay="0"/>
                                          </p:stCondLst>
                                        </p:cTn>
                                        <p:tgtEl>
                                          <p:spTgt spid="500"/>
                                        </p:tgtEl>
                                        <p:attrNameLst>
                                          <p:attrName>style.visibility</p:attrName>
                                        </p:attrNameLst>
                                      </p:cBhvr>
                                      <p:to>
                                        <p:strVal val="visible"/>
                                      </p:to>
                                    </p:set>
                                    <p:anim calcmode="lin" valueType="num">
                                      <p:cBhvr additive="base">
                                        <p:cTn id="157" dur="500" fill="hold"/>
                                        <p:tgtEl>
                                          <p:spTgt spid="500"/>
                                        </p:tgtEl>
                                        <p:attrNameLst>
                                          <p:attrName>ppt_x</p:attrName>
                                        </p:attrNameLst>
                                      </p:cBhvr>
                                      <p:tavLst>
                                        <p:tav tm="0">
                                          <p:val>
                                            <p:strVal val="1+#ppt_w/2"/>
                                          </p:val>
                                        </p:tav>
                                        <p:tav tm="100000">
                                          <p:val>
                                            <p:strVal val="#ppt_x"/>
                                          </p:val>
                                        </p:tav>
                                      </p:tavLst>
                                    </p:anim>
                                    <p:anim calcmode="lin" valueType="num">
                                      <p:cBhvr additive="base">
                                        <p:cTn id="158" dur="500" fill="hold"/>
                                        <p:tgtEl>
                                          <p:spTgt spid="500"/>
                                        </p:tgtEl>
                                        <p:attrNameLst>
                                          <p:attrName>ppt_y</p:attrName>
                                        </p:attrNameLst>
                                      </p:cBhvr>
                                      <p:tavLst>
                                        <p:tav tm="0">
                                          <p:val>
                                            <p:strVal val="#ppt_y"/>
                                          </p:val>
                                        </p:tav>
                                        <p:tav tm="100000">
                                          <p:val>
                                            <p:strVal val="#ppt_y"/>
                                          </p:val>
                                        </p:tav>
                                      </p:tavLst>
                                    </p:anim>
                                  </p:childTnLst>
                                </p:cTn>
                              </p:par>
                              <p:par>
                                <p:cTn id="159" presetID="2" presetClass="entr" presetSubtype="2" fill="hold" grpId="0" nodeType="withEffect">
                                  <p:stCondLst>
                                    <p:cond delay="0"/>
                                  </p:stCondLst>
                                  <p:childTnLst>
                                    <p:set>
                                      <p:cBhvr>
                                        <p:cTn id="160" dur="1" fill="hold">
                                          <p:stCondLst>
                                            <p:cond delay="0"/>
                                          </p:stCondLst>
                                        </p:cTn>
                                        <p:tgtEl>
                                          <p:spTgt spid="501"/>
                                        </p:tgtEl>
                                        <p:attrNameLst>
                                          <p:attrName>style.visibility</p:attrName>
                                        </p:attrNameLst>
                                      </p:cBhvr>
                                      <p:to>
                                        <p:strVal val="visible"/>
                                      </p:to>
                                    </p:set>
                                    <p:anim calcmode="lin" valueType="num">
                                      <p:cBhvr additive="base">
                                        <p:cTn id="161" dur="500" fill="hold"/>
                                        <p:tgtEl>
                                          <p:spTgt spid="501"/>
                                        </p:tgtEl>
                                        <p:attrNameLst>
                                          <p:attrName>ppt_x</p:attrName>
                                        </p:attrNameLst>
                                      </p:cBhvr>
                                      <p:tavLst>
                                        <p:tav tm="0">
                                          <p:val>
                                            <p:strVal val="1+#ppt_w/2"/>
                                          </p:val>
                                        </p:tav>
                                        <p:tav tm="100000">
                                          <p:val>
                                            <p:strVal val="#ppt_x"/>
                                          </p:val>
                                        </p:tav>
                                      </p:tavLst>
                                    </p:anim>
                                    <p:anim calcmode="lin" valueType="num">
                                      <p:cBhvr additive="base">
                                        <p:cTn id="162" dur="500" fill="hold"/>
                                        <p:tgtEl>
                                          <p:spTgt spid="501"/>
                                        </p:tgtEl>
                                        <p:attrNameLst>
                                          <p:attrName>ppt_y</p:attrName>
                                        </p:attrNameLst>
                                      </p:cBhvr>
                                      <p:tavLst>
                                        <p:tav tm="0">
                                          <p:val>
                                            <p:strVal val="#ppt_y"/>
                                          </p:val>
                                        </p:tav>
                                        <p:tav tm="100000">
                                          <p:val>
                                            <p:strVal val="#ppt_y"/>
                                          </p:val>
                                        </p:tav>
                                      </p:tavLst>
                                    </p:anim>
                                  </p:childTnLst>
                                </p:cTn>
                              </p:par>
                              <p:par>
                                <p:cTn id="163" presetID="2" presetClass="entr" presetSubtype="2" fill="hold" nodeType="withEffect">
                                  <p:stCondLst>
                                    <p:cond delay="0"/>
                                  </p:stCondLst>
                                  <p:childTnLst>
                                    <p:set>
                                      <p:cBhvr>
                                        <p:cTn id="164" dur="1" fill="hold">
                                          <p:stCondLst>
                                            <p:cond delay="0"/>
                                          </p:stCondLst>
                                        </p:cTn>
                                        <p:tgtEl>
                                          <p:spTgt spid="502"/>
                                        </p:tgtEl>
                                        <p:attrNameLst>
                                          <p:attrName>style.visibility</p:attrName>
                                        </p:attrNameLst>
                                      </p:cBhvr>
                                      <p:to>
                                        <p:strVal val="visible"/>
                                      </p:to>
                                    </p:set>
                                    <p:anim calcmode="lin" valueType="num">
                                      <p:cBhvr additive="base">
                                        <p:cTn id="165" dur="500" fill="hold"/>
                                        <p:tgtEl>
                                          <p:spTgt spid="502"/>
                                        </p:tgtEl>
                                        <p:attrNameLst>
                                          <p:attrName>ppt_x</p:attrName>
                                        </p:attrNameLst>
                                      </p:cBhvr>
                                      <p:tavLst>
                                        <p:tav tm="0">
                                          <p:val>
                                            <p:strVal val="1+#ppt_w/2"/>
                                          </p:val>
                                        </p:tav>
                                        <p:tav tm="100000">
                                          <p:val>
                                            <p:strVal val="#ppt_x"/>
                                          </p:val>
                                        </p:tav>
                                      </p:tavLst>
                                    </p:anim>
                                    <p:anim calcmode="lin" valueType="num">
                                      <p:cBhvr additive="base">
                                        <p:cTn id="166" dur="500" fill="hold"/>
                                        <p:tgtEl>
                                          <p:spTgt spid="502"/>
                                        </p:tgtEl>
                                        <p:attrNameLst>
                                          <p:attrName>ppt_y</p:attrName>
                                        </p:attrNameLst>
                                      </p:cBhvr>
                                      <p:tavLst>
                                        <p:tav tm="0">
                                          <p:val>
                                            <p:strVal val="#ppt_y"/>
                                          </p:val>
                                        </p:tav>
                                        <p:tav tm="100000">
                                          <p:val>
                                            <p:strVal val="#ppt_y"/>
                                          </p:val>
                                        </p:tav>
                                      </p:tavLst>
                                    </p:anim>
                                  </p:childTnLst>
                                </p:cTn>
                              </p:par>
                              <p:par>
                                <p:cTn id="167" presetID="42" presetClass="entr" presetSubtype="0" fill="hold" nodeType="withEffect">
                                  <p:stCondLst>
                                    <p:cond delay="0"/>
                                  </p:stCondLst>
                                  <p:childTnLst>
                                    <p:set>
                                      <p:cBhvr>
                                        <p:cTn id="168" dur="1" fill="hold">
                                          <p:stCondLst>
                                            <p:cond delay="0"/>
                                          </p:stCondLst>
                                        </p:cTn>
                                        <p:tgtEl>
                                          <p:spTgt spid="220"/>
                                        </p:tgtEl>
                                        <p:attrNameLst>
                                          <p:attrName>style.visibility</p:attrName>
                                        </p:attrNameLst>
                                      </p:cBhvr>
                                      <p:to>
                                        <p:strVal val="visible"/>
                                      </p:to>
                                    </p:set>
                                    <p:animEffect transition="in" filter="fade">
                                      <p:cBhvr>
                                        <p:cTn id="169" dur="1000"/>
                                        <p:tgtEl>
                                          <p:spTgt spid="220"/>
                                        </p:tgtEl>
                                      </p:cBhvr>
                                    </p:animEffect>
                                    <p:anim calcmode="lin" valueType="num">
                                      <p:cBhvr>
                                        <p:cTn id="170" dur="1000" fill="hold"/>
                                        <p:tgtEl>
                                          <p:spTgt spid="220"/>
                                        </p:tgtEl>
                                        <p:attrNameLst>
                                          <p:attrName>ppt_x</p:attrName>
                                        </p:attrNameLst>
                                      </p:cBhvr>
                                      <p:tavLst>
                                        <p:tav tm="0">
                                          <p:val>
                                            <p:strVal val="#ppt_x"/>
                                          </p:val>
                                        </p:tav>
                                        <p:tav tm="100000">
                                          <p:val>
                                            <p:strVal val="#ppt_x"/>
                                          </p:val>
                                        </p:tav>
                                      </p:tavLst>
                                    </p:anim>
                                    <p:anim calcmode="lin" valueType="num">
                                      <p:cBhvr>
                                        <p:cTn id="171" dur="1000" fill="hold"/>
                                        <p:tgtEl>
                                          <p:spTgt spid="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 grpId="0" animBg="1"/>
      <p:bldP spid="518" grpId="0" animBg="1"/>
      <p:bldP spid="461" grpId="0"/>
      <p:bldP spid="467" grpId="0"/>
      <p:bldP spid="473" grpId="0"/>
      <p:bldP spid="479" grpId="0"/>
      <p:bldP spid="490" grpId="0"/>
      <p:bldP spid="499" grpId="0"/>
      <p:bldP spid="500" grpId="0"/>
      <p:bldP spid="501" grpId="0"/>
      <p:bldP spid="516" grpId="0" animBg="1"/>
      <p:bldP spid="155" grpId="0" animBg="1"/>
      <p:bldP spid="460" grpId="0" animBg="1"/>
      <p:bldP spid="338" grpId="0" animBg="1"/>
      <p:bldP spid="319" grpId="0"/>
      <p:bldP spid="320" grpId="0"/>
      <p:bldP spid="321" grpId="0"/>
      <p:bldP spid="322" grpId="0"/>
      <p:bldP spid="326" grpId="0"/>
      <p:bldP spid="421" grpId="0"/>
      <p:bldP spid="432" grpId="0"/>
      <p:bldP spid="446" grpId="0" animBg="1"/>
      <p:bldP spid="446" grpId="1" animBg="1"/>
      <p:bldP spid="339" grpId="0" animBg="1"/>
      <p:bldP spid="459" grpId="0"/>
      <p:bldP spid="521" grpId="0" animBg="1"/>
    </p:bldLst>
  </p:timing>
</p:sld>
</file>

<file path=ppt/slides/slide8.xml><?xml version="1.0" encoding="utf-8"?>
<p:sld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6AB303-4C60-4F13-A92B-0B6BD62EF964}"/>
              </a:ext>
            </a:extLst>
          </p:cNvPr>
          <p:cNvSpPr txBox="1">
            <a:spLocks/>
          </p:cNvSpPr>
          <p:nvPr/>
        </p:nvSpPr>
        <p:spPr>
          <a:xfrm>
            <a:off x="576699" y="448699"/>
            <a:ext cx="10801919" cy="100655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a:t>Security and trust</a:t>
            </a:r>
            <a:br>
              <a:rPr lang="en-US" dirty="0"/>
            </a:br>
            <a:r>
              <a:rPr lang="en-US" sz="2800" dirty="0">
                <a:solidFill>
                  <a:schemeClr val="accent1"/>
                </a:solidFill>
              </a:rPr>
              <a:t>Consent model</a:t>
            </a:r>
          </a:p>
        </p:txBody>
      </p:sp>
      <p:sp>
        <p:nvSpPr>
          <p:cNvPr id="15" name="Rectangle 14">
            <a:extLst>
              <a:ext uri="{FF2B5EF4-FFF2-40B4-BE49-F238E27FC236}">
                <a16:creationId xmlns:a16="http://schemas.microsoft.com/office/drawing/2014/main" id="{3D2B3BFC-7CAF-4A96-8218-CF1A843C5392}"/>
              </a:ext>
            </a:extLst>
          </p:cNvPr>
          <p:cNvSpPr/>
          <p:nvPr/>
        </p:nvSpPr>
        <p:spPr>
          <a:xfrm>
            <a:off x="4986670" y="1448414"/>
            <a:ext cx="1180131" cy="341632"/>
          </a:xfrm>
          <a:prstGeom prst="rect">
            <a:avLst/>
          </a:prstGeom>
        </p:spPr>
        <p:txBody>
          <a:bodyPr wrap="none">
            <a:spAutoFit/>
          </a:bodyPr>
          <a:lstStyle/>
          <a:p>
            <a:pPr algn="ctr">
              <a:lnSpc>
                <a:spcPct val="90000"/>
              </a:lnSpc>
              <a:spcAft>
                <a:spcPts val="588"/>
              </a:spcAft>
            </a:pPr>
            <a:r>
              <a:rPr lang="en-US" sz="1800" dirty="0">
                <a:gradFill>
                  <a:gsLst>
                    <a:gs pos="2917">
                      <a:schemeClr val="tx1"/>
                    </a:gs>
                    <a:gs pos="30000">
                      <a:schemeClr val="tx1"/>
                    </a:gs>
                  </a:gsLst>
                  <a:lin ang="5400000" scaled="0"/>
                </a:gradFill>
                <a:latin typeface="Segoe UI" charset="0"/>
                <a:ea typeface="Segoe UI" charset="0"/>
                <a:cs typeface="Segoe UI" charset="0"/>
              </a:rPr>
              <a:t>IT ADMIN</a:t>
            </a:r>
          </a:p>
        </p:txBody>
      </p:sp>
      <p:sp>
        <p:nvSpPr>
          <p:cNvPr id="16" name="Rectangle 15">
            <a:extLst>
              <a:ext uri="{FF2B5EF4-FFF2-40B4-BE49-F238E27FC236}">
                <a16:creationId xmlns:a16="http://schemas.microsoft.com/office/drawing/2014/main" id="{1BEABF59-9962-45EB-A84F-E7B073DCDF3D}"/>
              </a:ext>
            </a:extLst>
          </p:cNvPr>
          <p:cNvSpPr/>
          <p:nvPr/>
        </p:nvSpPr>
        <p:spPr>
          <a:xfrm>
            <a:off x="1930468" y="6239804"/>
            <a:ext cx="1855124" cy="341632"/>
          </a:xfrm>
          <a:prstGeom prst="rect">
            <a:avLst/>
          </a:prstGeom>
        </p:spPr>
        <p:txBody>
          <a:bodyPr wrap="none">
            <a:spAutoFit/>
          </a:bodyPr>
          <a:lstStyle/>
          <a:p>
            <a:pPr algn="ctr">
              <a:lnSpc>
                <a:spcPct val="90000"/>
              </a:lnSpc>
              <a:spcAft>
                <a:spcPts val="588"/>
              </a:spcAft>
            </a:pPr>
            <a:r>
              <a:rPr lang="en-US" sz="1800" dirty="0">
                <a:gradFill>
                  <a:gsLst>
                    <a:gs pos="2917">
                      <a:schemeClr val="tx1"/>
                    </a:gs>
                    <a:gs pos="30000">
                      <a:schemeClr val="tx1"/>
                    </a:gs>
                  </a:gsLst>
                  <a:lin ang="5400000" scaled="0"/>
                </a:gradFill>
                <a:latin typeface="Segoe UI" charset="0"/>
                <a:ea typeface="Segoe UI" charset="0"/>
                <a:cs typeface="Segoe UI" charset="0"/>
              </a:rPr>
              <a:t>APP DEVELOPER</a:t>
            </a:r>
          </a:p>
        </p:txBody>
      </p:sp>
      <p:sp>
        <p:nvSpPr>
          <p:cNvPr id="17" name="Rectangle 16">
            <a:extLst>
              <a:ext uri="{FF2B5EF4-FFF2-40B4-BE49-F238E27FC236}">
                <a16:creationId xmlns:a16="http://schemas.microsoft.com/office/drawing/2014/main" id="{80188367-CE97-4322-B2A6-05D3276038B5}"/>
              </a:ext>
            </a:extLst>
          </p:cNvPr>
          <p:cNvSpPr/>
          <p:nvPr/>
        </p:nvSpPr>
        <p:spPr>
          <a:xfrm>
            <a:off x="7677323" y="6239804"/>
            <a:ext cx="1236236" cy="341632"/>
          </a:xfrm>
          <a:prstGeom prst="rect">
            <a:avLst/>
          </a:prstGeom>
        </p:spPr>
        <p:txBody>
          <a:bodyPr wrap="none">
            <a:spAutoFit/>
          </a:bodyPr>
          <a:lstStyle/>
          <a:p>
            <a:pPr algn="ctr">
              <a:lnSpc>
                <a:spcPct val="90000"/>
              </a:lnSpc>
              <a:spcAft>
                <a:spcPts val="588"/>
              </a:spcAft>
            </a:pPr>
            <a:r>
              <a:rPr lang="en-US" sz="1800" dirty="0">
                <a:gradFill>
                  <a:gsLst>
                    <a:gs pos="2917">
                      <a:schemeClr val="tx1"/>
                    </a:gs>
                    <a:gs pos="30000">
                      <a:schemeClr val="tx1"/>
                    </a:gs>
                  </a:gsLst>
                  <a:lin ang="5400000" scaled="0"/>
                </a:gradFill>
                <a:latin typeface="Segoe UI" charset="0"/>
                <a:ea typeface="Segoe UI" charset="0"/>
                <a:cs typeface="Segoe UI" charset="0"/>
              </a:rPr>
              <a:t>END USER</a:t>
            </a:r>
          </a:p>
        </p:txBody>
      </p:sp>
      <p:pic>
        <p:nvPicPr>
          <p:cNvPr id="19" name="Graphic 18" descr="User">
            <a:extLst>
              <a:ext uri="{FF2B5EF4-FFF2-40B4-BE49-F238E27FC236}">
                <a16:creationId xmlns:a16="http://schemas.microsoft.com/office/drawing/2014/main" id="{57AD3439-6FA4-4C4A-9AC3-B523F85B90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19535" y="1729592"/>
            <a:ext cx="914400" cy="914400"/>
          </a:xfrm>
          <a:prstGeom prst="rect">
            <a:avLst/>
          </a:prstGeom>
        </p:spPr>
      </p:pic>
      <p:pic>
        <p:nvPicPr>
          <p:cNvPr id="20" name="Graphic 19" descr="User">
            <a:extLst>
              <a:ext uri="{FF2B5EF4-FFF2-40B4-BE49-F238E27FC236}">
                <a16:creationId xmlns:a16="http://schemas.microsoft.com/office/drawing/2014/main" id="{9BC14554-913F-430F-9CB1-FB3860FD7B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38244" y="5325404"/>
            <a:ext cx="914400" cy="914400"/>
          </a:xfrm>
          <a:prstGeom prst="rect">
            <a:avLst/>
          </a:prstGeom>
        </p:spPr>
      </p:pic>
      <p:pic>
        <p:nvPicPr>
          <p:cNvPr id="21" name="Graphic 20" descr="User">
            <a:extLst>
              <a:ext uri="{FF2B5EF4-FFF2-40B4-BE49-F238E27FC236}">
                <a16:creationId xmlns:a16="http://schemas.microsoft.com/office/drawing/2014/main" id="{0FA3877A-B82C-4A9A-A44A-57CFCB64B3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00830" y="5325404"/>
            <a:ext cx="914400" cy="914400"/>
          </a:xfrm>
          <a:prstGeom prst="rect">
            <a:avLst/>
          </a:prstGeom>
        </p:spPr>
      </p:pic>
      <p:cxnSp>
        <p:nvCxnSpPr>
          <p:cNvPr id="22" name="Straight Arrow Connector 21">
            <a:extLst>
              <a:ext uri="{FF2B5EF4-FFF2-40B4-BE49-F238E27FC236}">
                <a16:creationId xmlns:a16="http://schemas.microsoft.com/office/drawing/2014/main" id="{04A5F97A-653B-46B4-B7A6-01AC8D2B242A}"/>
              </a:ext>
            </a:extLst>
          </p:cNvPr>
          <p:cNvCxnSpPr>
            <a:cxnSpLocks/>
            <a:stCxn id="20" idx="1"/>
            <a:endCxn id="19" idx="2"/>
          </p:cNvCxnSpPr>
          <p:nvPr/>
        </p:nvCxnSpPr>
        <p:spPr>
          <a:xfrm flipH="1" flipV="1">
            <a:off x="5576735" y="2643992"/>
            <a:ext cx="2261509" cy="3138612"/>
          </a:xfrm>
          <a:prstGeom prst="straightConnector1">
            <a:avLst/>
          </a:prstGeom>
          <a:ln w="57150">
            <a:solidFill>
              <a:schemeClr val="tx2"/>
            </a:solidFill>
            <a:prstDash val="sysDot"/>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1BD1526-2509-4A7F-8391-BE4D4EBB3545}"/>
              </a:ext>
            </a:extLst>
          </p:cNvPr>
          <p:cNvCxnSpPr>
            <a:cxnSpLocks/>
            <a:stCxn id="21" idx="3"/>
            <a:endCxn id="19" idx="2"/>
          </p:cNvCxnSpPr>
          <p:nvPr/>
        </p:nvCxnSpPr>
        <p:spPr>
          <a:xfrm flipV="1">
            <a:off x="3315230" y="2643992"/>
            <a:ext cx="2261505" cy="3138612"/>
          </a:xfrm>
          <a:prstGeom prst="straightConnector1">
            <a:avLst/>
          </a:prstGeom>
          <a:ln w="57150">
            <a:solidFill>
              <a:schemeClr val="tx2"/>
            </a:solidFill>
            <a:prstDash val="sysDot"/>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35C4088-AC85-4764-AB37-A725DB833A6B}"/>
              </a:ext>
            </a:extLst>
          </p:cNvPr>
          <p:cNvCxnSpPr>
            <a:cxnSpLocks/>
            <a:stCxn id="21" idx="3"/>
            <a:endCxn id="20" idx="1"/>
          </p:cNvCxnSpPr>
          <p:nvPr/>
        </p:nvCxnSpPr>
        <p:spPr>
          <a:xfrm>
            <a:off x="3315230" y="5782604"/>
            <a:ext cx="4523014" cy="0"/>
          </a:xfrm>
          <a:prstGeom prst="straightConnector1">
            <a:avLst/>
          </a:prstGeom>
          <a:ln w="57150">
            <a:solidFill>
              <a:schemeClr val="tx2"/>
            </a:solidFill>
            <a:prstDash val="sysDot"/>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EC1AA849-A324-4BFB-81AD-4975AAAA9841}"/>
              </a:ext>
            </a:extLst>
          </p:cNvPr>
          <p:cNvGrpSpPr/>
          <p:nvPr/>
        </p:nvGrpSpPr>
        <p:grpSpPr>
          <a:xfrm>
            <a:off x="10574927" y="573313"/>
            <a:ext cx="817686" cy="1120531"/>
            <a:chOff x="4325259" y="2939705"/>
            <a:chExt cx="834082" cy="1143000"/>
          </a:xfrm>
          <a:solidFill>
            <a:schemeClr val="bg1"/>
          </a:solidFill>
        </p:grpSpPr>
        <p:sp>
          <p:nvSpPr>
            <p:cNvPr id="18" name="Freeform 11">
              <a:extLst>
                <a:ext uri="{FF2B5EF4-FFF2-40B4-BE49-F238E27FC236}">
                  <a16:creationId xmlns:a16="http://schemas.microsoft.com/office/drawing/2014/main" id="{DF849573-6CA1-420E-A4B8-66816E55EFB7}"/>
                </a:ext>
              </a:extLst>
            </p:cNvPr>
            <p:cNvSpPr>
              <a:spLocks noEditPoints="1"/>
            </p:cNvSpPr>
            <p:nvPr/>
          </p:nvSpPr>
          <p:spPr bwMode="auto">
            <a:xfrm>
              <a:off x="4325259" y="2939705"/>
              <a:ext cx="834082" cy="1143000"/>
            </a:xfrm>
            <a:custGeom>
              <a:avLst/>
              <a:gdLst>
                <a:gd name="T0" fmla="*/ 685 w 1369"/>
                <a:gd name="T1" fmla="*/ 0 h 1867"/>
                <a:gd name="T2" fmla="*/ 685 w 1369"/>
                <a:gd name="T3" fmla="*/ 0 h 1867"/>
                <a:gd name="T4" fmla="*/ 0 w 1369"/>
                <a:gd name="T5" fmla="*/ 233 h 1867"/>
                <a:gd name="T6" fmla="*/ 0 w 1369"/>
                <a:gd name="T7" fmla="*/ 1189 h 1867"/>
                <a:gd name="T8" fmla="*/ 154 w 1369"/>
                <a:gd name="T9" fmla="*/ 1508 h 1867"/>
                <a:gd name="T10" fmla="*/ 685 w 1369"/>
                <a:gd name="T11" fmla="*/ 1867 h 1867"/>
                <a:gd name="T12" fmla="*/ 1369 w 1369"/>
                <a:gd name="T13" fmla="*/ 1189 h 1867"/>
                <a:gd name="T14" fmla="*/ 1369 w 1369"/>
                <a:gd name="T15" fmla="*/ 233 h 1867"/>
                <a:gd name="T16" fmla="*/ 1165 w 1369"/>
                <a:gd name="T17" fmla="*/ 222 h 1867"/>
                <a:gd name="T18" fmla="*/ 685 w 1369"/>
                <a:gd name="T19" fmla="*/ 0 h 1867"/>
                <a:gd name="T20" fmla="*/ 685 w 1369"/>
                <a:gd name="T21" fmla="*/ 49 h 1867"/>
                <a:gd name="T22" fmla="*/ 685 w 1369"/>
                <a:gd name="T23" fmla="*/ 49 h 1867"/>
                <a:gd name="T24" fmla="*/ 1162 w 1369"/>
                <a:gd name="T25" fmla="*/ 249 h 1867"/>
                <a:gd name="T26" fmla="*/ 1342 w 1369"/>
                <a:gd name="T27" fmla="*/ 259 h 1867"/>
                <a:gd name="T28" fmla="*/ 1342 w 1369"/>
                <a:gd name="T29" fmla="*/ 1189 h 1867"/>
                <a:gd name="T30" fmla="*/ 1012 w 1369"/>
                <a:gd name="T31" fmla="*/ 1647 h 1867"/>
                <a:gd name="T32" fmla="*/ 685 w 1369"/>
                <a:gd name="T33" fmla="*/ 1837 h 1867"/>
                <a:gd name="T34" fmla="*/ 173 w 1369"/>
                <a:gd name="T35" fmla="*/ 1489 h 1867"/>
                <a:gd name="T36" fmla="*/ 27 w 1369"/>
                <a:gd name="T37" fmla="*/ 1189 h 1867"/>
                <a:gd name="T38" fmla="*/ 27 w 1369"/>
                <a:gd name="T39" fmla="*/ 259 h 1867"/>
                <a:gd name="T40" fmla="*/ 685 w 1369"/>
                <a:gd name="T41" fmla="*/ 49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9" h="1867">
                  <a:moveTo>
                    <a:pt x="685" y="0"/>
                  </a:moveTo>
                  <a:lnTo>
                    <a:pt x="685" y="0"/>
                  </a:lnTo>
                  <a:cubicBezTo>
                    <a:pt x="685" y="0"/>
                    <a:pt x="592" y="233"/>
                    <a:pt x="0" y="233"/>
                  </a:cubicBezTo>
                  <a:lnTo>
                    <a:pt x="0" y="1189"/>
                  </a:lnTo>
                  <a:cubicBezTo>
                    <a:pt x="0" y="1305"/>
                    <a:pt x="65" y="1413"/>
                    <a:pt x="154" y="1508"/>
                  </a:cubicBezTo>
                  <a:cubicBezTo>
                    <a:pt x="355" y="1722"/>
                    <a:pt x="685" y="1867"/>
                    <a:pt x="685" y="1867"/>
                  </a:cubicBezTo>
                  <a:cubicBezTo>
                    <a:pt x="685" y="1867"/>
                    <a:pt x="1369" y="1567"/>
                    <a:pt x="1369" y="1189"/>
                  </a:cubicBezTo>
                  <a:lnTo>
                    <a:pt x="1369" y="233"/>
                  </a:lnTo>
                  <a:cubicBezTo>
                    <a:pt x="1293" y="233"/>
                    <a:pt x="1225" y="229"/>
                    <a:pt x="1165" y="222"/>
                  </a:cubicBezTo>
                  <a:cubicBezTo>
                    <a:pt x="753" y="177"/>
                    <a:pt x="685" y="0"/>
                    <a:pt x="685" y="0"/>
                  </a:cubicBezTo>
                  <a:close/>
                  <a:moveTo>
                    <a:pt x="685" y="49"/>
                  </a:moveTo>
                  <a:lnTo>
                    <a:pt x="685" y="49"/>
                  </a:lnTo>
                  <a:cubicBezTo>
                    <a:pt x="731" y="108"/>
                    <a:pt x="855" y="215"/>
                    <a:pt x="1162" y="249"/>
                  </a:cubicBezTo>
                  <a:cubicBezTo>
                    <a:pt x="1218" y="255"/>
                    <a:pt x="1279" y="259"/>
                    <a:pt x="1342" y="259"/>
                  </a:cubicBezTo>
                  <a:lnTo>
                    <a:pt x="1342" y="1189"/>
                  </a:lnTo>
                  <a:cubicBezTo>
                    <a:pt x="1342" y="1373"/>
                    <a:pt x="1163" y="1540"/>
                    <a:pt x="1012" y="1647"/>
                  </a:cubicBezTo>
                  <a:cubicBezTo>
                    <a:pt x="869" y="1749"/>
                    <a:pt x="725" y="1819"/>
                    <a:pt x="685" y="1837"/>
                  </a:cubicBezTo>
                  <a:cubicBezTo>
                    <a:pt x="627" y="1810"/>
                    <a:pt x="348" y="1676"/>
                    <a:pt x="173" y="1489"/>
                  </a:cubicBezTo>
                  <a:cubicBezTo>
                    <a:pt x="76" y="1386"/>
                    <a:pt x="27" y="1285"/>
                    <a:pt x="27" y="1189"/>
                  </a:cubicBezTo>
                  <a:lnTo>
                    <a:pt x="27" y="259"/>
                  </a:lnTo>
                  <a:cubicBezTo>
                    <a:pt x="467" y="254"/>
                    <a:pt x="630" y="119"/>
                    <a:pt x="685" y="49"/>
                  </a:cubicBezTo>
                  <a:close/>
                </a:path>
              </a:pathLst>
            </a:custGeom>
            <a:grpFill/>
            <a:ln w="0">
              <a:solidFill>
                <a:schemeClr val="bg1">
                  <a:lumMod val="85000"/>
                </a:schemeClr>
              </a:solidFill>
              <a:prstDash val="solid"/>
              <a:round/>
              <a:headEnd/>
              <a:tailEnd/>
            </a:ln>
          </p:spPr>
          <p:txBody>
            <a:bodyPr vert="horz" wrap="square" lIns="91427" tIns="45713" rIns="91427" bIns="45713" numCol="1" anchor="t" anchorCtr="0" compatLnSpc="1">
              <a:prstTxWarp prst="textNoShape">
                <a:avLst/>
              </a:prstTxWarp>
            </a:bodyPr>
            <a:lstStyle/>
            <a:p>
              <a:pPr defTabSz="914225">
                <a:defRPr/>
              </a:pPr>
              <a:endParaRPr lang="en-US" sz="1800" kern="0">
                <a:solidFill>
                  <a:srgbClr val="FFFFFF"/>
                </a:solidFill>
              </a:endParaRPr>
            </a:p>
          </p:txBody>
        </p:sp>
        <p:sp>
          <p:nvSpPr>
            <p:cNvPr id="23" name="Freeform 12">
              <a:extLst>
                <a:ext uri="{FF2B5EF4-FFF2-40B4-BE49-F238E27FC236}">
                  <a16:creationId xmlns:a16="http://schemas.microsoft.com/office/drawing/2014/main" id="{6C5EC2CE-346A-4D4C-9600-757DB55B831A}"/>
                </a:ext>
              </a:extLst>
            </p:cNvPr>
            <p:cNvSpPr>
              <a:spLocks noEditPoints="1"/>
            </p:cNvSpPr>
            <p:nvPr/>
          </p:nvSpPr>
          <p:spPr bwMode="auto">
            <a:xfrm>
              <a:off x="4549225" y="3260210"/>
              <a:ext cx="386149" cy="498133"/>
            </a:xfrm>
            <a:custGeom>
              <a:avLst/>
              <a:gdLst>
                <a:gd name="T0" fmla="*/ 281 w 629"/>
                <a:gd name="T1" fmla="*/ 377 h 814"/>
                <a:gd name="T2" fmla="*/ 423 w 629"/>
                <a:gd name="T3" fmla="*/ 257 h 814"/>
                <a:gd name="T4" fmla="*/ 401 w 629"/>
                <a:gd name="T5" fmla="*/ 185 h 814"/>
                <a:gd name="T6" fmla="*/ 315 w 629"/>
                <a:gd name="T7" fmla="*/ 137 h 814"/>
                <a:gd name="T8" fmla="*/ 206 w 629"/>
                <a:gd name="T9" fmla="*/ 257 h 814"/>
                <a:gd name="T10" fmla="*/ 281 w 629"/>
                <a:gd name="T11" fmla="*/ 377 h 814"/>
                <a:gd name="T12" fmla="*/ 450 w 629"/>
                <a:gd name="T13" fmla="*/ 403 h 814"/>
                <a:gd name="T14" fmla="*/ 217 w 629"/>
                <a:gd name="T15" fmla="*/ 403 h 814"/>
                <a:gd name="T16" fmla="*/ 180 w 629"/>
                <a:gd name="T17" fmla="*/ 403 h 814"/>
                <a:gd name="T18" fmla="*/ 220 w 629"/>
                <a:gd name="T19" fmla="*/ 152 h 814"/>
                <a:gd name="T20" fmla="*/ 409 w 629"/>
                <a:gd name="T21" fmla="*/ 152 h 814"/>
                <a:gd name="T22" fmla="*/ 431 w 629"/>
                <a:gd name="T23" fmla="*/ 182 h 814"/>
                <a:gd name="T24" fmla="*/ 450 w 629"/>
                <a:gd name="T25" fmla="*/ 257 h 814"/>
                <a:gd name="T26" fmla="*/ 43 w 629"/>
                <a:gd name="T27" fmla="*/ 403 h 814"/>
                <a:gd name="T28" fmla="*/ 27 w 629"/>
                <a:gd name="T29" fmla="*/ 420 h 814"/>
                <a:gd name="T30" fmla="*/ 43 w 629"/>
                <a:gd name="T31" fmla="*/ 787 h 814"/>
                <a:gd name="T32" fmla="*/ 603 w 629"/>
                <a:gd name="T33" fmla="*/ 771 h 814"/>
                <a:gd name="T34" fmla="*/ 586 w 629"/>
                <a:gd name="T35" fmla="*/ 403 h 814"/>
                <a:gd name="T36" fmla="*/ 533 w 629"/>
                <a:gd name="T37" fmla="*/ 257 h 814"/>
                <a:gd name="T38" fmla="*/ 471 w 629"/>
                <a:gd name="T39" fmla="*/ 97 h 814"/>
                <a:gd name="T40" fmla="*/ 315 w 629"/>
                <a:gd name="T41" fmla="*/ 27 h 814"/>
                <a:gd name="T42" fmla="*/ 159 w 629"/>
                <a:gd name="T43" fmla="*/ 95 h 814"/>
                <a:gd name="T44" fmla="*/ 96 w 629"/>
                <a:gd name="T45" fmla="*/ 403 h 814"/>
                <a:gd name="T46" fmla="*/ 586 w 629"/>
                <a:gd name="T47" fmla="*/ 814 h 814"/>
                <a:gd name="T48" fmla="*/ 43 w 629"/>
                <a:gd name="T49" fmla="*/ 814 h 814"/>
                <a:gd name="T50" fmla="*/ 0 w 629"/>
                <a:gd name="T51" fmla="*/ 420 h 814"/>
                <a:gd name="T52" fmla="*/ 70 w 629"/>
                <a:gd name="T53" fmla="*/ 377 h 814"/>
                <a:gd name="T54" fmla="*/ 140 w 629"/>
                <a:gd name="T55" fmla="*/ 77 h 814"/>
                <a:gd name="T56" fmla="*/ 315 w 629"/>
                <a:gd name="T57" fmla="*/ 0 h 814"/>
                <a:gd name="T58" fmla="*/ 492 w 629"/>
                <a:gd name="T59" fmla="*/ 80 h 814"/>
                <a:gd name="T60" fmla="*/ 560 w 629"/>
                <a:gd name="T61" fmla="*/ 257 h 814"/>
                <a:gd name="T62" fmla="*/ 586 w 629"/>
                <a:gd name="T63" fmla="*/ 377 h 814"/>
                <a:gd name="T64" fmla="*/ 629 w 629"/>
                <a:gd name="T65" fmla="*/ 771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9" h="814">
                  <a:moveTo>
                    <a:pt x="281" y="377"/>
                  </a:moveTo>
                  <a:lnTo>
                    <a:pt x="281" y="377"/>
                  </a:lnTo>
                  <a:lnTo>
                    <a:pt x="423" y="377"/>
                  </a:lnTo>
                  <a:lnTo>
                    <a:pt x="423" y="257"/>
                  </a:lnTo>
                  <a:cubicBezTo>
                    <a:pt x="423" y="232"/>
                    <a:pt x="416" y="208"/>
                    <a:pt x="403" y="188"/>
                  </a:cubicBezTo>
                  <a:lnTo>
                    <a:pt x="401" y="185"/>
                  </a:lnTo>
                  <a:cubicBezTo>
                    <a:pt x="397" y="179"/>
                    <a:pt x="393" y="175"/>
                    <a:pt x="390" y="171"/>
                  </a:cubicBezTo>
                  <a:cubicBezTo>
                    <a:pt x="369" y="149"/>
                    <a:pt x="343" y="137"/>
                    <a:pt x="315" y="137"/>
                  </a:cubicBezTo>
                  <a:cubicBezTo>
                    <a:pt x="286" y="137"/>
                    <a:pt x="260" y="149"/>
                    <a:pt x="240" y="171"/>
                  </a:cubicBezTo>
                  <a:cubicBezTo>
                    <a:pt x="218" y="193"/>
                    <a:pt x="206" y="224"/>
                    <a:pt x="206" y="257"/>
                  </a:cubicBezTo>
                  <a:lnTo>
                    <a:pt x="206" y="377"/>
                  </a:lnTo>
                  <a:lnTo>
                    <a:pt x="281" y="377"/>
                  </a:lnTo>
                  <a:lnTo>
                    <a:pt x="281" y="377"/>
                  </a:lnTo>
                  <a:close/>
                  <a:moveTo>
                    <a:pt x="450" y="403"/>
                  </a:moveTo>
                  <a:lnTo>
                    <a:pt x="450" y="403"/>
                  </a:lnTo>
                  <a:lnTo>
                    <a:pt x="217" y="403"/>
                  </a:lnTo>
                  <a:lnTo>
                    <a:pt x="217" y="403"/>
                  </a:lnTo>
                  <a:lnTo>
                    <a:pt x="180" y="403"/>
                  </a:lnTo>
                  <a:lnTo>
                    <a:pt x="180" y="257"/>
                  </a:lnTo>
                  <a:cubicBezTo>
                    <a:pt x="180" y="218"/>
                    <a:pt x="194" y="180"/>
                    <a:pt x="220" y="152"/>
                  </a:cubicBezTo>
                  <a:cubicBezTo>
                    <a:pt x="246" y="125"/>
                    <a:pt x="279" y="110"/>
                    <a:pt x="315" y="110"/>
                  </a:cubicBezTo>
                  <a:cubicBezTo>
                    <a:pt x="350" y="110"/>
                    <a:pt x="384" y="125"/>
                    <a:pt x="409" y="152"/>
                  </a:cubicBezTo>
                  <a:cubicBezTo>
                    <a:pt x="415" y="158"/>
                    <a:pt x="420" y="165"/>
                    <a:pt x="425" y="173"/>
                  </a:cubicBezTo>
                  <a:lnTo>
                    <a:pt x="431" y="182"/>
                  </a:lnTo>
                  <a:lnTo>
                    <a:pt x="431" y="182"/>
                  </a:lnTo>
                  <a:cubicBezTo>
                    <a:pt x="443" y="205"/>
                    <a:pt x="450" y="231"/>
                    <a:pt x="450" y="257"/>
                  </a:cubicBezTo>
                  <a:lnTo>
                    <a:pt x="450" y="403"/>
                  </a:lnTo>
                  <a:close/>
                  <a:moveTo>
                    <a:pt x="43" y="403"/>
                  </a:moveTo>
                  <a:lnTo>
                    <a:pt x="43" y="403"/>
                  </a:lnTo>
                  <a:cubicBezTo>
                    <a:pt x="34" y="403"/>
                    <a:pt x="27" y="411"/>
                    <a:pt x="27" y="420"/>
                  </a:cubicBezTo>
                  <a:lnTo>
                    <a:pt x="27" y="771"/>
                  </a:lnTo>
                  <a:cubicBezTo>
                    <a:pt x="27" y="780"/>
                    <a:pt x="34" y="787"/>
                    <a:pt x="43" y="787"/>
                  </a:cubicBezTo>
                  <a:lnTo>
                    <a:pt x="586" y="787"/>
                  </a:lnTo>
                  <a:cubicBezTo>
                    <a:pt x="595" y="787"/>
                    <a:pt x="603" y="780"/>
                    <a:pt x="603" y="771"/>
                  </a:cubicBezTo>
                  <a:lnTo>
                    <a:pt x="603" y="420"/>
                  </a:lnTo>
                  <a:cubicBezTo>
                    <a:pt x="603" y="411"/>
                    <a:pt x="595" y="403"/>
                    <a:pt x="586" y="403"/>
                  </a:cubicBezTo>
                  <a:lnTo>
                    <a:pt x="533" y="403"/>
                  </a:lnTo>
                  <a:lnTo>
                    <a:pt x="533" y="257"/>
                  </a:lnTo>
                  <a:cubicBezTo>
                    <a:pt x="533" y="199"/>
                    <a:pt x="512" y="143"/>
                    <a:pt x="474" y="100"/>
                  </a:cubicBezTo>
                  <a:cubicBezTo>
                    <a:pt x="473" y="99"/>
                    <a:pt x="472" y="98"/>
                    <a:pt x="471" y="97"/>
                  </a:cubicBezTo>
                  <a:lnTo>
                    <a:pt x="470" y="95"/>
                  </a:lnTo>
                  <a:cubicBezTo>
                    <a:pt x="429" y="52"/>
                    <a:pt x="373" y="27"/>
                    <a:pt x="315" y="27"/>
                  </a:cubicBezTo>
                  <a:lnTo>
                    <a:pt x="314" y="27"/>
                  </a:lnTo>
                  <a:cubicBezTo>
                    <a:pt x="257" y="27"/>
                    <a:pt x="200" y="52"/>
                    <a:pt x="159" y="95"/>
                  </a:cubicBezTo>
                  <a:cubicBezTo>
                    <a:pt x="119" y="139"/>
                    <a:pt x="96" y="196"/>
                    <a:pt x="96" y="257"/>
                  </a:cubicBezTo>
                  <a:lnTo>
                    <a:pt x="96" y="403"/>
                  </a:lnTo>
                  <a:lnTo>
                    <a:pt x="43" y="403"/>
                  </a:lnTo>
                  <a:close/>
                  <a:moveTo>
                    <a:pt x="586" y="814"/>
                  </a:moveTo>
                  <a:lnTo>
                    <a:pt x="586" y="814"/>
                  </a:lnTo>
                  <a:lnTo>
                    <a:pt x="43" y="814"/>
                  </a:lnTo>
                  <a:cubicBezTo>
                    <a:pt x="19" y="814"/>
                    <a:pt x="0" y="794"/>
                    <a:pt x="0" y="771"/>
                  </a:cubicBezTo>
                  <a:lnTo>
                    <a:pt x="0" y="420"/>
                  </a:lnTo>
                  <a:cubicBezTo>
                    <a:pt x="0" y="396"/>
                    <a:pt x="19" y="377"/>
                    <a:pt x="43" y="377"/>
                  </a:cubicBezTo>
                  <a:lnTo>
                    <a:pt x="70" y="377"/>
                  </a:lnTo>
                  <a:lnTo>
                    <a:pt x="70" y="257"/>
                  </a:lnTo>
                  <a:cubicBezTo>
                    <a:pt x="70" y="190"/>
                    <a:pt x="95" y="126"/>
                    <a:pt x="140" y="77"/>
                  </a:cubicBezTo>
                  <a:cubicBezTo>
                    <a:pt x="186" y="28"/>
                    <a:pt x="249" y="0"/>
                    <a:pt x="314" y="0"/>
                  </a:cubicBezTo>
                  <a:cubicBezTo>
                    <a:pt x="315" y="0"/>
                    <a:pt x="315" y="0"/>
                    <a:pt x="315" y="0"/>
                  </a:cubicBezTo>
                  <a:cubicBezTo>
                    <a:pt x="380" y="0"/>
                    <a:pt x="444" y="28"/>
                    <a:pt x="489" y="77"/>
                  </a:cubicBezTo>
                  <a:cubicBezTo>
                    <a:pt x="490" y="78"/>
                    <a:pt x="491" y="79"/>
                    <a:pt x="492" y="80"/>
                  </a:cubicBezTo>
                  <a:cubicBezTo>
                    <a:pt x="493" y="81"/>
                    <a:pt x="493" y="82"/>
                    <a:pt x="494" y="82"/>
                  </a:cubicBezTo>
                  <a:cubicBezTo>
                    <a:pt x="536" y="130"/>
                    <a:pt x="560" y="192"/>
                    <a:pt x="560" y="257"/>
                  </a:cubicBezTo>
                  <a:lnTo>
                    <a:pt x="560" y="377"/>
                  </a:lnTo>
                  <a:lnTo>
                    <a:pt x="586" y="377"/>
                  </a:lnTo>
                  <a:cubicBezTo>
                    <a:pt x="610" y="377"/>
                    <a:pt x="629" y="396"/>
                    <a:pt x="629" y="420"/>
                  </a:cubicBezTo>
                  <a:lnTo>
                    <a:pt x="629" y="771"/>
                  </a:lnTo>
                  <a:cubicBezTo>
                    <a:pt x="629" y="794"/>
                    <a:pt x="610" y="814"/>
                    <a:pt x="586" y="814"/>
                  </a:cubicBezTo>
                  <a:close/>
                </a:path>
              </a:pathLst>
            </a:custGeom>
            <a:grpFill/>
            <a:ln w="0">
              <a:solidFill>
                <a:schemeClr val="bg1">
                  <a:lumMod val="85000"/>
                </a:schemeClr>
              </a:solidFill>
              <a:prstDash val="solid"/>
              <a:round/>
              <a:headEnd/>
              <a:tailEnd/>
            </a:ln>
          </p:spPr>
          <p:txBody>
            <a:bodyPr vert="horz" wrap="square" lIns="91427" tIns="45713" rIns="91427" bIns="45713" numCol="1" anchor="t" anchorCtr="0" compatLnSpc="1">
              <a:prstTxWarp prst="textNoShape">
                <a:avLst/>
              </a:prstTxWarp>
            </a:bodyPr>
            <a:lstStyle/>
            <a:p>
              <a:pPr defTabSz="914225">
                <a:defRPr/>
              </a:pPr>
              <a:endParaRPr lang="en-US" sz="1800" kern="0">
                <a:solidFill>
                  <a:srgbClr val="FFFFFF"/>
                </a:solidFill>
              </a:endParaRPr>
            </a:p>
          </p:txBody>
        </p:sp>
      </p:grpSp>
      <p:grpSp>
        <p:nvGrpSpPr>
          <p:cNvPr id="24" name="Group 23">
            <a:extLst>
              <a:ext uri="{FF2B5EF4-FFF2-40B4-BE49-F238E27FC236}">
                <a16:creationId xmlns:a16="http://schemas.microsoft.com/office/drawing/2014/main" id="{C6FFD616-2AB4-47D9-95DF-722F6B900A6D}"/>
              </a:ext>
            </a:extLst>
          </p:cNvPr>
          <p:cNvGrpSpPr/>
          <p:nvPr/>
        </p:nvGrpSpPr>
        <p:grpSpPr>
          <a:xfrm>
            <a:off x="11393035" y="66611"/>
            <a:ext cx="731520" cy="731520"/>
            <a:chOff x="9463541" y="782027"/>
            <a:chExt cx="914400" cy="914400"/>
          </a:xfrm>
        </p:grpSpPr>
        <p:sp>
          <p:nvSpPr>
            <p:cNvPr id="26" name="Oval 25">
              <a:extLst>
                <a:ext uri="{FF2B5EF4-FFF2-40B4-BE49-F238E27FC236}">
                  <a16:creationId xmlns:a16="http://schemas.microsoft.com/office/drawing/2014/main" id="{FF3C4DFE-A3CF-4855-8F20-0D7A75372AC3}"/>
                </a:ext>
              </a:extLst>
            </p:cNvPr>
            <p:cNvSpPr/>
            <p:nvPr/>
          </p:nvSpPr>
          <p:spPr bwMode="auto">
            <a:xfrm>
              <a:off x="9463541" y="782027"/>
              <a:ext cx="914400" cy="914400"/>
            </a:xfrm>
            <a:prstGeom prst="ellipse">
              <a:avLst/>
            </a:prstGeom>
            <a:solidFill>
              <a:schemeClr val="tx2"/>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27" name="Group 26">
              <a:extLst>
                <a:ext uri="{FF2B5EF4-FFF2-40B4-BE49-F238E27FC236}">
                  <a16:creationId xmlns:a16="http://schemas.microsoft.com/office/drawing/2014/main" id="{3F73F653-3CFA-446E-A058-7DCEA7932671}"/>
                </a:ext>
              </a:extLst>
            </p:cNvPr>
            <p:cNvGrpSpPr/>
            <p:nvPr/>
          </p:nvGrpSpPr>
          <p:grpSpPr>
            <a:xfrm>
              <a:off x="9735389" y="985227"/>
              <a:ext cx="370703" cy="508000"/>
              <a:chOff x="4325259" y="2939705"/>
              <a:chExt cx="834082" cy="1143000"/>
            </a:xfrm>
            <a:solidFill>
              <a:schemeClr val="bg1"/>
            </a:solidFill>
          </p:grpSpPr>
          <p:sp>
            <p:nvSpPr>
              <p:cNvPr id="29" name="Freeform 11">
                <a:extLst>
                  <a:ext uri="{FF2B5EF4-FFF2-40B4-BE49-F238E27FC236}">
                    <a16:creationId xmlns:a16="http://schemas.microsoft.com/office/drawing/2014/main" id="{22BB5383-D7A5-4F9B-AE6F-9570C89D03C1}"/>
                  </a:ext>
                </a:extLst>
              </p:cNvPr>
              <p:cNvSpPr>
                <a:spLocks noEditPoints="1"/>
              </p:cNvSpPr>
              <p:nvPr/>
            </p:nvSpPr>
            <p:spPr bwMode="auto">
              <a:xfrm>
                <a:off x="4325259" y="2939705"/>
                <a:ext cx="834082" cy="1143000"/>
              </a:xfrm>
              <a:custGeom>
                <a:avLst/>
                <a:gdLst>
                  <a:gd name="T0" fmla="*/ 685 w 1369"/>
                  <a:gd name="T1" fmla="*/ 0 h 1867"/>
                  <a:gd name="T2" fmla="*/ 685 w 1369"/>
                  <a:gd name="T3" fmla="*/ 0 h 1867"/>
                  <a:gd name="T4" fmla="*/ 0 w 1369"/>
                  <a:gd name="T5" fmla="*/ 233 h 1867"/>
                  <a:gd name="T6" fmla="*/ 0 w 1369"/>
                  <a:gd name="T7" fmla="*/ 1189 h 1867"/>
                  <a:gd name="T8" fmla="*/ 154 w 1369"/>
                  <a:gd name="T9" fmla="*/ 1508 h 1867"/>
                  <a:gd name="T10" fmla="*/ 685 w 1369"/>
                  <a:gd name="T11" fmla="*/ 1867 h 1867"/>
                  <a:gd name="T12" fmla="*/ 1369 w 1369"/>
                  <a:gd name="T13" fmla="*/ 1189 h 1867"/>
                  <a:gd name="T14" fmla="*/ 1369 w 1369"/>
                  <a:gd name="T15" fmla="*/ 233 h 1867"/>
                  <a:gd name="T16" fmla="*/ 1165 w 1369"/>
                  <a:gd name="T17" fmla="*/ 222 h 1867"/>
                  <a:gd name="T18" fmla="*/ 685 w 1369"/>
                  <a:gd name="T19" fmla="*/ 0 h 1867"/>
                  <a:gd name="T20" fmla="*/ 685 w 1369"/>
                  <a:gd name="T21" fmla="*/ 49 h 1867"/>
                  <a:gd name="T22" fmla="*/ 685 w 1369"/>
                  <a:gd name="T23" fmla="*/ 49 h 1867"/>
                  <a:gd name="T24" fmla="*/ 1162 w 1369"/>
                  <a:gd name="T25" fmla="*/ 249 h 1867"/>
                  <a:gd name="T26" fmla="*/ 1342 w 1369"/>
                  <a:gd name="T27" fmla="*/ 259 h 1867"/>
                  <a:gd name="T28" fmla="*/ 1342 w 1369"/>
                  <a:gd name="T29" fmla="*/ 1189 h 1867"/>
                  <a:gd name="T30" fmla="*/ 1012 w 1369"/>
                  <a:gd name="T31" fmla="*/ 1647 h 1867"/>
                  <a:gd name="T32" fmla="*/ 685 w 1369"/>
                  <a:gd name="T33" fmla="*/ 1837 h 1867"/>
                  <a:gd name="T34" fmla="*/ 173 w 1369"/>
                  <a:gd name="T35" fmla="*/ 1489 h 1867"/>
                  <a:gd name="T36" fmla="*/ 27 w 1369"/>
                  <a:gd name="T37" fmla="*/ 1189 h 1867"/>
                  <a:gd name="T38" fmla="*/ 27 w 1369"/>
                  <a:gd name="T39" fmla="*/ 259 h 1867"/>
                  <a:gd name="T40" fmla="*/ 685 w 1369"/>
                  <a:gd name="T41" fmla="*/ 49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9" h="1867">
                    <a:moveTo>
                      <a:pt x="685" y="0"/>
                    </a:moveTo>
                    <a:lnTo>
                      <a:pt x="685" y="0"/>
                    </a:lnTo>
                    <a:cubicBezTo>
                      <a:pt x="685" y="0"/>
                      <a:pt x="592" y="233"/>
                      <a:pt x="0" y="233"/>
                    </a:cubicBezTo>
                    <a:lnTo>
                      <a:pt x="0" y="1189"/>
                    </a:lnTo>
                    <a:cubicBezTo>
                      <a:pt x="0" y="1305"/>
                      <a:pt x="65" y="1413"/>
                      <a:pt x="154" y="1508"/>
                    </a:cubicBezTo>
                    <a:cubicBezTo>
                      <a:pt x="355" y="1722"/>
                      <a:pt x="685" y="1867"/>
                      <a:pt x="685" y="1867"/>
                    </a:cubicBezTo>
                    <a:cubicBezTo>
                      <a:pt x="685" y="1867"/>
                      <a:pt x="1369" y="1567"/>
                      <a:pt x="1369" y="1189"/>
                    </a:cubicBezTo>
                    <a:lnTo>
                      <a:pt x="1369" y="233"/>
                    </a:lnTo>
                    <a:cubicBezTo>
                      <a:pt x="1293" y="233"/>
                      <a:pt x="1225" y="229"/>
                      <a:pt x="1165" y="222"/>
                    </a:cubicBezTo>
                    <a:cubicBezTo>
                      <a:pt x="753" y="177"/>
                      <a:pt x="685" y="0"/>
                      <a:pt x="685" y="0"/>
                    </a:cubicBezTo>
                    <a:close/>
                    <a:moveTo>
                      <a:pt x="685" y="49"/>
                    </a:moveTo>
                    <a:lnTo>
                      <a:pt x="685" y="49"/>
                    </a:lnTo>
                    <a:cubicBezTo>
                      <a:pt x="731" y="108"/>
                      <a:pt x="855" y="215"/>
                      <a:pt x="1162" y="249"/>
                    </a:cubicBezTo>
                    <a:cubicBezTo>
                      <a:pt x="1218" y="255"/>
                      <a:pt x="1279" y="259"/>
                      <a:pt x="1342" y="259"/>
                    </a:cubicBezTo>
                    <a:lnTo>
                      <a:pt x="1342" y="1189"/>
                    </a:lnTo>
                    <a:cubicBezTo>
                      <a:pt x="1342" y="1373"/>
                      <a:pt x="1163" y="1540"/>
                      <a:pt x="1012" y="1647"/>
                    </a:cubicBezTo>
                    <a:cubicBezTo>
                      <a:pt x="869" y="1749"/>
                      <a:pt x="725" y="1819"/>
                      <a:pt x="685" y="1837"/>
                    </a:cubicBezTo>
                    <a:cubicBezTo>
                      <a:pt x="627" y="1810"/>
                      <a:pt x="348" y="1676"/>
                      <a:pt x="173" y="1489"/>
                    </a:cubicBezTo>
                    <a:cubicBezTo>
                      <a:pt x="76" y="1386"/>
                      <a:pt x="27" y="1285"/>
                      <a:pt x="27" y="1189"/>
                    </a:cubicBezTo>
                    <a:lnTo>
                      <a:pt x="27" y="259"/>
                    </a:lnTo>
                    <a:cubicBezTo>
                      <a:pt x="467" y="254"/>
                      <a:pt x="630" y="119"/>
                      <a:pt x="685" y="49"/>
                    </a:cubicBezTo>
                    <a:close/>
                  </a:path>
                </a:pathLst>
              </a:custGeom>
              <a:grpFill/>
              <a:ln w="0">
                <a:solidFill>
                  <a:schemeClr val="bg1">
                    <a:lumMod val="95000"/>
                  </a:schemeClr>
                </a:solidFill>
                <a:prstDash val="solid"/>
                <a:round/>
                <a:headEnd/>
                <a:tailEnd/>
              </a:ln>
            </p:spPr>
            <p:txBody>
              <a:bodyPr vert="horz" wrap="square" lIns="91427" tIns="45713" rIns="91427" bIns="45713" numCol="1" anchor="t" anchorCtr="0" compatLnSpc="1">
                <a:prstTxWarp prst="textNoShape">
                  <a:avLst/>
                </a:prstTxWarp>
              </a:bodyPr>
              <a:lstStyle/>
              <a:p>
                <a:pPr defTabSz="914225">
                  <a:defRPr/>
                </a:pPr>
                <a:endParaRPr lang="en-US" sz="1800" kern="0">
                  <a:solidFill>
                    <a:srgbClr val="FFFFFF"/>
                  </a:solidFill>
                </a:endParaRPr>
              </a:p>
            </p:txBody>
          </p:sp>
          <p:sp>
            <p:nvSpPr>
              <p:cNvPr id="30" name="Freeform 12">
                <a:extLst>
                  <a:ext uri="{FF2B5EF4-FFF2-40B4-BE49-F238E27FC236}">
                    <a16:creationId xmlns:a16="http://schemas.microsoft.com/office/drawing/2014/main" id="{A26B5AB9-20A6-4653-9AD1-E9F80153598E}"/>
                  </a:ext>
                </a:extLst>
              </p:cNvPr>
              <p:cNvSpPr>
                <a:spLocks noEditPoints="1"/>
              </p:cNvSpPr>
              <p:nvPr/>
            </p:nvSpPr>
            <p:spPr bwMode="auto">
              <a:xfrm>
                <a:off x="4549225" y="3260210"/>
                <a:ext cx="386149" cy="498133"/>
              </a:xfrm>
              <a:custGeom>
                <a:avLst/>
                <a:gdLst>
                  <a:gd name="T0" fmla="*/ 281 w 629"/>
                  <a:gd name="T1" fmla="*/ 377 h 814"/>
                  <a:gd name="T2" fmla="*/ 423 w 629"/>
                  <a:gd name="T3" fmla="*/ 257 h 814"/>
                  <a:gd name="T4" fmla="*/ 401 w 629"/>
                  <a:gd name="T5" fmla="*/ 185 h 814"/>
                  <a:gd name="T6" fmla="*/ 315 w 629"/>
                  <a:gd name="T7" fmla="*/ 137 h 814"/>
                  <a:gd name="T8" fmla="*/ 206 w 629"/>
                  <a:gd name="T9" fmla="*/ 257 h 814"/>
                  <a:gd name="T10" fmla="*/ 281 w 629"/>
                  <a:gd name="T11" fmla="*/ 377 h 814"/>
                  <a:gd name="T12" fmla="*/ 450 w 629"/>
                  <a:gd name="T13" fmla="*/ 403 h 814"/>
                  <a:gd name="T14" fmla="*/ 217 w 629"/>
                  <a:gd name="T15" fmla="*/ 403 h 814"/>
                  <a:gd name="T16" fmla="*/ 180 w 629"/>
                  <a:gd name="T17" fmla="*/ 403 h 814"/>
                  <a:gd name="T18" fmla="*/ 220 w 629"/>
                  <a:gd name="T19" fmla="*/ 152 h 814"/>
                  <a:gd name="T20" fmla="*/ 409 w 629"/>
                  <a:gd name="T21" fmla="*/ 152 h 814"/>
                  <a:gd name="T22" fmla="*/ 431 w 629"/>
                  <a:gd name="T23" fmla="*/ 182 h 814"/>
                  <a:gd name="T24" fmla="*/ 450 w 629"/>
                  <a:gd name="T25" fmla="*/ 257 h 814"/>
                  <a:gd name="T26" fmla="*/ 43 w 629"/>
                  <a:gd name="T27" fmla="*/ 403 h 814"/>
                  <a:gd name="T28" fmla="*/ 27 w 629"/>
                  <a:gd name="T29" fmla="*/ 420 h 814"/>
                  <a:gd name="T30" fmla="*/ 43 w 629"/>
                  <a:gd name="T31" fmla="*/ 787 h 814"/>
                  <a:gd name="T32" fmla="*/ 603 w 629"/>
                  <a:gd name="T33" fmla="*/ 771 h 814"/>
                  <a:gd name="T34" fmla="*/ 586 w 629"/>
                  <a:gd name="T35" fmla="*/ 403 h 814"/>
                  <a:gd name="T36" fmla="*/ 533 w 629"/>
                  <a:gd name="T37" fmla="*/ 257 h 814"/>
                  <a:gd name="T38" fmla="*/ 471 w 629"/>
                  <a:gd name="T39" fmla="*/ 97 h 814"/>
                  <a:gd name="T40" fmla="*/ 315 w 629"/>
                  <a:gd name="T41" fmla="*/ 27 h 814"/>
                  <a:gd name="T42" fmla="*/ 159 w 629"/>
                  <a:gd name="T43" fmla="*/ 95 h 814"/>
                  <a:gd name="T44" fmla="*/ 96 w 629"/>
                  <a:gd name="T45" fmla="*/ 403 h 814"/>
                  <a:gd name="T46" fmla="*/ 586 w 629"/>
                  <a:gd name="T47" fmla="*/ 814 h 814"/>
                  <a:gd name="T48" fmla="*/ 43 w 629"/>
                  <a:gd name="T49" fmla="*/ 814 h 814"/>
                  <a:gd name="T50" fmla="*/ 0 w 629"/>
                  <a:gd name="T51" fmla="*/ 420 h 814"/>
                  <a:gd name="T52" fmla="*/ 70 w 629"/>
                  <a:gd name="T53" fmla="*/ 377 h 814"/>
                  <a:gd name="T54" fmla="*/ 140 w 629"/>
                  <a:gd name="T55" fmla="*/ 77 h 814"/>
                  <a:gd name="T56" fmla="*/ 315 w 629"/>
                  <a:gd name="T57" fmla="*/ 0 h 814"/>
                  <a:gd name="T58" fmla="*/ 492 w 629"/>
                  <a:gd name="T59" fmla="*/ 80 h 814"/>
                  <a:gd name="T60" fmla="*/ 560 w 629"/>
                  <a:gd name="T61" fmla="*/ 257 h 814"/>
                  <a:gd name="T62" fmla="*/ 586 w 629"/>
                  <a:gd name="T63" fmla="*/ 377 h 814"/>
                  <a:gd name="T64" fmla="*/ 629 w 629"/>
                  <a:gd name="T65" fmla="*/ 771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9" h="814">
                    <a:moveTo>
                      <a:pt x="281" y="377"/>
                    </a:moveTo>
                    <a:lnTo>
                      <a:pt x="281" y="377"/>
                    </a:lnTo>
                    <a:lnTo>
                      <a:pt x="423" y="377"/>
                    </a:lnTo>
                    <a:lnTo>
                      <a:pt x="423" y="257"/>
                    </a:lnTo>
                    <a:cubicBezTo>
                      <a:pt x="423" y="232"/>
                      <a:pt x="416" y="208"/>
                      <a:pt x="403" y="188"/>
                    </a:cubicBezTo>
                    <a:lnTo>
                      <a:pt x="401" y="185"/>
                    </a:lnTo>
                    <a:cubicBezTo>
                      <a:pt x="397" y="179"/>
                      <a:pt x="393" y="175"/>
                      <a:pt x="390" y="171"/>
                    </a:cubicBezTo>
                    <a:cubicBezTo>
                      <a:pt x="369" y="149"/>
                      <a:pt x="343" y="137"/>
                      <a:pt x="315" y="137"/>
                    </a:cubicBezTo>
                    <a:cubicBezTo>
                      <a:pt x="286" y="137"/>
                      <a:pt x="260" y="149"/>
                      <a:pt x="240" y="171"/>
                    </a:cubicBezTo>
                    <a:cubicBezTo>
                      <a:pt x="218" y="193"/>
                      <a:pt x="206" y="224"/>
                      <a:pt x="206" y="257"/>
                    </a:cubicBezTo>
                    <a:lnTo>
                      <a:pt x="206" y="377"/>
                    </a:lnTo>
                    <a:lnTo>
                      <a:pt x="281" y="377"/>
                    </a:lnTo>
                    <a:lnTo>
                      <a:pt x="281" y="377"/>
                    </a:lnTo>
                    <a:close/>
                    <a:moveTo>
                      <a:pt x="450" y="403"/>
                    </a:moveTo>
                    <a:lnTo>
                      <a:pt x="450" y="403"/>
                    </a:lnTo>
                    <a:lnTo>
                      <a:pt x="217" y="403"/>
                    </a:lnTo>
                    <a:lnTo>
                      <a:pt x="217" y="403"/>
                    </a:lnTo>
                    <a:lnTo>
                      <a:pt x="180" y="403"/>
                    </a:lnTo>
                    <a:lnTo>
                      <a:pt x="180" y="257"/>
                    </a:lnTo>
                    <a:cubicBezTo>
                      <a:pt x="180" y="218"/>
                      <a:pt x="194" y="180"/>
                      <a:pt x="220" y="152"/>
                    </a:cubicBezTo>
                    <a:cubicBezTo>
                      <a:pt x="246" y="125"/>
                      <a:pt x="279" y="110"/>
                      <a:pt x="315" y="110"/>
                    </a:cubicBezTo>
                    <a:cubicBezTo>
                      <a:pt x="350" y="110"/>
                      <a:pt x="384" y="125"/>
                      <a:pt x="409" y="152"/>
                    </a:cubicBezTo>
                    <a:cubicBezTo>
                      <a:pt x="415" y="158"/>
                      <a:pt x="420" y="165"/>
                      <a:pt x="425" y="173"/>
                    </a:cubicBezTo>
                    <a:lnTo>
                      <a:pt x="431" y="182"/>
                    </a:lnTo>
                    <a:lnTo>
                      <a:pt x="431" y="182"/>
                    </a:lnTo>
                    <a:cubicBezTo>
                      <a:pt x="443" y="205"/>
                      <a:pt x="450" y="231"/>
                      <a:pt x="450" y="257"/>
                    </a:cubicBezTo>
                    <a:lnTo>
                      <a:pt x="450" y="403"/>
                    </a:lnTo>
                    <a:close/>
                    <a:moveTo>
                      <a:pt x="43" y="403"/>
                    </a:moveTo>
                    <a:lnTo>
                      <a:pt x="43" y="403"/>
                    </a:lnTo>
                    <a:cubicBezTo>
                      <a:pt x="34" y="403"/>
                      <a:pt x="27" y="411"/>
                      <a:pt x="27" y="420"/>
                    </a:cubicBezTo>
                    <a:lnTo>
                      <a:pt x="27" y="771"/>
                    </a:lnTo>
                    <a:cubicBezTo>
                      <a:pt x="27" y="780"/>
                      <a:pt x="34" y="787"/>
                      <a:pt x="43" y="787"/>
                    </a:cubicBezTo>
                    <a:lnTo>
                      <a:pt x="586" y="787"/>
                    </a:lnTo>
                    <a:cubicBezTo>
                      <a:pt x="595" y="787"/>
                      <a:pt x="603" y="780"/>
                      <a:pt x="603" y="771"/>
                    </a:cubicBezTo>
                    <a:lnTo>
                      <a:pt x="603" y="420"/>
                    </a:lnTo>
                    <a:cubicBezTo>
                      <a:pt x="603" y="411"/>
                      <a:pt x="595" y="403"/>
                      <a:pt x="586" y="403"/>
                    </a:cubicBezTo>
                    <a:lnTo>
                      <a:pt x="533" y="403"/>
                    </a:lnTo>
                    <a:lnTo>
                      <a:pt x="533" y="257"/>
                    </a:lnTo>
                    <a:cubicBezTo>
                      <a:pt x="533" y="199"/>
                      <a:pt x="512" y="143"/>
                      <a:pt x="474" y="100"/>
                    </a:cubicBezTo>
                    <a:cubicBezTo>
                      <a:pt x="473" y="99"/>
                      <a:pt x="472" y="98"/>
                      <a:pt x="471" y="97"/>
                    </a:cubicBezTo>
                    <a:lnTo>
                      <a:pt x="470" y="95"/>
                    </a:lnTo>
                    <a:cubicBezTo>
                      <a:pt x="429" y="52"/>
                      <a:pt x="373" y="27"/>
                      <a:pt x="315" y="27"/>
                    </a:cubicBezTo>
                    <a:lnTo>
                      <a:pt x="314" y="27"/>
                    </a:lnTo>
                    <a:cubicBezTo>
                      <a:pt x="257" y="27"/>
                      <a:pt x="200" y="52"/>
                      <a:pt x="159" y="95"/>
                    </a:cubicBezTo>
                    <a:cubicBezTo>
                      <a:pt x="119" y="139"/>
                      <a:pt x="96" y="196"/>
                      <a:pt x="96" y="257"/>
                    </a:cubicBezTo>
                    <a:lnTo>
                      <a:pt x="96" y="403"/>
                    </a:lnTo>
                    <a:lnTo>
                      <a:pt x="43" y="403"/>
                    </a:lnTo>
                    <a:close/>
                    <a:moveTo>
                      <a:pt x="586" y="814"/>
                    </a:moveTo>
                    <a:lnTo>
                      <a:pt x="586" y="814"/>
                    </a:lnTo>
                    <a:lnTo>
                      <a:pt x="43" y="814"/>
                    </a:lnTo>
                    <a:cubicBezTo>
                      <a:pt x="19" y="814"/>
                      <a:pt x="0" y="794"/>
                      <a:pt x="0" y="771"/>
                    </a:cubicBezTo>
                    <a:lnTo>
                      <a:pt x="0" y="420"/>
                    </a:lnTo>
                    <a:cubicBezTo>
                      <a:pt x="0" y="396"/>
                      <a:pt x="19" y="377"/>
                      <a:pt x="43" y="377"/>
                    </a:cubicBezTo>
                    <a:lnTo>
                      <a:pt x="70" y="377"/>
                    </a:lnTo>
                    <a:lnTo>
                      <a:pt x="70" y="257"/>
                    </a:lnTo>
                    <a:cubicBezTo>
                      <a:pt x="70" y="190"/>
                      <a:pt x="95" y="126"/>
                      <a:pt x="140" y="77"/>
                    </a:cubicBezTo>
                    <a:cubicBezTo>
                      <a:pt x="186" y="28"/>
                      <a:pt x="249" y="0"/>
                      <a:pt x="314" y="0"/>
                    </a:cubicBezTo>
                    <a:cubicBezTo>
                      <a:pt x="315" y="0"/>
                      <a:pt x="315" y="0"/>
                      <a:pt x="315" y="0"/>
                    </a:cubicBezTo>
                    <a:cubicBezTo>
                      <a:pt x="380" y="0"/>
                      <a:pt x="444" y="28"/>
                      <a:pt x="489" y="77"/>
                    </a:cubicBezTo>
                    <a:cubicBezTo>
                      <a:pt x="490" y="78"/>
                      <a:pt x="491" y="79"/>
                      <a:pt x="492" y="80"/>
                    </a:cubicBezTo>
                    <a:cubicBezTo>
                      <a:pt x="493" y="81"/>
                      <a:pt x="493" y="82"/>
                      <a:pt x="494" y="82"/>
                    </a:cubicBezTo>
                    <a:cubicBezTo>
                      <a:pt x="536" y="130"/>
                      <a:pt x="560" y="192"/>
                      <a:pt x="560" y="257"/>
                    </a:cubicBezTo>
                    <a:lnTo>
                      <a:pt x="560" y="377"/>
                    </a:lnTo>
                    <a:lnTo>
                      <a:pt x="586" y="377"/>
                    </a:lnTo>
                    <a:cubicBezTo>
                      <a:pt x="610" y="377"/>
                      <a:pt x="629" y="396"/>
                      <a:pt x="629" y="420"/>
                    </a:cubicBezTo>
                    <a:lnTo>
                      <a:pt x="629" y="771"/>
                    </a:lnTo>
                    <a:cubicBezTo>
                      <a:pt x="629" y="794"/>
                      <a:pt x="610" y="814"/>
                      <a:pt x="586" y="814"/>
                    </a:cubicBezTo>
                    <a:close/>
                  </a:path>
                </a:pathLst>
              </a:custGeom>
              <a:grpFill/>
              <a:ln w="0">
                <a:solidFill>
                  <a:schemeClr val="bg1">
                    <a:lumMod val="95000"/>
                  </a:schemeClr>
                </a:solidFill>
                <a:prstDash val="solid"/>
                <a:round/>
                <a:headEnd/>
                <a:tailEnd/>
              </a:ln>
            </p:spPr>
            <p:txBody>
              <a:bodyPr vert="horz" wrap="square" lIns="91427" tIns="45713" rIns="91427" bIns="45713" numCol="1" anchor="t" anchorCtr="0" compatLnSpc="1">
                <a:prstTxWarp prst="textNoShape">
                  <a:avLst/>
                </a:prstTxWarp>
              </a:bodyPr>
              <a:lstStyle/>
              <a:p>
                <a:pPr defTabSz="914225">
                  <a:defRPr/>
                </a:pPr>
                <a:endParaRPr lang="en-US" sz="1800" kern="0">
                  <a:solidFill>
                    <a:srgbClr val="FFFFFF"/>
                  </a:solidFill>
                </a:endParaRPr>
              </a:p>
            </p:txBody>
          </p:sp>
        </p:grpSp>
      </p:grpSp>
    </p:spTree>
    <p:extLst>
      <p:ext uri="{BB962C8B-B14F-4D97-AF65-F5344CB8AC3E}">
        <p14:creationId xmlns:p14="http://schemas.microsoft.com/office/powerpoint/2010/main" val="1203870859"/>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9.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10CB49D-27DE-4DDC-A993-F782E654E44C}"/>
              </a:ext>
            </a:extLst>
          </p:cNvPr>
          <p:cNvSpPr/>
          <p:nvPr/>
        </p:nvSpPr>
        <p:spPr bwMode="auto">
          <a:xfrm>
            <a:off x="0" y="487"/>
            <a:ext cx="12192000" cy="179285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a:xfrm>
            <a:off x="588263" y="457200"/>
            <a:ext cx="11018520" cy="984885"/>
          </a:xfrm>
        </p:spPr>
        <p:txBody>
          <a:bodyPr/>
          <a:lstStyle/>
          <a:p>
            <a:r>
              <a:rPr lang="en-US"/>
              <a:t>Our vision</a:t>
            </a:r>
            <a:br>
              <a:rPr lang="en-US"/>
            </a:br>
            <a:r>
              <a:rPr lang="en-US" sz="2800">
                <a:solidFill>
                  <a:schemeClr val="accent1"/>
                </a:solidFill>
              </a:rPr>
              <a:t>Ready for your business</a:t>
            </a:r>
            <a:endParaRPr lang="en-US" sz="2941"/>
          </a:p>
        </p:txBody>
      </p:sp>
      <p:sp>
        <p:nvSpPr>
          <p:cNvPr id="2" name="Text Placeholder 1">
            <a:extLst>
              <a:ext uri="{FF2B5EF4-FFF2-40B4-BE49-F238E27FC236}">
                <a16:creationId xmlns:a16="http://schemas.microsoft.com/office/drawing/2014/main" id="{83C19AD2-2CA4-4C76-8DF9-AB475BE8A399}"/>
              </a:ext>
            </a:extLst>
          </p:cNvPr>
          <p:cNvSpPr>
            <a:spLocks noGrp="1"/>
          </p:cNvSpPr>
          <p:nvPr>
            <p:ph type="body" sz="quarter" idx="10"/>
          </p:nvPr>
        </p:nvSpPr>
        <p:spPr>
          <a:xfrm>
            <a:off x="586390" y="1811739"/>
            <a:ext cx="11018520" cy="1465016"/>
          </a:xfrm>
        </p:spPr>
        <p:txBody>
          <a:bodyPr/>
          <a:lstStyle/>
          <a:p>
            <a:r>
              <a:rPr lang="en-US" dirty="0"/>
              <a:t>Integrates with of your existing systems, open standards</a:t>
            </a:r>
          </a:p>
          <a:p>
            <a:r>
              <a:rPr lang="en-US" dirty="0"/>
              <a:t>Worldwide global and sovereign cloud presence</a:t>
            </a:r>
          </a:p>
          <a:p>
            <a:r>
              <a:rPr lang="en-US" dirty="0"/>
              <a:t>Unlock innovation with data that powers your business</a:t>
            </a:r>
          </a:p>
        </p:txBody>
      </p:sp>
      <p:grpSp>
        <p:nvGrpSpPr>
          <p:cNvPr id="11" name="Group 10">
            <a:extLst>
              <a:ext uri="{FF2B5EF4-FFF2-40B4-BE49-F238E27FC236}">
                <a16:creationId xmlns:a16="http://schemas.microsoft.com/office/drawing/2014/main" id="{7BD5CD7E-494B-4579-B4FF-61A7E56FEA6A}"/>
              </a:ext>
            </a:extLst>
          </p:cNvPr>
          <p:cNvGrpSpPr/>
          <p:nvPr/>
        </p:nvGrpSpPr>
        <p:grpSpPr>
          <a:xfrm>
            <a:off x="10103883" y="91686"/>
            <a:ext cx="2016956" cy="2016956"/>
            <a:chOff x="6748148" y="2434191"/>
            <a:chExt cx="2016956" cy="2016956"/>
          </a:xfrm>
        </p:grpSpPr>
        <p:sp>
          <p:nvSpPr>
            <p:cNvPr id="14" name="Oval 13">
              <a:extLst>
                <a:ext uri="{FF2B5EF4-FFF2-40B4-BE49-F238E27FC236}">
                  <a16:creationId xmlns:a16="http://schemas.microsoft.com/office/drawing/2014/main" id="{448A6CF1-5AB2-4EF7-8FEF-F42C442B77A8}"/>
                </a:ext>
              </a:extLst>
            </p:cNvPr>
            <p:cNvSpPr/>
            <p:nvPr/>
          </p:nvSpPr>
          <p:spPr bwMode="auto">
            <a:xfrm>
              <a:off x="6748148" y="2434191"/>
              <a:ext cx="2016956" cy="2016956"/>
            </a:xfrm>
            <a:prstGeom prst="ellipse">
              <a:avLst/>
            </a:prstGeom>
            <a:solidFill>
              <a:schemeClr val="tx2"/>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15" name="Group 14">
              <a:extLst>
                <a:ext uri="{FF2B5EF4-FFF2-40B4-BE49-F238E27FC236}">
                  <a16:creationId xmlns:a16="http://schemas.microsoft.com/office/drawing/2014/main" id="{EA83E3F9-2344-44A9-A372-CA47BCA6DEBF}"/>
                </a:ext>
              </a:extLst>
            </p:cNvPr>
            <p:cNvGrpSpPr/>
            <p:nvPr/>
          </p:nvGrpSpPr>
          <p:grpSpPr>
            <a:xfrm>
              <a:off x="7196359" y="2882404"/>
              <a:ext cx="1120534" cy="1120531"/>
              <a:chOff x="7122674" y="2939705"/>
              <a:chExt cx="1143003" cy="1143000"/>
            </a:xfrm>
          </p:grpSpPr>
          <p:sp>
            <p:nvSpPr>
              <p:cNvPr id="21" name="Oval 238">
                <a:extLst>
                  <a:ext uri="{FF2B5EF4-FFF2-40B4-BE49-F238E27FC236}">
                    <a16:creationId xmlns:a16="http://schemas.microsoft.com/office/drawing/2014/main" id="{848E00E1-9EE5-4856-834D-7C27208DF047}"/>
                  </a:ext>
                </a:extLst>
              </p:cNvPr>
              <p:cNvSpPr>
                <a:spLocks noChangeArrowheads="1"/>
              </p:cNvSpPr>
              <p:nvPr/>
            </p:nvSpPr>
            <p:spPr bwMode="auto">
              <a:xfrm>
                <a:off x="7122674" y="2939705"/>
                <a:ext cx="1143003" cy="1143000"/>
              </a:xfrm>
              <a:prstGeom prst="ellipse">
                <a:avLst/>
              </a:prstGeom>
              <a:noFill/>
              <a:ln w="15875">
                <a:solidFill>
                  <a:schemeClr val="bg1"/>
                </a:solidFill>
                <a:headEnd type="none"/>
                <a:tailEnd type="none"/>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endParaRPr>
              </a:p>
            </p:txBody>
          </p:sp>
          <p:sp>
            <p:nvSpPr>
              <p:cNvPr id="22" name="Oval 239">
                <a:extLst>
                  <a:ext uri="{FF2B5EF4-FFF2-40B4-BE49-F238E27FC236}">
                    <a16:creationId xmlns:a16="http://schemas.microsoft.com/office/drawing/2014/main" id="{1C8D6746-3414-4FD4-8303-ED96F7824873}"/>
                  </a:ext>
                </a:extLst>
              </p:cNvPr>
              <p:cNvSpPr>
                <a:spLocks noChangeArrowheads="1"/>
              </p:cNvSpPr>
              <p:nvPr/>
            </p:nvSpPr>
            <p:spPr bwMode="auto">
              <a:xfrm>
                <a:off x="7404897" y="2939705"/>
                <a:ext cx="583261" cy="1143000"/>
              </a:xfrm>
              <a:prstGeom prst="ellipse">
                <a:avLst/>
              </a:prstGeom>
              <a:noFill/>
              <a:ln w="15875">
                <a:solidFill>
                  <a:schemeClr val="bg1"/>
                </a:solidFill>
                <a:headEnd type="none"/>
                <a:tailEnd type="none"/>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endParaRPr>
              </a:p>
            </p:txBody>
          </p:sp>
          <p:sp>
            <p:nvSpPr>
              <p:cNvPr id="23" name="Line 240">
                <a:extLst>
                  <a:ext uri="{FF2B5EF4-FFF2-40B4-BE49-F238E27FC236}">
                    <a16:creationId xmlns:a16="http://schemas.microsoft.com/office/drawing/2014/main" id="{4BEB3CA9-26C8-4472-B0E6-D26F9AECC0CB}"/>
                  </a:ext>
                </a:extLst>
              </p:cNvPr>
              <p:cNvSpPr>
                <a:spLocks noChangeShapeType="1"/>
              </p:cNvSpPr>
              <p:nvPr/>
            </p:nvSpPr>
            <p:spPr bwMode="auto">
              <a:xfrm>
                <a:off x="7160304" y="3334816"/>
                <a:ext cx="1072447" cy="0"/>
              </a:xfrm>
              <a:prstGeom prst="line">
                <a:avLst/>
              </a:prstGeom>
              <a:noFill/>
              <a:ln w="15875">
                <a:solidFill>
                  <a:schemeClr val="bg1"/>
                </a:solidFill>
                <a:headEnd type="none"/>
                <a:tailEnd type="none"/>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endParaRPr>
              </a:p>
            </p:txBody>
          </p:sp>
          <p:sp>
            <p:nvSpPr>
              <p:cNvPr id="24" name="Line 241">
                <a:extLst>
                  <a:ext uri="{FF2B5EF4-FFF2-40B4-BE49-F238E27FC236}">
                    <a16:creationId xmlns:a16="http://schemas.microsoft.com/office/drawing/2014/main" id="{7B0041D5-228B-457C-B28D-78AF9ABEBA31}"/>
                  </a:ext>
                </a:extLst>
              </p:cNvPr>
              <p:cNvSpPr>
                <a:spLocks noChangeShapeType="1"/>
              </p:cNvSpPr>
              <p:nvPr/>
            </p:nvSpPr>
            <p:spPr bwMode="auto">
              <a:xfrm>
                <a:off x="7160304" y="3692298"/>
                <a:ext cx="1072447" cy="0"/>
              </a:xfrm>
              <a:prstGeom prst="line">
                <a:avLst/>
              </a:prstGeom>
              <a:noFill/>
              <a:ln w="15875">
                <a:solidFill>
                  <a:schemeClr val="bg1"/>
                </a:solidFill>
                <a:headEnd type="none"/>
                <a:tailEnd type="none"/>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endParaRPr>
              </a:p>
            </p:txBody>
          </p:sp>
        </p:grpSp>
      </p:grpSp>
    </p:spTree>
    <p:extLst>
      <p:ext uri="{BB962C8B-B14F-4D97-AF65-F5344CB8AC3E}">
        <p14:creationId xmlns:p14="http://schemas.microsoft.com/office/powerpoint/2010/main" val="237821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theme/theme1.xml><?xml version="1.0" encoding="utf-8"?>
<a:theme xmlns:a="http://schemas.openxmlformats.org/drawingml/2006/main" name="5-50203_Microsoft_Ignite_Template">
  <a:themeElements>
    <a:clrScheme name="Microsoft Ignite">
      <a:dk1>
        <a:srgbClr val="1A1A1A"/>
      </a:dk1>
      <a:lt1>
        <a:srgbClr val="FFFFFF"/>
      </a:lt1>
      <a:dk2>
        <a:srgbClr val="0D0D0D"/>
      </a:dk2>
      <a:lt2>
        <a:srgbClr val="E6E6E6"/>
      </a:lt2>
      <a:accent1>
        <a:srgbClr val="0078D4"/>
      </a:accent1>
      <a:accent2>
        <a:srgbClr val="002050"/>
      </a:accent2>
      <a:accent3>
        <a:srgbClr val="D83B01"/>
      </a:accent3>
      <a:accent4>
        <a:srgbClr val="F37521"/>
      </a:accent4>
      <a:accent5>
        <a:srgbClr val="737373"/>
      </a:accent5>
      <a:accent6>
        <a:srgbClr val="D2D2D2"/>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1600" dirty="0">
            <a:gradFill>
              <a:gsLst>
                <a:gs pos="40075">
                  <a:srgbClr val="FFFFFF"/>
                </a:gs>
                <a:gs pos="3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8_16x9_Breakout_Template.potx" id="{C7000453-3526-4386-9DA2-46B29A4A4A92}" vid="{534B2013-2CEB-4777-BD7E-60DC2D4FD2E8}"/>
    </a:ext>
  </a:extLst>
</a:theme>
</file>

<file path=ppt/theme/theme2.xml><?xml version="1.0" encoding="utf-8"?>
<a:theme xmlns:a="http://schemas.openxmlformats.org/drawingml/2006/main" name="1_5-50203_Microsoft_Ignite_Template">
  <a:themeElements>
    <a:clrScheme name="Microsoft Ignite">
      <a:dk1>
        <a:srgbClr val="1A1A1A"/>
      </a:dk1>
      <a:lt1>
        <a:srgbClr val="FFFFFF"/>
      </a:lt1>
      <a:dk2>
        <a:srgbClr val="0D0D0D"/>
      </a:dk2>
      <a:lt2>
        <a:srgbClr val="E6E6E6"/>
      </a:lt2>
      <a:accent1>
        <a:srgbClr val="0078D4"/>
      </a:accent1>
      <a:accent2>
        <a:srgbClr val="002050"/>
      </a:accent2>
      <a:accent3>
        <a:srgbClr val="D83B01"/>
      </a:accent3>
      <a:accent4>
        <a:srgbClr val="F37521"/>
      </a:accent4>
      <a:accent5>
        <a:srgbClr val="737373"/>
      </a:accent5>
      <a:accent6>
        <a:srgbClr val="D2D2D2"/>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1600" dirty="0">
            <a:gradFill>
              <a:gsLst>
                <a:gs pos="40075">
                  <a:srgbClr val="FFFFFF"/>
                </a:gs>
                <a:gs pos="3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8_16x9_Breakout_Template_v03.potx" id="{5E894424-2207-423C-A364-F5291691CAB1}" vid="{DF080804-2077-43CC-975F-A513A0AE6AD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ontrol xmlns="http://schemas.microsoft.com/VisualStudio/2011/storyboarding/control">
  <Id Name="f4c126aa-d045-4ee1-a6fb-cfa42c5039db" Revision="1" Stencil="System.MyShapes" StencilVersion="1.0"/>
</Control>
</file>

<file path=customXml/item10.xml><?xml version="1.0" encoding="utf-8"?>
<Control xmlns="http://schemas.microsoft.com/VisualStudio/2011/storyboarding/control">
  <Id Name="f4c126aa-d045-4ee1-a6fb-cfa42c5039db" Revision="1" Stencil="System.MyShapes" StencilVersion="1.0"/>
</Control>
</file>

<file path=customXml/item11.xml><?xml version="1.0" encoding="utf-8"?>
<Control xmlns="http://schemas.microsoft.com/VisualStudio/2011/storyboarding/control">
  <Id Name="71726fe6-8584-4568-ae98-80b494b2efcb" Revision="1" Stencil="System.MyShapes" StencilVersion="1.0"/>
</Control>
</file>

<file path=customXml/item12.xml><?xml version="1.0" encoding="utf-8"?>
<ct:contentTypeSchema xmlns:ct="http://schemas.microsoft.com/office/2006/metadata/contentType" xmlns:ma="http://schemas.microsoft.com/office/2006/metadata/properties/metaAttributes" ct:_="" ma:_="" ma:contentTypeName="PresentationsDoc" ma:contentTypeID="0x010100606EF5350B4AC34299E527B9221D6B5E001A2DF7EB5935C14F830206357EC2322C" ma:contentTypeVersion="28" ma:contentTypeDescription="" ma:contentTypeScope="" ma:versionID="89820f8793a6ca73003c656d7991e932">
  <xsd:schema xmlns:xsd="http://www.w3.org/2001/XMLSchema" xmlns:xs="http://www.w3.org/2001/XMLSchema" xmlns:p="http://schemas.microsoft.com/office/2006/metadata/properties" xmlns:ns1="http://schemas.microsoft.com/sharepoint/v3" xmlns:ns2="5a4b3278-325d-441a-b38f-6f1926bc734e" xmlns:ns3="230e9df3-be65-4c73-a93b-d1236ebd677e" xmlns:ns5="9d1f81f6-e953-47ea-988e-33ed651c58e6" targetNamespace="http://schemas.microsoft.com/office/2006/metadata/properties" ma:root="true" ma:fieldsID="d4fe6f4c1c2f9fef057ecaf6d3d71565" ns1:_="" ns2:_="" ns3:_="" ns5:_="">
    <xsd:import namespace="http://schemas.microsoft.com/sharepoint/v3"/>
    <xsd:import namespace="5a4b3278-325d-441a-b38f-6f1926bc734e"/>
    <xsd:import namespace="230e9df3-be65-4c73-a93b-d1236ebd677e"/>
    <xsd:import namespace="9d1f81f6-e953-47ea-988e-33ed651c58e6"/>
    <xsd:element name="properties">
      <xsd:complexType>
        <xsd:sequence>
          <xsd:element name="documentManagement">
            <xsd:complexType>
              <xsd:all>
                <xsd:element ref="ns2:o33121adfc264c7dbcad13be7db3ea4b" minOccurs="0"/>
                <xsd:element ref="ns3:TaxCatchAll" minOccurs="0"/>
                <xsd:element ref="ns3:TaxCatchAllLabel" minOccurs="0"/>
                <xsd:element ref="ns2:c4b02e5b2c48420dbed84c0f2f02e9a3" minOccurs="0"/>
                <xsd:element ref="ns2:ba5aa7e3a41a404e868a451481761228"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j129f3114929433a812312450a84994c" minOccurs="0"/>
                <xsd:element ref="ns2:e1750f71052543bd8c4d7217e9f56da0" minOccurs="0"/>
                <xsd:element ref="ns2:Session_x0020_Code" minOccurs="0"/>
                <xsd:element ref="ns2:MS_x0020_Content_x0020_Owner" minOccurs="0"/>
                <xsd:element ref="ns2:j478fa01fff54a9d85f93cc1f742caa8" minOccurs="0"/>
                <xsd:element ref="ns2:n26c0b7259a14f82a9880173edc4cb73" minOccurs="0"/>
                <xsd:element ref="ns1:AverageRating" minOccurs="0"/>
                <xsd:element ref="ns1:RatingCount" minOccurs="0"/>
                <xsd:element ref="ns1:LikesCount" minOccurs="0"/>
                <xsd:element ref="ns3:TaxKeywordTaxHTField" minOccurs="0"/>
                <xsd:element ref="ns2:SharedWithUsers" minOccurs="0"/>
                <xsd:element ref="ns2:SharedWithDetails" minOccurs="0"/>
                <xsd:element ref="ns2:LastSharedByUser" minOccurs="0"/>
                <xsd:element ref="ns2:LastSharedByTime" minOccurs="0"/>
                <xsd:element ref="ns5:MediaServiceMetadata" minOccurs="0"/>
                <xsd:element ref="ns5:MediaServiceFastMetadata" minOccurs="0"/>
                <xsd:element ref="ns5:MediaServiceEventHashCode" minOccurs="0"/>
                <xsd:element ref="ns5: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a4b3278-325d-441a-b38f-6f1926bc734e" elementFormDefault="qualified">
    <xsd:import namespace="http://schemas.microsoft.com/office/2006/documentManagement/types"/>
    <xsd:import namespace="http://schemas.microsoft.com/office/infopath/2007/PartnerControls"/>
    <xsd:element name="o33121adfc264c7dbcad13be7db3ea4b" ma:index="8" nillable="true" ma:taxonomy="true" ma:internalName="o33121adfc264c7dbcad13be7db3ea4b" ma:taxonomyFieldName="Event_x0020_Name" ma:displayName="Event Name" ma:default="" ma:fieldId="{833121ad-fc26-4c7d-bcad-13be7db3ea4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c4b02e5b2c48420dbed84c0f2f02e9a3" ma:index="12" nillable="true" ma:taxonomy="true" ma:internalName="c4b02e5b2c48420dbed84c0f2f02e9a3" ma:taxonomyFieldName="Event_x0020_Location" ma:displayName="Event Location" ma:default="" ma:fieldId="{c4b02e5b-2c48-420d-bed8-4c0f2f02e9a3}"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ba5aa7e3a41a404e868a451481761228" ma:index="14" nillable="true" ma:taxonomy="true" ma:internalName="ba5aa7e3a41a404e868a451481761228" ma:taxonomyFieldName="Event_x0020_Venue" ma:displayName="Event Venue" ma:default="" ma:fieldId="{ba5aa7e3-a41a-404e-868a-451481761228}"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j129f3114929433a812312450a84994c" ma:index="21" nillable="true" ma:taxonomy="true" ma:internalName="j129f3114929433a812312450a84994c" ma:taxonomyFieldName="Product" ma:displayName="Product" ma:default="" ma:fieldId="{3129f311-4929-433a-8123-12450a84994c}"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1750f71052543bd8c4d7217e9f56da0" ma:index="23" nillable="true" ma:taxonomy="true" ma:internalName="e1750f71052543bd8c4d7217e9f56da0" ma:taxonomyFieldName="Campaign" ma:displayName="Campaign" ma:default="" ma:fieldId="{e1750f71-0525-43bd-8c4d-7217e9f56da0}"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478fa01fff54a9d85f93cc1f742caa8" ma:index="27" nillable="true" ma:taxonomy="true" ma:internalName="j478fa01fff54a9d85f93cc1f742caa8" ma:taxonomyFieldName="Track" ma:displayName="Track" ma:default="" ma:fieldId="{3478fa01-fff5-4a9d-85f9-3cc1f742caa8}" ma:sspId="e385fb40-52d4-4fae-9c5b-3e8ff8a5878e" ma:termSetId="3d852f0a-ed69-4ada-86bc-dbe628c826af" ma:anchorId="00000000-0000-0000-0000-000000000000" ma:open="true" ma:isKeyword="false">
      <xsd:complexType>
        <xsd:sequence>
          <xsd:element ref="pc:Terms" minOccurs="0" maxOccurs="1"/>
        </xsd:sequence>
      </xsd:complexType>
    </xsd:element>
    <xsd:element name="n26c0b7259a14f82a9880173edc4cb73" ma:index="29" nillable="true" ma:taxonomy="true" ma:internalName="n26c0b7259a14f82a9880173edc4cb73" ma:taxonomyFieldName="Audience1" ma:displayName="Audience" ma:default="" ma:fieldId="{726c0b72-59a1-4f82-a988-0173edc4cb73}"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8" nillable="true" ma:displayName="Shared With Details" ma:description="" ma:internalName="SharedWithDetails" ma:readOnly="true">
      <xsd:simpleType>
        <xsd:restriction base="dms:Note">
          <xsd:maxLength value="255"/>
        </xsd:restriction>
      </xsd:simpleType>
    </xsd:element>
    <xsd:element name="LastSharedByUser" ma:index="39" nillable="true" ma:displayName="Last Shared By User" ma:description="" ma:internalName="LastSharedByUser" ma:readOnly="true">
      <xsd:simpleType>
        <xsd:restriction base="dms:Note">
          <xsd:maxLength value="255"/>
        </xsd:restriction>
      </xsd:simpleType>
    </xsd:element>
    <xsd:element name="LastSharedByTime" ma:index="40"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8a521885-91de-4219-9471-899125a19f6f}" ma:internalName="TaxCatchAll" ma:showField="CatchAllData" ma:web="5a4b3278-325d-441a-b38f-6f1926bc734e">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8a521885-91de-4219-9471-899125a19f6f}" ma:internalName="TaxCatchAllLabel" ma:readOnly="true" ma:showField="CatchAllDataLabel" ma:web="5a4b3278-325d-441a-b38f-6f1926bc734e">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d1f81f6-e953-47ea-988e-33ed651c58e6" elementFormDefault="qualified">
    <xsd:import namespace="http://schemas.microsoft.com/office/2006/documentManagement/types"/>
    <xsd:import namespace="http://schemas.microsoft.com/office/infopath/2007/PartnerControls"/>
    <xsd:element name="MediaServiceMetadata" ma:index="41" nillable="true" ma:displayName="MediaServiceMetadata" ma:hidden="true" ma:internalName="MediaServiceMetadata" ma:readOnly="true">
      <xsd:simpleType>
        <xsd:restriction base="dms:Note"/>
      </xsd:simpleType>
    </xsd:element>
    <xsd:element name="MediaServiceFastMetadata" ma:index="42" nillable="true" ma:displayName="MediaServiceFastMetadata" ma:hidden="true" ma:internalName="MediaServiceFastMetadata" ma:readOnly="true">
      <xsd:simpleType>
        <xsd:restriction base="dms:Note"/>
      </xsd:simpleType>
    </xsd:element>
    <xsd:element name="MediaServiceEventHashCode" ma:index="43" nillable="true" ma:displayName="MediaServiceEventHashCode" ma:hidden="true" ma:internalName="MediaServiceEventHashCode" ma:readOnly="true">
      <xsd:simpleType>
        <xsd:restriction base="dms:Text"/>
      </xsd:simpleType>
    </xsd:element>
    <xsd:element name="MediaServiceGenerationTime" ma:index="4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3.xml><?xml version="1.0" encoding="utf-8"?>
<Control xmlns="http://schemas.microsoft.com/VisualStudio/2011/storyboarding/control">
  <Id Name="f4c126aa-d045-4ee1-a6fb-cfa42c5039db" Revision="1" Stencil="System.MyShapes" StencilVersion="1.0"/>
</Control>
</file>

<file path=customXml/item14.xml><?xml version="1.0" encoding="utf-8"?>
<Control xmlns="http://schemas.microsoft.com/VisualStudio/2011/storyboarding/control">
  <Id Name="0d125c9d-9be5-42c0-81bd-541daaa35348" Revision="1" Stencil="f503685e-40ab-4f42-9d6e-c0f616283ddd" StencilVersion="1.0"/>
</Control>
</file>

<file path=customXml/item15.xml><?xml version="1.0" encoding="utf-8"?>
<Control xmlns="http://schemas.microsoft.com/VisualStudio/2011/storyboarding/control">
  <Id Name="85a17435-57f9-4c2a-87a8-08202b77f998" Revision="1" Stencil="f503685e-40ab-4f42-9d6e-c0f616283ddd" StencilVersion="1.0"/>
</Control>
</file>

<file path=customXml/item16.xml><?xml version="1.0" encoding="utf-8"?>
<p:properties xmlns:p="http://schemas.microsoft.com/office/2006/metadata/properties" xmlns:xsi="http://www.w3.org/2001/XMLSchema-instance" xmlns:pc="http://schemas.microsoft.com/office/infopath/2007/PartnerControls">
  <documentManagement>
    <External_x0020_Speaker xmlns="5a4b3278-325d-441a-b38f-6f1926bc734e" xsi:nil="true"/>
    <j478fa01fff54a9d85f93cc1f742caa8 xmlns="5a4b3278-325d-441a-b38f-6f1926bc734e">
      <Terms xmlns="http://schemas.microsoft.com/office/infopath/2007/PartnerControls"/>
    </j478fa01fff54a9d85f93cc1f742caa8>
    <Event_x0020_End_x0020_Date xmlns="5a4b3278-325d-441a-b38f-6f1926bc734e" xsi:nil="true"/>
    <LikesCount xmlns="http://schemas.microsoft.com/sharepoint/v3" xsi:nil="true"/>
    <MS_x0020_Speaker xmlns="5a4b3278-325d-441a-b38f-6f1926bc734e">
      <UserInfo>
        <DisplayName/>
        <AccountId xsi:nil="true"/>
        <AccountType/>
      </UserInfo>
    </MS_x0020_Speaker>
    <o33121adfc264c7dbcad13be7db3ea4b xmlns="5a4b3278-325d-441a-b38f-6f1926bc734e">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o33121adfc264c7dbcad13be7db3ea4b>
    <Session_x0020_Code xmlns="5a4b3278-325d-441a-b38f-6f1926bc734e" xsi:nil="true"/>
    <Presentation_x0020_Date xmlns="5a4b3278-325d-441a-b38f-6f1926bc734e" xsi:nil="true"/>
    <ba5aa7e3a41a404e868a451481761228 xmlns="5a4b3278-325d-441a-b38f-6f1926bc734e">
      <Terms xmlns="http://schemas.microsoft.com/office/infopath/2007/PartnerControls">
        <TermInfo xmlns="http://schemas.microsoft.com/office/infopath/2007/PartnerControls">
          <TermName xmlns="http://schemas.microsoft.com/office/infopath/2007/PartnerControls">Orange County Convention Center</TermName>
          <TermId xmlns="http://schemas.microsoft.com/office/infopath/2007/PartnerControls">bd993e89-aa48-4695-84e0-3b53e88b1a79</TermId>
        </TermInfo>
      </Terms>
    </ba5aa7e3a41a404e868a451481761228>
    <n26c0b7259a14f82a9880173edc4cb73 xmlns="5a4b3278-325d-441a-b38f-6f1926bc734e">
      <Terms xmlns="http://schemas.microsoft.com/office/infopath/2007/PartnerControls"/>
    </n26c0b7259a14f82a9880173edc4cb73>
    <c4b02e5b2c48420dbed84c0f2f02e9a3 xmlns="5a4b3278-325d-441a-b38f-6f1926bc734e">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8cc4ed56-1866-4501-a22c-89aafde6f59b</TermId>
        </TermInfo>
      </Terms>
    </c4b02e5b2c48420dbed84c0f2f02e9a3>
    <Event_x0020_Start_x0020_Date xmlns="5a4b3278-325d-441a-b38f-6f1926bc734e" xsi:nil="true"/>
    <MS_x0020_Content_x0020_Owner xmlns="5a4b3278-325d-441a-b38f-6f1926bc734e">
      <UserInfo>
        <DisplayName/>
        <AccountId xsi:nil="true"/>
        <AccountType/>
      </UserInfo>
    </MS_x0020_Content_x0020_Own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TaxKeywordTaxHTField>
    <j129f3114929433a812312450a84994c xmlns="5a4b3278-325d-441a-b38f-6f1926bc734e">
      <Terms xmlns="http://schemas.microsoft.com/office/infopath/2007/PartnerControls"/>
    </j129f3114929433a812312450a84994c>
    <TaxCatchAll xmlns="230e9df3-be65-4c73-a93b-d1236ebd677e">
      <Value>88</Value>
      <Value>87</Value>
      <Value>36</Value>
      <Value>35</Value>
    </TaxCatchAll>
    <e1750f71052543bd8c4d7217e9f56da0 xmlns="5a4b3278-325d-441a-b38f-6f1926bc734e">
      <Terms xmlns="http://schemas.microsoft.com/office/infopath/2007/PartnerControls"/>
    </e1750f71052543bd8c4d7217e9f56da0>
  </documentManagement>
</p:properties>
</file>

<file path=customXml/item17.xml><?xml version="1.0" encoding="utf-8"?>
<Control xmlns="http://schemas.microsoft.com/VisualStudio/2011/storyboarding/control">
  <Id Name="71726fe6-8584-4568-ae98-80b494b2efcb" Revision="1" Stencil="System.MyShapes" StencilVersion="1.0"/>
</Control>
</file>

<file path=customXml/item18.xml><?xml version="1.0" encoding="utf-8"?>
<Control xmlns="http://schemas.microsoft.com/VisualStudio/2011/storyboarding/control">
  <Id Name="0d125c9d-9be5-42c0-81bd-541daaa35348" Revision="1" Stencil="f503685e-40ab-4f42-9d6e-c0f616283ddd" StencilVersion="1.0"/>
</Control>
</file>

<file path=customXml/item19.xml><?xml version="1.0" encoding="utf-8"?>
<Control xmlns="http://schemas.microsoft.com/VisualStudio/2011/storyboarding/control">
  <Id Name="b042b296-0ade-468a-8c98-d4daa7d0ecdd" Revision="1" Stencil="f503685e-40ab-4f42-9d6e-c0f616283ddd" StencilVersion="1.0"/>
</Control>
</file>

<file path=customXml/item2.xml><?xml version="1.0" encoding="utf-8"?>
<Control xmlns="http://schemas.microsoft.com/VisualStudio/2011/storyboarding/control">
  <Id Name="f4c126aa-d045-4ee1-a6fb-cfa42c5039db" Revision="1" Stencil="System.MyShapes" StencilVersion="1.0"/>
</Control>
</file>

<file path=customXml/item20.xml><?xml version="1.0" encoding="utf-8"?>
<?mso-contentType ?>
<FormTemplates xmlns="http://schemas.microsoft.com/sharepoint/v3/contenttype/forms">
  <Display>DocumentLibraryForm</Display>
  <Edit>DocumentLibraryForm</Edit>
  <New>DocumentLibraryForm</New>
</FormTemplates>
</file>

<file path=customXml/item21.xml><?xml version="1.0" encoding="utf-8"?>
<Control xmlns="http://schemas.microsoft.com/VisualStudio/2011/storyboarding/control">
  <Id Name="71726fe6-8584-4568-ae98-80b494b2efcb" Revision="1" Stencil="System.MyShapes" StencilVersion="1.0"/>
</Control>
</file>

<file path=customXml/item22.xml><?xml version="1.0" encoding="utf-8"?>
<Control xmlns="http://schemas.microsoft.com/VisualStudio/2011/storyboarding/control">
  <Id Name="7be728dd-c06d-4423-841c-0f15701633f8" Revision="1" Stencil="f503685e-40ab-4f42-9d6e-c0f616283ddd" StencilVersion="1.0"/>
</Control>
</file>

<file path=customXml/item23.xml><?xml version="1.0" encoding="utf-8"?>
<Control xmlns="http://schemas.microsoft.com/VisualStudio/2011/storyboarding/control">
  <Id Name="71726fe6-8584-4568-ae98-80b494b2efcb" Revision="1" Stencil="System.MyShapes" StencilVersion="1.0"/>
</Control>
</file>

<file path=customXml/item24.xml><?xml version="1.0" encoding="utf-8"?>
<Control xmlns="http://schemas.microsoft.com/VisualStudio/2011/storyboarding/control">
  <Id Name="f4c126aa-d045-4ee1-a6fb-cfa42c5039db" Revision="1" Stencil="System.MyShapes" StencilVersion="1.0"/>
</Control>
</file>

<file path=customXml/item25.xml><?xml version="1.0" encoding="utf-8"?>
<Control xmlns="http://schemas.microsoft.com/VisualStudio/2011/storyboarding/control">
  <Id Name="7be728dd-c06d-4423-841c-0f15701633f8" Revision="1" Stencil="f503685e-40ab-4f42-9d6e-c0f616283ddd" StencilVersion="1.0"/>
</Control>
</file>

<file path=customXml/item26.xml><?xml version="1.0" encoding="utf-8"?>
<Control xmlns="http://schemas.microsoft.com/VisualStudio/2011/storyboarding/control">
  <Id Name="c3627765-aeaa-481f-8b72-35d158d60d48" Revision="1" Stencil="f503685e-40ab-4f42-9d6e-c0f616283ddd" StencilVersion="1.0"/>
</Control>
</file>

<file path=customXml/item3.xml><?xml version="1.0" encoding="utf-8"?>
<Control xmlns="http://schemas.microsoft.com/VisualStudio/2011/storyboarding/control">
  <Id Name="66f40133-46d1-49f9-bda5-a3faa760d169" Revision="1" Stencil="System.MyShapes" StencilVersion="1.0"/>
</Control>
</file>

<file path=customXml/item4.xml><?xml version="1.0" encoding="utf-8"?>
<Control xmlns="http://schemas.microsoft.com/VisualStudio/2011/storyboarding/control">
  <Id Name="e0a2e1f0-b574-45c7-82fc-d2341676f8c6" Revision="1" Stencil="f503685e-40ab-4f42-9d6e-c0f616283ddd" StencilVersion="1.0"/>
</Control>
</file>

<file path=customXml/item5.xml><?xml version="1.0" encoding="utf-8"?>
<Control xmlns="http://schemas.microsoft.com/VisualStudio/2011/storyboarding/control">
  <Id Name="7be728dd-c06d-4423-841c-0f15701633f8" Revision="1" Stencil="f503685e-40ab-4f42-9d6e-c0f616283ddd" StencilVersion="1.0"/>
</Control>
</file>

<file path=customXml/item6.xml><?xml version="1.0" encoding="utf-8"?>
<Control xmlns="http://schemas.microsoft.com/VisualStudio/2011/storyboarding/control">
  <Id Name="f4c126aa-d045-4ee1-a6fb-cfa42c5039db" Revision="1" Stencil="System.MyShapes" StencilVersion="1.0"/>
</Control>
</file>

<file path=customXml/item7.xml><?xml version="1.0" encoding="utf-8"?>
<Control xmlns="http://schemas.microsoft.com/VisualStudio/2011/storyboarding/control">
  <Id Name="f4c126aa-d045-4ee1-a6fb-cfa42c5039db" Revision="1" Stencil="System.MyShapes" StencilVersion="1.0"/>
</Control>
</file>

<file path=customXml/item8.xml><?xml version="1.0" encoding="utf-8"?>
<Control xmlns="http://schemas.microsoft.com/VisualStudio/2011/storyboarding/control">
  <Id Name="7be728dd-c06d-4423-841c-0f15701633f8" Revision="1" Stencil="f503685e-40ab-4f42-9d6e-c0f616283ddd" StencilVersion="1.0"/>
</Control>
</file>

<file path=customXml/item9.xml><?xml version="1.0" encoding="utf-8"?>
<Control xmlns="http://schemas.microsoft.com/VisualStudio/2011/storyboarding/control">
  <Id Name="f4c126aa-d045-4ee1-a6fb-cfa42c5039db" Revision="1" Stencil="System.MyShapes" StencilVersion="1.0"/>
</Control>
</file>

<file path=customXml/itemProps1.xml><?xml version="1.0" encoding="utf-8"?>
<ds:datastoreItem xmlns:ds="http://schemas.openxmlformats.org/officeDocument/2006/customXml" ds:itemID="{09B3A57E-5AE9-4260-A3BE-356498A7FDA0}">
  <ds:schemaRefs>
    <ds:schemaRef ds:uri="http://schemas.microsoft.com/VisualStudio/2011/storyboarding/control"/>
  </ds:schemaRefs>
</ds:datastoreItem>
</file>

<file path=customXml/itemProps10.xml><?xml version="1.0" encoding="utf-8"?>
<ds:datastoreItem xmlns:ds="http://schemas.openxmlformats.org/officeDocument/2006/customXml" ds:itemID="{7C1DE481-9771-4338-A458-FAE4DBAD4692}">
  <ds:schemaRefs>
    <ds:schemaRef ds:uri="http://schemas.microsoft.com/VisualStudio/2011/storyboarding/control"/>
  </ds:schemaRefs>
</ds:datastoreItem>
</file>

<file path=customXml/itemProps11.xml><?xml version="1.0" encoding="utf-8"?>
<ds:datastoreItem xmlns:ds="http://schemas.openxmlformats.org/officeDocument/2006/customXml" ds:itemID="{1A4B914C-418C-4C33-BF4E-B292AC326BC6}">
  <ds:schemaRefs>
    <ds:schemaRef ds:uri="http://schemas.microsoft.com/VisualStudio/2011/storyboarding/control"/>
  </ds:schemaRefs>
</ds:datastoreItem>
</file>

<file path=customXml/itemProps12.xml><?xml version="1.0" encoding="utf-8"?>
<ds:datastoreItem xmlns:ds="http://schemas.openxmlformats.org/officeDocument/2006/customXml" ds:itemID="{F28695C5-BF86-425D-A6C2-05C60818E88B}"/>
</file>

<file path=customXml/itemProps13.xml><?xml version="1.0" encoding="utf-8"?>
<ds:datastoreItem xmlns:ds="http://schemas.openxmlformats.org/officeDocument/2006/customXml" ds:itemID="{FB615FB4-5869-43A9-BC26-9B5D6196C66B}">
  <ds:schemaRefs>
    <ds:schemaRef ds:uri="http://schemas.microsoft.com/VisualStudio/2011/storyboarding/control"/>
  </ds:schemaRefs>
</ds:datastoreItem>
</file>

<file path=customXml/itemProps14.xml><?xml version="1.0" encoding="utf-8"?>
<ds:datastoreItem xmlns:ds="http://schemas.openxmlformats.org/officeDocument/2006/customXml" ds:itemID="{F2BA031D-423C-4692-8E13-E08FC7F6AF22}">
  <ds:schemaRefs>
    <ds:schemaRef ds:uri="http://schemas.microsoft.com/VisualStudio/2011/storyboarding/control"/>
  </ds:schemaRefs>
</ds:datastoreItem>
</file>

<file path=customXml/itemProps15.xml><?xml version="1.0" encoding="utf-8"?>
<ds:datastoreItem xmlns:ds="http://schemas.openxmlformats.org/officeDocument/2006/customXml" ds:itemID="{43F4DDD8-2FCE-42AA-B6D8-9EB7675FCB6D}">
  <ds:schemaRefs>
    <ds:schemaRef ds:uri="http://schemas.microsoft.com/VisualStudio/2011/storyboarding/control"/>
  </ds:schemaRefs>
</ds:datastoreItem>
</file>

<file path=customXml/itemProps16.xml><?xml version="1.0" encoding="utf-8"?>
<ds:datastoreItem xmlns:ds="http://schemas.openxmlformats.org/officeDocument/2006/customXml" ds:itemID="{F990F116-B58F-4255-B05B-DA3808E0E5C6}">
  <ds:schemaRefs>
    <ds:schemaRef ds:uri="http://purl.org/dc/terms/"/>
    <ds:schemaRef ds:uri="http://www.w3.org/XML/1998/namespace"/>
    <ds:schemaRef ds:uri="http://schemas.microsoft.com/office/2006/metadata/properties"/>
    <ds:schemaRef ds:uri="http://schemas.microsoft.com/sharepoint/v3"/>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ea166cb1-5cf5-4182-b1b5-b852c899323b"/>
    <ds:schemaRef ds:uri="8384cc34-be98-4802-9a6f-a3cb981090f0"/>
    <ds:schemaRef ds:uri="http://purl.org/dc/dcmitype/"/>
  </ds:schemaRefs>
</ds:datastoreItem>
</file>

<file path=customXml/itemProps17.xml><?xml version="1.0" encoding="utf-8"?>
<ds:datastoreItem xmlns:ds="http://schemas.openxmlformats.org/officeDocument/2006/customXml" ds:itemID="{8DF91AF6-5BB3-4A26-A5A0-9248AEA0D380}">
  <ds:schemaRefs>
    <ds:schemaRef ds:uri="http://schemas.microsoft.com/VisualStudio/2011/storyboarding/control"/>
  </ds:schemaRefs>
</ds:datastoreItem>
</file>

<file path=customXml/itemProps18.xml><?xml version="1.0" encoding="utf-8"?>
<ds:datastoreItem xmlns:ds="http://schemas.openxmlformats.org/officeDocument/2006/customXml" ds:itemID="{4C347568-5264-4052-9387-D101A5EF0B1A}">
  <ds:schemaRefs>
    <ds:schemaRef ds:uri="http://schemas.microsoft.com/VisualStudio/2011/storyboarding/control"/>
  </ds:schemaRefs>
</ds:datastoreItem>
</file>

<file path=customXml/itemProps19.xml><?xml version="1.0" encoding="utf-8"?>
<ds:datastoreItem xmlns:ds="http://schemas.openxmlformats.org/officeDocument/2006/customXml" ds:itemID="{A2FDD0A8-464A-46AF-BE63-CC31FFEB911F}">
  <ds:schemaRefs>
    <ds:schemaRef ds:uri="http://schemas.microsoft.com/VisualStudio/2011/storyboarding/control"/>
  </ds:schemaRefs>
</ds:datastoreItem>
</file>

<file path=customXml/itemProps2.xml><?xml version="1.0" encoding="utf-8"?>
<ds:datastoreItem xmlns:ds="http://schemas.openxmlformats.org/officeDocument/2006/customXml" ds:itemID="{463C105B-018A-426B-9BB5-9E05A76644B6}">
  <ds:schemaRefs>
    <ds:schemaRef ds:uri="http://schemas.microsoft.com/VisualStudio/2011/storyboarding/control"/>
  </ds:schemaRefs>
</ds:datastoreItem>
</file>

<file path=customXml/itemProps20.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1.xml><?xml version="1.0" encoding="utf-8"?>
<ds:datastoreItem xmlns:ds="http://schemas.openxmlformats.org/officeDocument/2006/customXml" ds:itemID="{B1F5ECE0-837C-4FE9-80F0-75F24435E5AC}">
  <ds:schemaRefs>
    <ds:schemaRef ds:uri="http://schemas.microsoft.com/VisualStudio/2011/storyboarding/control"/>
  </ds:schemaRefs>
</ds:datastoreItem>
</file>

<file path=customXml/itemProps22.xml><?xml version="1.0" encoding="utf-8"?>
<ds:datastoreItem xmlns:ds="http://schemas.openxmlformats.org/officeDocument/2006/customXml" ds:itemID="{E2E0510E-38A8-4D3C-9E14-DB15E99C0C21}">
  <ds:schemaRefs>
    <ds:schemaRef ds:uri="http://schemas.microsoft.com/VisualStudio/2011/storyboarding/control"/>
  </ds:schemaRefs>
</ds:datastoreItem>
</file>

<file path=customXml/itemProps23.xml><?xml version="1.0" encoding="utf-8"?>
<ds:datastoreItem xmlns:ds="http://schemas.openxmlformats.org/officeDocument/2006/customXml" ds:itemID="{19D5F335-8A6C-4F07-889D-3BF3691CDE43}">
  <ds:schemaRefs>
    <ds:schemaRef ds:uri="http://schemas.microsoft.com/VisualStudio/2011/storyboarding/control"/>
  </ds:schemaRefs>
</ds:datastoreItem>
</file>

<file path=customXml/itemProps24.xml><?xml version="1.0" encoding="utf-8"?>
<ds:datastoreItem xmlns:ds="http://schemas.openxmlformats.org/officeDocument/2006/customXml" ds:itemID="{B9370C51-6FED-4A6D-BFFA-7BEAFCA2DC9B}">
  <ds:schemaRefs>
    <ds:schemaRef ds:uri="http://schemas.microsoft.com/VisualStudio/2011/storyboarding/control"/>
  </ds:schemaRefs>
</ds:datastoreItem>
</file>

<file path=customXml/itemProps25.xml><?xml version="1.0" encoding="utf-8"?>
<ds:datastoreItem xmlns:ds="http://schemas.openxmlformats.org/officeDocument/2006/customXml" ds:itemID="{99648491-1F0B-4802-B0BD-6F60E296A62F}">
  <ds:schemaRefs>
    <ds:schemaRef ds:uri="http://schemas.microsoft.com/VisualStudio/2011/storyboarding/control"/>
  </ds:schemaRefs>
</ds:datastoreItem>
</file>

<file path=customXml/itemProps26.xml><?xml version="1.0" encoding="utf-8"?>
<ds:datastoreItem xmlns:ds="http://schemas.openxmlformats.org/officeDocument/2006/customXml" ds:itemID="{55DD17D6-8BA9-4DD9-97F9-098963849D56}">
  <ds:schemaRefs>
    <ds:schemaRef ds:uri="http://schemas.microsoft.com/VisualStudio/2011/storyboarding/control"/>
  </ds:schemaRefs>
</ds:datastoreItem>
</file>

<file path=customXml/itemProps3.xml><?xml version="1.0" encoding="utf-8"?>
<ds:datastoreItem xmlns:ds="http://schemas.openxmlformats.org/officeDocument/2006/customXml" ds:itemID="{74ACEDFC-A032-4FF6-B2FC-770B25200AA7}">
  <ds:schemaRefs>
    <ds:schemaRef ds:uri="http://schemas.microsoft.com/VisualStudio/2011/storyboarding/control"/>
  </ds:schemaRefs>
</ds:datastoreItem>
</file>

<file path=customXml/itemProps4.xml><?xml version="1.0" encoding="utf-8"?>
<ds:datastoreItem xmlns:ds="http://schemas.openxmlformats.org/officeDocument/2006/customXml" ds:itemID="{28991093-CE02-425C-A729-CE9A30C4E488}">
  <ds:schemaRefs>
    <ds:schemaRef ds:uri="http://schemas.microsoft.com/VisualStudio/2011/storyboarding/control"/>
  </ds:schemaRefs>
</ds:datastoreItem>
</file>

<file path=customXml/itemProps5.xml><?xml version="1.0" encoding="utf-8"?>
<ds:datastoreItem xmlns:ds="http://schemas.openxmlformats.org/officeDocument/2006/customXml" ds:itemID="{6C95A421-6596-41E8-A4B4-24EE2B92334E}">
  <ds:schemaRefs>
    <ds:schemaRef ds:uri="http://schemas.microsoft.com/VisualStudio/2011/storyboarding/control"/>
  </ds:schemaRefs>
</ds:datastoreItem>
</file>

<file path=customXml/itemProps6.xml><?xml version="1.0" encoding="utf-8"?>
<ds:datastoreItem xmlns:ds="http://schemas.openxmlformats.org/officeDocument/2006/customXml" ds:itemID="{560363DA-583F-4B7B-A0E8-C2A6C941FC2D}">
  <ds:schemaRefs>
    <ds:schemaRef ds:uri="http://schemas.microsoft.com/VisualStudio/2011/storyboarding/control"/>
  </ds:schemaRefs>
</ds:datastoreItem>
</file>

<file path=customXml/itemProps7.xml><?xml version="1.0" encoding="utf-8"?>
<ds:datastoreItem xmlns:ds="http://schemas.openxmlformats.org/officeDocument/2006/customXml" ds:itemID="{2BFCB4B1-3C4A-4D2A-8C0F-058F38BF494E}">
  <ds:schemaRefs>
    <ds:schemaRef ds:uri="http://schemas.microsoft.com/VisualStudio/2011/storyboarding/control"/>
  </ds:schemaRefs>
</ds:datastoreItem>
</file>

<file path=customXml/itemProps8.xml><?xml version="1.0" encoding="utf-8"?>
<ds:datastoreItem xmlns:ds="http://schemas.openxmlformats.org/officeDocument/2006/customXml" ds:itemID="{10A23EF9-BD23-4853-BB95-95CB294076AF}">
  <ds:schemaRefs>
    <ds:schemaRef ds:uri="http://schemas.microsoft.com/VisualStudio/2011/storyboarding/control"/>
  </ds:schemaRefs>
</ds:datastoreItem>
</file>

<file path=customXml/itemProps9.xml><?xml version="1.0" encoding="utf-8"?>
<ds:datastoreItem xmlns:ds="http://schemas.openxmlformats.org/officeDocument/2006/customXml" ds:itemID="{86971EF9-BA57-4226-80C1-2F6352D8C205}">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otalTime>308</TotalTime>
  <Words>3355</Words>
  <Application>Microsoft Office PowerPoint</Application>
  <PresentationFormat>Widescreen</PresentationFormat>
  <Paragraphs>678</Paragraphs>
  <Slides>43</Slides>
  <Notes>38</Notes>
  <HiddenSlides>8</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43</vt:i4>
      </vt:variant>
    </vt:vector>
  </HeadingPairs>
  <TitlesOfParts>
    <vt:vector size="54" baseType="lpstr">
      <vt:lpstr>ＭＳ Ｐゴシック</vt:lpstr>
      <vt:lpstr>Arial</vt:lpstr>
      <vt:lpstr>Calibri</vt:lpstr>
      <vt:lpstr>Consolas</vt:lpstr>
      <vt:lpstr>Segoe UI</vt:lpstr>
      <vt:lpstr>Segoe UI Light</vt:lpstr>
      <vt:lpstr>Segoe UI Semibold</vt:lpstr>
      <vt:lpstr>Segoe UI Semilight</vt:lpstr>
      <vt:lpstr>Wingdings</vt:lpstr>
      <vt:lpstr>5-50203_Microsoft_Ignite_Template</vt:lpstr>
      <vt:lpstr>1_5-50203_Microsoft_Ignite_Template</vt:lpstr>
      <vt:lpstr>PowerPoint Presentation</vt:lpstr>
      <vt:lpstr>Get apps out the door faster and easier with the Microsoft identity platform</vt:lpstr>
      <vt:lpstr>Agenda</vt:lpstr>
      <vt:lpstr>Our vision To be the BEST identity developer platform </vt:lpstr>
      <vt:lpstr>Our vision Reach your target audience</vt:lpstr>
      <vt:lpstr>Our vision Security and trust</vt:lpstr>
      <vt:lpstr>PowerPoint Presentation</vt:lpstr>
      <vt:lpstr>PowerPoint Presentation</vt:lpstr>
      <vt:lpstr>Our vision Ready for your business</vt:lpstr>
      <vt:lpstr>Ready for your business</vt:lpstr>
      <vt:lpstr>Our vision Fast and simple integration</vt:lpstr>
      <vt:lpstr>Microsoft identity platform (evolution of Azure AD for Developers)</vt:lpstr>
      <vt:lpstr>Cleaning up our mess </vt:lpstr>
      <vt:lpstr>Fast and simple integration Simplifying the developer platform</vt:lpstr>
      <vt:lpstr>Azure App Portal Demo</vt:lpstr>
      <vt:lpstr>Fast and Simple Integration Releasing to Public Preview early November!</vt:lpstr>
      <vt:lpstr>Fast and simple integration Authentication libraries</vt:lpstr>
      <vt:lpstr>Microsoft Authentication Libraries (MSAL)</vt:lpstr>
      <vt:lpstr>Microsoft Authentication Libraries (MSAL)</vt:lpstr>
      <vt:lpstr>Microsoft Authentication Libraries (MSAL)</vt:lpstr>
      <vt:lpstr>Microsoft Authentication Libraries (MSAL)</vt:lpstr>
      <vt:lpstr>Microsoft Authentication Libraries (MSAL)</vt:lpstr>
      <vt:lpstr>Microsoft Authentication Libraries (MSAL)</vt:lpstr>
      <vt:lpstr>Microsoft Authentication Libraries (MSAL)</vt:lpstr>
      <vt:lpstr>Deep-dive browser-based JavaScript apps</vt:lpstr>
      <vt:lpstr>MSAL.js Demo</vt:lpstr>
      <vt:lpstr>Single Sign On ADAL.NET with MSAL.NET Demo</vt:lpstr>
      <vt:lpstr>MSAL.NET Demo</vt:lpstr>
      <vt:lpstr>ProjectCentral</vt:lpstr>
      <vt:lpstr>Microsoft Teams</vt:lpstr>
      <vt:lpstr>Microsoft identity platform</vt:lpstr>
      <vt:lpstr>PowerPoint Presentation</vt:lpstr>
      <vt:lpstr>Get Started</vt:lpstr>
      <vt:lpstr>Notes (hidden)</vt:lpstr>
      <vt:lpstr>Please evaluate this session Your feedback is important to us!</vt:lpstr>
      <vt:lpstr>PowerPoint Presentation</vt:lpstr>
      <vt:lpstr>Update at your own pace Single Sign On and existing APIs</vt:lpstr>
      <vt:lpstr>Security and Trust IT controls what data applications can access</vt:lpstr>
      <vt:lpstr>Reach your target audience Organizations AND Individuals</vt:lpstr>
      <vt:lpstr>Ready for your business Build with confidence, Microsoft is committed to open standards</vt:lpstr>
      <vt:lpstr>Customer Evidence</vt:lpstr>
      <vt:lpstr>Shapes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Brieanne Vanderpool</dc:creator>
  <cp:keywords>Microsoft Ignite</cp:keywords>
  <cp:lastModifiedBy>MS Events 0126</cp:lastModifiedBy>
  <cp:revision>3</cp:revision>
  <dcterms:modified xsi:type="dcterms:W3CDTF">2018-09-25T16:20:47Z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0x010100606EF5350B4AC34299E527B9221D6B5E001A2DF7EB5935C14F830206357EC2322C</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36;#Orange County Convention Center|bd993e89-aa48-4695-84e0-3b53e88b1a79</vt:lpwstr>
  </property>
  <property fmtid="{D5CDD505-2E9C-101B-9397-08002B2CF9AE}" pid="7" name="Track">
    <vt:lpwstr/>
  </property>
  <property fmtid="{D5CDD505-2E9C-101B-9397-08002B2CF9AE}" pid="8" name="Event Location">
    <vt:lpwstr>88;#Orlando|8cc4ed56-1866-4501-a22c-89aafde6f59b</vt:lpwstr>
  </property>
  <property fmtid="{D5CDD505-2E9C-101B-9397-08002B2CF9AE}" pid="9" name="Campaign">
    <vt:lpwstr/>
  </property>
  <property fmtid="{D5CDD505-2E9C-101B-9397-08002B2CF9AE}" pid="10" name="IsMyDocuments">
    <vt:bool>true</vt:bool>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Ref">
    <vt:lpwstr>https://api.informationprotection.azure.com/api/72f988bf-86f1-41af-91ab-2d7cd011db47</vt:lpwstr>
  </property>
  <property fmtid="{D5CDD505-2E9C-101B-9397-08002B2CF9AE}" pid="14" name="MSIP_Label_f42aa342-8706-4288-bd11-ebb85995028c_Owner">
    <vt:lpwstr>maryfj@microsoft.com</vt:lpwstr>
  </property>
  <property fmtid="{D5CDD505-2E9C-101B-9397-08002B2CF9AE}" pid="15" name="MSIP_Label_f42aa342-8706-4288-bd11-ebb85995028c_SetDate">
    <vt:lpwstr>2017-08-29T14:27:20.8568347-07:00</vt:lpwstr>
  </property>
  <property fmtid="{D5CDD505-2E9C-101B-9397-08002B2CF9AE}" pid="16" name="MSIP_Label_f42aa342-8706-4288-bd11-ebb85995028c_Name">
    <vt:lpwstr>General</vt:lpwstr>
  </property>
  <property fmtid="{D5CDD505-2E9C-101B-9397-08002B2CF9AE}" pid="17" name="MSIP_Label_f42aa342-8706-4288-bd11-ebb85995028c_Application">
    <vt:lpwstr>Microsoft Azure Information Protection</vt:lpwstr>
  </property>
  <property fmtid="{D5CDD505-2E9C-101B-9397-08002B2CF9AE}" pid="18" name="MSIP_Label_f42aa342-8706-4288-bd11-ebb85995028c_Extended_MSFT_Method">
    <vt:lpwstr>Automatic</vt:lpwstr>
  </property>
  <property fmtid="{D5CDD505-2E9C-101B-9397-08002B2CF9AE}" pid="19" name="Sensitivity">
    <vt:lpwstr>General</vt:lpwstr>
  </property>
  <property fmtid="{D5CDD505-2E9C-101B-9397-08002B2CF9AE}" pid="20" name="TaxKeyword">
    <vt:lpwstr>87;#Microsoft Ignite|9323c522-fe4b-4922-816b-10a1920d7afb</vt:lpwstr>
  </property>
  <property fmtid="{D5CDD505-2E9C-101B-9397-08002B2CF9AE}" pid="21" name="Event Name">
    <vt:lpwstr>35;#Microsoft Ignite|9323c522-fe4b-4922-816b-10a1920d7afb</vt:lpwstr>
  </property>
  <property fmtid="{D5CDD505-2E9C-101B-9397-08002B2CF9AE}" pid="22" name="Audience1">
    <vt:lpwstr/>
  </property>
</Properties>
</file>