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1" r:id="rId4"/>
    <p:sldMasterId id="2147484733" r:id="rId5"/>
  </p:sldMasterIdLst>
  <p:notesMasterIdLst>
    <p:notesMasterId r:id="rId18"/>
  </p:notesMasterIdLst>
  <p:handoutMasterIdLst>
    <p:handoutMasterId r:id="rId19"/>
  </p:handoutMasterIdLst>
  <p:sldIdLst>
    <p:sldId id="1860" r:id="rId6"/>
    <p:sldId id="1861" r:id="rId7"/>
    <p:sldId id="259" r:id="rId8"/>
    <p:sldId id="1825" r:id="rId9"/>
    <p:sldId id="1883" r:id="rId10"/>
    <p:sldId id="1884" r:id="rId11"/>
    <p:sldId id="1885" r:id="rId12"/>
    <p:sldId id="1826" r:id="rId13"/>
    <p:sldId id="256" r:id="rId14"/>
    <p:sldId id="1597" r:id="rId15"/>
    <p:sldId id="1878" r:id="rId16"/>
    <p:sldId id="1840" r:id="rId17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Template" id="{888AB95E-1B7E-4E95-8F39-C5D0E8372BC2}">
          <p14:sldIdLst>
            <p14:sldId id="1860"/>
            <p14:sldId id="1861"/>
            <p14:sldId id="259"/>
            <p14:sldId id="1825"/>
            <p14:sldId id="1883"/>
            <p14:sldId id="1884"/>
            <p14:sldId id="1885"/>
            <p14:sldId id="1826"/>
            <p14:sldId id="256"/>
            <p14:sldId id="1597"/>
            <p14:sldId id="1878"/>
            <p14:sldId id="18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D83B01"/>
    <a:srgbClr val="D2D2D2"/>
    <a:srgbClr val="E6E6E6"/>
    <a:srgbClr val="FFB900"/>
    <a:srgbClr val="303030"/>
    <a:srgbClr val="737373"/>
    <a:srgbClr val="F14001"/>
    <a:srgbClr val="E8E8E8"/>
    <a:srgbClr val="2A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0FFE8-31F2-4E66-8FCA-E2545AEEB660}" v="1246" dt="2018-09-21T00:46:20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notesMaster" Target="notesMasters/notesMaster1.xml" Id="rId18" /><Relationship Type="http://schemas.microsoft.com/office/2015/10/relationships/revisionInfo" Target="revisionInfo.xml" Id="rId26" /><Relationship Type="http://schemas.openxmlformats.org/officeDocument/2006/relationships/customXml" Target="../customXml/item3.xml" Id="rId3" /><Relationship Type="http://schemas.openxmlformats.org/officeDocument/2006/relationships/presProps" Target="presProp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microsoft.com/office/2016/11/relationships/changesInfo" Target="changesInfos/changesInfo1.xml" Id="rId25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tableStyles" Target="tableStyles.xml" Id="rId24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theme" Target="theme/theme1.xml" Id="rId23" /><Relationship Type="http://schemas.openxmlformats.org/officeDocument/2006/relationships/slide" Target="slides/slide5.xml" Id="rId10" /><Relationship Type="http://schemas.openxmlformats.org/officeDocument/2006/relationships/handoutMaster" Target="handoutMasters/handout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viewProps" Target="viewProps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hair Siddiqi-Adam" userId="ee947247-baa4-48fe-bde6-1d8fc84b8815" providerId="ADAL" clId="{A0AAD6A9-F563-45C7-95A4-1552285AEDF8}"/>
    <pc:docChg chg="addSld modSld">
      <pc:chgData name="Suhair Siddiqi-Adam" userId="ee947247-baa4-48fe-bde6-1d8fc84b8815" providerId="ADAL" clId="{A0AAD6A9-F563-45C7-95A4-1552285AEDF8}" dt="2018-09-14T05:44:30.607" v="24"/>
      <pc:docMkLst>
        <pc:docMk/>
      </pc:docMkLst>
      <pc:sldChg chg="add">
        <pc:chgData name="Suhair Siddiqi-Adam" userId="ee947247-baa4-48fe-bde6-1d8fc84b8815" providerId="ADAL" clId="{A0AAD6A9-F563-45C7-95A4-1552285AEDF8}" dt="2018-09-14T05:44:30.607" v="24"/>
        <pc:sldMkLst>
          <pc:docMk/>
          <pc:sldMk cId="1790343603" sldId="256"/>
        </pc:sldMkLst>
      </pc:sldChg>
      <pc:sldChg chg="add">
        <pc:chgData name="Suhair Siddiqi-Adam" userId="ee947247-baa4-48fe-bde6-1d8fc84b8815" providerId="ADAL" clId="{A0AAD6A9-F563-45C7-95A4-1552285AEDF8}" dt="2018-09-14T05:44:30.607" v="24"/>
        <pc:sldMkLst>
          <pc:docMk/>
          <pc:sldMk cId="1354651671" sldId="1597"/>
        </pc:sldMkLst>
      </pc:sldChg>
      <pc:sldChg chg="modSp">
        <pc:chgData name="Suhair Siddiqi-Adam" userId="ee947247-baa4-48fe-bde6-1d8fc84b8815" providerId="ADAL" clId="{A0AAD6A9-F563-45C7-95A4-1552285AEDF8}" dt="2018-09-14T05:44:15.781" v="23" actId="6549"/>
        <pc:sldMkLst>
          <pc:docMk/>
          <pc:sldMk cId="1869999325" sldId="1861"/>
        </pc:sldMkLst>
        <pc:spChg chg="mod">
          <ac:chgData name="Suhair Siddiqi-Adam" userId="ee947247-baa4-48fe-bde6-1d8fc84b8815" providerId="ADAL" clId="{A0AAD6A9-F563-45C7-95A4-1552285AEDF8}" dt="2018-09-14T05:44:15.781" v="23" actId="6549"/>
          <ac:spMkLst>
            <pc:docMk/>
            <pc:sldMk cId="1869999325" sldId="1861"/>
            <ac:spMk id="5" creationId="{C2A8FA8E-80DC-468B-AB33-77C815EA5E15}"/>
          </ac:spMkLst>
        </pc:spChg>
      </pc:sldChg>
    </pc:docChg>
  </pc:docChgLst>
  <pc:docChgLst>
    <pc:chgData name="Dana Baxter" userId="9738a99a-d5f5-4904-8c66-ea0bab204c70" providerId="ADAL" clId="{4C80FFE8-31F2-4E66-8FCA-E2545AEEB660}"/>
    <pc:docChg chg="undo redo custSel addSld delSld modSld sldOrd modSection">
      <pc:chgData name="Dana Baxter" userId="9738a99a-d5f5-4904-8c66-ea0bab204c70" providerId="ADAL" clId="{4C80FFE8-31F2-4E66-8FCA-E2545AEEB660}" dt="2018-09-21T01:00:19.839" v="2524" actId="113"/>
      <pc:docMkLst>
        <pc:docMk/>
      </pc:docMkLst>
      <pc:sldChg chg="addSp delSp modSp modAnim">
        <pc:chgData name="Dana Baxter" userId="9738a99a-d5f5-4904-8c66-ea0bab204c70" providerId="ADAL" clId="{4C80FFE8-31F2-4E66-8FCA-E2545AEEB660}" dt="2018-09-21T00:46:20.630" v="2517" actId="20577"/>
        <pc:sldMkLst>
          <pc:docMk/>
          <pc:sldMk cId="3586358513" sldId="259"/>
        </pc:sldMkLst>
        <pc:spChg chg="del">
          <ac:chgData name="Dana Baxter" userId="9738a99a-d5f5-4904-8c66-ea0bab204c70" providerId="ADAL" clId="{4C80FFE8-31F2-4E66-8FCA-E2545AEEB660}" dt="2018-09-19T21:07:11.682" v="1052" actId="478"/>
          <ac:spMkLst>
            <pc:docMk/>
            <pc:sldMk cId="3586358513" sldId="259"/>
            <ac:spMk id="5" creationId="{0B6F9F20-9F2F-406F-AC9D-909F5E710BD5}"/>
          </ac:spMkLst>
        </pc:spChg>
        <pc:spChg chg="del mod">
          <ac:chgData name="Dana Baxter" userId="9738a99a-d5f5-4904-8c66-ea0bab204c70" providerId="ADAL" clId="{4C80FFE8-31F2-4E66-8FCA-E2545AEEB660}" dt="2018-09-19T21:07:14.666" v="1054" actId="478"/>
          <ac:spMkLst>
            <pc:docMk/>
            <pc:sldMk cId="3586358513" sldId="259"/>
            <ac:spMk id="6" creationId="{BE24E703-5CE2-41EA-AAFC-52597E502F13}"/>
          </ac:spMkLst>
        </pc:spChg>
        <pc:spChg chg="del">
          <ac:chgData name="Dana Baxter" userId="9738a99a-d5f5-4904-8c66-ea0bab204c70" providerId="ADAL" clId="{4C80FFE8-31F2-4E66-8FCA-E2545AEEB660}" dt="2018-09-19T21:07:16.153" v="1055" actId="478"/>
          <ac:spMkLst>
            <pc:docMk/>
            <pc:sldMk cId="3586358513" sldId="259"/>
            <ac:spMk id="8" creationId="{BF9815D2-43C0-46FA-BC14-666F4AA118D2}"/>
          </ac:spMkLst>
        </pc:spChg>
        <pc:spChg chg="mod">
          <ac:chgData name="Dana Baxter" userId="9738a99a-d5f5-4904-8c66-ea0bab204c70" providerId="ADAL" clId="{4C80FFE8-31F2-4E66-8FCA-E2545AEEB660}" dt="2018-09-21T00:46:20.630" v="2517" actId="20577"/>
          <ac:spMkLst>
            <pc:docMk/>
            <pc:sldMk cId="3586358513" sldId="259"/>
            <ac:spMk id="11" creationId="{3F1F9026-E0A9-4404-B221-B2AD80EF0179}"/>
          </ac:spMkLst>
        </pc:spChg>
        <pc:spChg chg="add del mod">
          <ac:chgData name="Dana Baxter" userId="9738a99a-d5f5-4904-8c66-ea0bab204c70" providerId="ADAL" clId="{4C80FFE8-31F2-4E66-8FCA-E2545AEEB660}" dt="2018-09-19T21:07:11.682" v="1052" actId="478"/>
          <ac:spMkLst>
            <pc:docMk/>
            <pc:sldMk cId="3586358513" sldId="259"/>
            <ac:spMk id="17" creationId="{9BEFD6CD-94FB-4510-BF3B-E9291F2FD447}"/>
          </ac:spMkLst>
        </pc:spChg>
        <pc:spChg chg="add del mod">
          <ac:chgData name="Dana Baxter" userId="9738a99a-d5f5-4904-8c66-ea0bab204c70" providerId="ADAL" clId="{4C80FFE8-31F2-4E66-8FCA-E2545AEEB660}" dt="2018-09-19T21:07:11.682" v="1052" actId="478"/>
          <ac:spMkLst>
            <pc:docMk/>
            <pc:sldMk cId="3586358513" sldId="259"/>
            <ac:spMk id="18" creationId="{057712A9-171C-4E0D-A9A9-D1EC2459C1B1}"/>
          </ac:spMkLst>
        </pc:spChg>
        <pc:grpChg chg="del">
          <ac:chgData name="Dana Baxter" userId="9738a99a-d5f5-4904-8c66-ea0bab204c70" providerId="ADAL" clId="{4C80FFE8-31F2-4E66-8FCA-E2545AEEB660}" dt="2018-09-19T21:07:17.084" v="1056" actId="478"/>
          <ac:grpSpMkLst>
            <pc:docMk/>
            <pc:sldMk cId="3586358513" sldId="259"/>
            <ac:grpSpMk id="16" creationId="{FBB5C355-F9C3-47A4-B5BA-6DFBD7C9E311}"/>
          </ac:grpSpMkLst>
        </pc:grpChg>
        <pc:grpChg chg="add del mod">
          <ac:chgData name="Dana Baxter" userId="9738a99a-d5f5-4904-8c66-ea0bab204c70" providerId="ADAL" clId="{4C80FFE8-31F2-4E66-8FCA-E2545AEEB660}" dt="2018-09-19T21:07:11.682" v="1052" actId="478"/>
          <ac:grpSpMkLst>
            <pc:docMk/>
            <pc:sldMk cId="3586358513" sldId="259"/>
            <ac:grpSpMk id="19" creationId="{70C714F0-ADAE-47BC-A016-6F1CBFC5C714}"/>
          </ac:grpSpMkLst>
        </pc:grpChg>
        <pc:picChg chg="del">
          <ac:chgData name="Dana Baxter" userId="9738a99a-d5f5-4904-8c66-ea0bab204c70" providerId="ADAL" clId="{4C80FFE8-31F2-4E66-8FCA-E2545AEEB660}" dt="2018-09-19T21:07:11.682" v="1052" actId="478"/>
          <ac:picMkLst>
            <pc:docMk/>
            <pc:sldMk cId="3586358513" sldId="259"/>
            <ac:picMk id="12" creationId="{40A4AF6C-90A9-4A34-8E3D-5FF71CF78C9D}"/>
          </ac:picMkLst>
        </pc:picChg>
        <pc:picChg chg="del">
          <ac:chgData name="Dana Baxter" userId="9738a99a-d5f5-4904-8c66-ea0bab204c70" providerId="ADAL" clId="{4C80FFE8-31F2-4E66-8FCA-E2545AEEB660}" dt="2018-09-19T21:07:11.682" v="1052" actId="478"/>
          <ac:picMkLst>
            <pc:docMk/>
            <pc:sldMk cId="3586358513" sldId="259"/>
            <ac:picMk id="13" creationId="{F2FFCB8B-0A0C-4ECB-8AC6-08935A45EB21}"/>
          </ac:picMkLst>
        </pc:picChg>
      </pc:sldChg>
      <pc:sldChg chg="del">
        <pc:chgData name="Dana Baxter" userId="9738a99a-d5f5-4904-8c66-ea0bab204c70" providerId="ADAL" clId="{4C80FFE8-31F2-4E66-8FCA-E2545AEEB660}" dt="2018-09-20T18:39:43.647" v="1740" actId="2696"/>
        <pc:sldMkLst>
          <pc:docMk/>
          <pc:sldMk cId="1449338098" sldId="1558"/>
        </pc:sldMkLst>
      </pc:sldChg>
      <pc:sldChg chg="del">
        <pc:chgData name="Dana Baxter" userId="9738a99a-d5f5-4904-8c66-ea0bab204c70" providerId="ADAL" clId="{4C80FFE8-31F2-4E66-8FCA-E2545AEEB660}" dt="2018-09-20T18:39:01.895" v="1726" actId="2696"/>
        <pc:sldMkLst>
          <pc:docMk/>
          <pc:sldMk cId="29192662" sldId="1667"/>
        </pc:sldMkLst>
      </pc:sldChg>
      <pc:sldChg chg="addSp delSp modSp del">
        <pc:chgData name="Dana Baxter" userId="9738a99a-d5f5-4904-8c66-ea0bab204c70" providerId="ADAL" clId="{4C80FFE8-31F2-4E66-8FCA-E2545AEEB660}" dt="2018-09-21T00:43:54.644" v="2431" actId="20577"/>
        <pc:sldMkLst>
          <pc:docMk/>
          <pc:sldMk cId="282314174" sldId="1825"/>
        </pc:sldMkLst>
        <pc:spChg chg="mod">
          <ac:chgData name="Dana Baxter" userId="9738a99a-d5f5-4904-8c66-ea0bab204c70" providerId="ADAL" clId="{4C80FFE8-31F2-4E66-8FCA-E2545AEEB660}" dt="2018-09-13T20:27:49.073" v="358" actId="20577"/>
          <ac:spMkLst>
            <pc:docMk/>
            <pc:sldMk cId="282314174" sldId="1825"/>
            <ac:spMk id="6" creationId="{00000000-0000-0000-0000-000000000000}"/>
          </ac:spMkLst>
        </pc:spChg>
        <pc:spChg chg="mod">
          <ac:chgData name="Dana Baxter" userId="9738a99a-d5f5-4904-8c66-ea0bab204c70" providerId="ADAL" clId="{4C80FFE8-31F2-4E66-8FCA-E2545AEEB660}" dt="2018-09-19T21:30:54.333" v="1466" actId="1076"/>
          <ac:spMkLst>
            <pc:docMk/>
            <pc:sldMk cId="282314174" sldId="1825"/>
            <ac:spMk id="17" creationId="{00000000-0000-0000-0000-000000000000}"/>
          </ac:spMkLst>
        </pc:spChg>
        <pc:graphicFrameChg chg="add mod modGraphic">
          <ac:chgData name="Dana Baxter" userId="9738a99a-d5f5-4904-8c66-ea0bab204c70" providerId="ADAL" clId="{4C80FFE8-31F2-4E66-8FCA-E2545AEEB660}" dt="2018-09-13T20:27:45.541" v="357"/>
          <ac:graphicFrameMkLst>
            <pc:docMk/>
            <pc:sldMk cId="282314174" sldId="1825"/>
            <ac:graphicFrameMk id="2" creationId="{F38455C4-B716-4A0D-B87D-47D9B41579EF}"/>
          </ac:graphicFrameMkLst>
        </pc:graphicFrameChg>
        <pc:graphicFrameChg chg="del modGraphic">
          <ac:chgData name="Dana Baxter" userId="9738a99a-d5f5-4904-8c66-ea0bab204c70" providerId="ADAL" clId="{4C80FFE8-31F2-4E66-8FCA-E2545AEEB660}" dt="2018-09-19T21:14:42.245" v="1268" actId="478"/>
          <ac:graphicFrameMkLst>
            <pc:docMk/>
            <pc:sldMk cId="282314174" sldId="1825"/>
            <ac:graphicFrameMk id="7" creationId="{A3632CF4-BB39-4E4D-89BB-8CBF0986FCEC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1T00:43:54.644" v="2431" actId="20577"/>
          <ac:graphicFrameMkLst>
            <pc:docMk/>
            <pc:sldMk cId="282314174" sldId="1825"/>
            <ac:graphicFrameMk id="8" creationId="{049130E5-2EFB-4F32-B711-33E42B8B86DB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0T18:46:41.828" v="1841" actId="255"/>
          <ac:graphicFrameMkLst>
            <pc:docMk/>
            <pc:sldMk cId="282314174" sldId="1825"/>
            <ac:graphicFrameMk id="9" creationId="{C7811B1A-E2F4-4C62-AD84-5C2DD32FC4C4}"/>
          </ac:graphicFrameMkLst>
        </pc:graphicFrameChg>
      </pc:sldChg>
      <pc:sldChg chg="addSp delSp modSp">
        <pc:chgData name="Dana Baxter" userId="9738a99a-d5f5-4904-8c66-ea0bab204c70" providerId="ADAL" clId="{4C80FFE8-31F2-4E66-8FCA-E2545AEEB660}" dt="2018-09-20T18:43:31.349" v="1808" actId="1076"/>
        <pc:sldMkLst>
          <pc:docMk/>
          <pc:sldMk cId="543259053" sldId="1826"/>
        </pc:sldMkLst>
        <pc:spChg chg="add del">
          <ac:chgData name="Dana Baxter" userId="9738a99a-d5f5-4904-8c66-ea0bab204c70" providerId="ADAL" clId="{4C80FFE8-31F2-4E66-8FCA-E2545AEEB660}" dt="2018-09-19T18:21:47.242" v="481"/>
          <ac:spMkLst>
            <pc:docMk/>
            <pc:sldMk cId="543259053" sldId="1826"/>
            <ac:spMk id="2" creationId="{8238BB32-16D7-4AA5-B4E9-722FBED069AE}"/>
          </ac:spMkLst>
        </pc:spChg>
        <pc:spChg chg="add del">
          <ac:chgData name="Dana Baxter" userId="9738a99a-d5f5-4904-8c66-ea0bab204c70" providerId="ADAL" clId="{4C80FFE8-31F2-4E66-8FCA-E2545AEEB660}" dt="2018-09-19T18:21:46.867" v="480"/>
          <ac:spMkLst>
            <pc:docMk/>
            <pc:sldMk cId="543259053" sldId="1826"/>
            <ac:spMk id="3" creationId="{85914E1E-3F80-4BFD-82E1-A0176BBE2BB7}"/>
          </ac:spMkLst>
        </pc:spChg>
        <pc:spChg chg="add del">
          <ac:chgData name="Dana Baxter" userId="9738a99a-d5f5-4904-8c66-ea0bab204c70" providerId="ADAL" clId="{4C80FFE8-31F2-4E66-8FCA-E2545AEEB660}" dt="2018-09-19T18:21:52.028" v="484"/>
          <ac:spMkLst>
            <pc:docMk/>
            <pc:sldMk cId="543259053" sldId="1826"/>
            <ac:spMk id="4" creationId="{C3F7A20A-78CC-49C2-9120-EADA564421D4}"/>
          </ac:spMkLst>
        </pc:spChg>
        <pc:spChg chg="mod">
          <ac:chgData name="Dana Baxter" userId="9738a99a-d5f5-4904-8c66-ea0bab204c70" providerId="ADAL" clId="{4C80FFE8-31F2-4E66-8FCA-E2545AEEB660}" dt="2018-09-20T18:43:31.349" v="1808" actId="1076"/>
          <ac:spMkLst>
            <pc:docMk/>
            <pc:sldMk cId="543259053" sldId="1826"/>
            <ac:spMk id="6" creationId="{00000000-0000-0000-0000-000000000000}"/>
          </ac:spMkLst>
        </pc:spChg>
        <pc:spChg chg="mod">
          <ac:chgData name="Dana Baxter" userId="9738a99a-d5f5-4904-8c66-ea0bab204c70" providerId="ADAL" clId="{4C80FFE8-31F2-4E66-8FCA-E2545AEEB660}" dt="2018-09-10T20:47:00.899" v="14" actId="20577"/>
          <ac:spMkLst>
            <pc:docMk/>
            <pc:sldMk cId="543259053" sldId="1826"/>
            <ac:spMk id="17" creationId="{00000000-0000-0000-0000-000000000000}"/>
          </ac:spMkLst>
        </pc:spChg>
      </pc:sldChg>
      <pc:sldChg chg="del">
        <pc:chgData name="Dana Baxter" userId="9738a99a-d5f5-4904-8c66-ea0bab204c70" providerId="ADAL" clId="{4C80FFE8-31F2-4E66-8FCA-E2545AEEB660}" dt="2018-09-20T18:39:11.289" v="1727" actId="2696"/>
        <pc:sldMkLst>
          <pc:docMk/>
          <pc:sldMk cId="36245211" sldId="1827"/>
        </pc:sldMkLst>
      </pc:sldChg>
      <pc:sldChg chg="del">
        <pc:chgData name="Dana Baxter" userId="9738a99a-d5f5-4904-8c66-ea0bab204c70" providerId="ADAL" clId="{4C80FFE8-31F2-4E66-8FCA-E2545AEEB660}" dt="2018-09-20T18:39:14.875" v="1728" actId="2696"/>
        <pc:sldMkLst>
          <pc:docMk/>
          <pc:sldMk cId="1296763941" sldId="1828"/>
        </pc:sldMkLst>
      </pc:sldChg>
      <pc:sldChg chg="del">
        <pc:chgData name="Dana Baxter" userId="9738a99a-d5f5-4904-8c66-ea0bab204c70" providerId="ADAL" clId="{4C80FFE8-31F2-4E66-8FCA-E2545AEEB660}" dt="2018-09-20T18:39:16.695" v="1729" actId="2696"/>
        <pc:sldMkLst>
          <pc:docMk/>
          <pc:sldMk cId="3951288844" sldId="1829"/>
        </pc:sldMkLst>
      </pc:sldChg>
      <pc:sldChg chg="del">
        <pc:chgData name="Dana Baxter" userId="9738a99a-d5f5-4904-8c66-ea0bab204c70" providerId="ADAL" clId="{4C80FFE8-31F2-4E66-8FCA-E2545AEEB660}" dt="2018-09-20T18:39:22.056" v="1732" actId="2696"/>
        <pc:sldMkLst>
          <pc:docMk/>
          <pc:sldMk cId="919654438" sldId="1832"/>
        </pc:sldMkLst>
      </pc:sldChg>
      <pc:sldChg chg="del">
        <pc:chgData name="Dana Baxter" userId="9738a99a-d5f5-4904-8c66-ea0bab204c70" providerId="ADAL" clId="{4C80FFE8-31F2-4E66-8FCA-E2545AEEB660}" dt="2018-09-20T18:39:31.820" v="1733" actId="2696"/>
        <pc:sldMkLst>
          <pc:docMk/>
          <pc:sldMk cId="2490080963" sldId="1833"/>
        </pc:sldMkLst>
      </pc:sldChg>
      <pc:sldChg chg="del">
        <pc:chgData name="Dana Baxter" userId="9738a99a-d5f5-4904-8c66-ea0bab204c70" providerId="ADAL" clId="{4C80FFE8-31F2-4E66-8FCA-E2545AEEB660}" dt="2018-09-20T18:39:33.027" v="1734" actId="2696"/>
        <pc:sldMkLst>
          <pc:docMk/>
          <pc:sldMk cId="3336292955" sldId="1834"/>
        </pc:sldMkLst>
      </pc:sldChg>
      <pc:sldChg chg="del">
        <pc:chgData name="Dana Baxter" userId="9738a99a-d5f5-4904-8c66-ea0bab204c70" providerId="ADAL" clId="{4C80FFE8-31F2-4E66-8FCA-E2545AEEB660}" dt="2018-09-20T18:39:34.802" v="1735" actId="2696"/>
        <pc:sldMkLst>
          <pc:docMk/>
          <pc:sldMk cId="1026462762" sldId="1835"/>
        </pc:sldMkLst>
      </pc:sldChg>
      <pc:sldChg chg="del">
        <pc:chgData name="Dana Baxter" userId="9738a99a-d5f5-4904-8c66-ea0bab204c70" providerId="ADAL" clId="{4C80FFE8-31F2-4E66-8FCA-E2545AEEB660}" dt="2018-09-20T18:39:35.605" v="1736" actId="2696"/>
        <pc:sldMkLst>
          <pc:docMk/>
          <pc:sldMk cId="2918277821" sldId="1836"/>
        </pc:sldMkLst>
      </pc:sldChg>
      <pc:sldChg chg="del">
        <pc:chgData name="Dana Baxter" userId="9738a99a-d5f5-4904-8c66-ea0bab204c70" providerId="ADAL" clId="{4C80FFE8-31F2-4E66-8FCA-E2545AEEB660}" dt="2018-09-20T18:39:37.192" v="1737" actId="2696"/>
        <pc:sldMkLst>
          <pc:docMk/>
          <pc:sldMk cId="1135753075" sldId="1837"/>
        </pc:sldMkLst>
      </pc:sldChg>
      <pc:sldChg chg="del">
        <pc:chgData name="Dana Baxter" userId="9738a99a-d5f5-4904-8c66-ea0bab204c70" providerId="ADAL" clId="{4C80FFE8-31F2-4E66-8FCA-E2545AEEB660}" dt="2018-09-20T18:39:38.179" v="1738" actId="2696"/>
        <pc:sldMkLst>
          <pc:docMk/>
          <pc:sldMk cId="1895292026" sldId="1838"/>
        </pc:sldMkLst>
      </pc:sldChg>
      <pc:sldChg chg="del">
        <pc:chgData name="Dana Baxter" userId="9738a99a-d5f5-4904-8c66-ea0bab204c70" providerId="ADAL" clId="{4C80FFE8-31F2-4E66-8FCA-E2545AEEB660}" dt="2018-09-20T18:39:42.430" v="1739" actId="2696"/>
        <pc:sldMkLst>
          <pc:docMk/>
          <pc:sldMk cId="1804387314" sldId="1839"/>
        </pc:sldMkLst>
      </pc:sldChg>
      <pc:sldChg chg="modSp">
        <pc:chgData name="Dana Baxter" userId="9738a99a-d5f5-4904-8c66-ea0bab204c70" providerId="ADAL" clId="{4C80FFE8-31F2-4E66-8FCA-E2545AEEB660}" dt="2018-09-19T18:37:03.044" v="681" actId="20577"/>
        <pc:sldMkLst>
          <pc:docMk/>
          <pc:sldMk cId="1869999325" sldId="1861"/>
        </pc:sldMkLst>
        <pc:spChg chg="mod">
          <ac:chgData name="Dana Baxter" userId="9738a99a-d5f5-4904-8c66-ea0bab204c70" providerId="ADAL" clId="{4C80FFE8-31F2-4E66-8FCA-E2545AEEB660}" dt="2018-09-19T18:37:03.044" v="681" actId="20577"/>
          <ac:spMkLst>
            <pc:docMk/>
            <pc:sldMk cId="1869999325" sldId="1861"/>
            <ac:spMk id="6" creationId="{ACBB8B40-F3D1-4331-B430-E127860A693D}"/>
          </ac:spMkLst>
        </pc:spChg>
        <pc:spChg chg="mod">
          <ac:chgData name="Dana Baxter" userId="9738a99a-d5f5-4904-8c66-ea0bab204c70" providerId="ADAL" clId="{4C80FFE8-31F2-4E66-8FCA-E2545AEEB660}" dt="2018-09-13T20:18:28.045" v="241" actId="20577"/>
          <ac:spMkLst>
            <pc:docMk/>
            <pc:sldMk cId="1869999325" sldId="1861"/>
            <ac:spMk id="7" creationId="{5B233F29-D5A5-4DF5-AA87-020831D2ED66}"/>
          </ac:spMkLst>
        </pc:spChg>
      </pc:sldChg>
      <pc:sldChg chg="del">
        <pc:chgData name="Dana Baxter" userId="9738a99a-d5f5-4904-8c66-ea0bab204c70" providerId="ADAL" clId="{4C80FFE8-31F2-4E66-8FCA-E2545AEEB660}" dt="2018-09-20T18:39:18.246" v="1730" actId="2696"/>
        <pc:sldMkLst>
          <pc:docMk/>
          <pc:sldMk cId="928415983" sldId="1864"/>
        </pc:sldMkLst>
      </pc:sldChg>
      <pc:sldChg chg="del">
        <pc:chgData name="Dana Baxter" userId="9738a99a-d5f5-4904-8c66-ea0bab204c70" providerId="ADAL" clId="{4C80FFE8-31F2-4E66-8FCA-E2545AEEB660}" dt="2018-09-20T18:39:19.768" v="1731" actId="2696"/>
        <pc:sldMkLst>
          <pc:docMk/>
          <pc:sldMk cId="2456311117" sldId="1875"/>
        </pc:sldMkLst>
      </pc:sldChg>
      <pc:sldChg chg="add del ord">
        <pc:chgData name="Dana Baxter" userId="9738a99a-d5f5-4904-8c66-ea0bab204c70" providerId="ADAL" clId="{4C80FFE8-31F2-4E66-8FCA-E2545AEEB660}" dt="2018-09-20T18:37:56.893" v="1711" actId="2696"/>
        <pc:sldMkLst>
          <pc:docMk/>
          <pc:sldMk cId="583159130" sldId="1879"/>
        </pc:sldMkLst>
      </pc:sldChg>
      <pc:sldChg chg="delSp modSp del">
        <pc:chgData name="Dana Baxter" userId="9738a99a-d5f5-4904-8c66-ea0bab204c70" providerId="ADAL" clId="{4C80FFE8-31F2-4E66-8FCA-E2545AEEB660}" dt="2018-09-20T18:32:03.539" v="1649" actId="2696"/>
        <pc:sldMkLst>
          <pc:docMk/>
          <pc:sldMk cId="1494761925" sldId="1880"/>
        </pc:sldMkLst>
        <pc:spChg chg="mod">
          <ac:chgData name="Dana Baxter" userId="9738a99a-d5f5-4904-8c66-ea0bab204c70" providerId="ADAL" clId="{4C80FFE8-31F2-4E66-8FCA-E2545AEEB660}" dt="2018-09-19T21:31:11.439" v="1471" actId="1076"/>
          <ac:spMkLst>
            <pc:docMk/>
            <pc:sldMk cId="1494761925" sldId="1880"/>
            <ac:spMk id="17" creationId="{00000000-0000-0000-0000-000000000000}"/>
          </ac:spMkLst>
        </pc:spChg>
        <pc:graphicFrameChg chg="mod modGraphic">
          <ac:chgData name="Dana Baxter" userId="9738a99a-d5f5-4904-8c66-ea0bab204c70" providerId="ADAL" clId="{4C80FFE8-31F2-4E66-8FCA-E2545AEEB660}" dt="2018-09-20T18:31:44.230" v="1646" actId="255"/>
          <ac:graphicFrameMkLst>
            <pc:docMk/>
            <pc:sldMk cId="1494761925" sldId="1880"/>
            <ac:graphicFrameMk id="6" creationId="{6BFF0EAC-13FC-4ECF-AC20-8DA72DECA81B}"/>
          </ac:graphicFrameMkLst>
        </pc:graphicFrameChg>
        <pc:graphicFrameChg chg="del modGraphic">
          <ac:chgData name="Dana Baxter" userId="9738a99a-d5f5-4904-8c66-ea0bab204c70" providerId="ADAL" clId="{4C80FFE8-31F2-4E66-8FCA-E2545AEEB660}" dt="2018-09-19T21:21:42.466" v="1374" actId="478"/>
          <ac:graphicFrameMkLst>
            <pc:docMk/>
            <pc:sldMk cId="1494761925" sldId="1880"/>
            <ac:graphicFrameMk id="7" creationId="{A3632CF4-BB39-4E4D-89BB-8CBF0986FCEC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0T18:31:53.278" v="1648" actId="255"/>
          <ac:graphicFrameMkLst>
            <pc:docMk/>
            <pc:sldMk cId="1494761925" sldId="1880"/>
            <ac:graphicFrameMk id="10" creationId="{BF03E5E9-F0FB-402B-A6D6-54BB345E4D02}"/>
          </ac:graphicFrameMkLst>
        </pc:graphicFrameChg>
      </pc:sldChg>
      <pc:sldChg chg="modSp del">
        <pc:chgData name="Dana Baxter" userId="9738a99a-d5f5-4904-8c66-ea0bab204c70" providerId="ADAL" clId="{4C80FFE8-31F2-4E66-8FCA-E2545AEEB660}" dt="2018-09-20T18:37:12.415" v="1705" actId="2696"/>
        <pc:sldMkLst>
          <pc:docMk/>
          <pc:sldMk cId="41871438" sldId="1881"/>
        </pc:sldMkLst>
        <pc:graphicFrameChg chg="mod modGraphic">
          <ac:chgData name="Dana Baxter" userId="9738a99a-d5f5-4904-8c66-ea0bab204c70" providerId="ADAL" clId="{4C80FFE8-31F2-4E66-8FCA-E2545AEEB660}" dt="2018-09-20T18:28:07.269" v="1598" actId="14100"/>
          <ac:graphicFrameMkLst>
            <pc:docMk/>
            <pc:sldMk cId="41871438" sldId="1881"/>
            <ac:graphicFrameMk id="8" creationId="{049130E5-2EFB-4F32-B711-33E42B8B86DB}"/>
          </ac:graphicFrameMkLst>
        </pc:graphicFrameChg>
      </pc:sldChg>
      <pc:sldChg chg="delSp modSp del">
        <pc:chgData name="Dana Baxter" userId="9738a99a-d5f5-4904-8c66-ea0bab204c70" providerId="ADAL" clId="{4C80FFE8-31F2-4E66-8FCA-E2545AEEB660}" dt="2018-09-20T18:37:53.757" v="1710" actId="2696"/>
        <pc:sldMkLst>
          <pc:docMk/>
          <pc:sldMk cId="229957177" sldId="1882"/>
        </pc:sldMkLst>
        <pc:graphicFrameChg chg="del">
          <ac:chgData name="Dana Baxter" userId="9738a99a-d5f5-4904-8c66-ea0bab204c70" providerId="ADAL" clId="{4C80FFE8-31F2-4E66-8FCA-E2545AEEB660}" dt="2018-09-19T21:29:26.361" v="1436" actId="478"/>
          <ac:graphicFrameMkLst>
            <pc:docMk/>
            <pc:sldMk cId="229957177" sldId="1882"/>
            <ac:graphicFrameMk id="7" creationId="{A3632CF4-BB39-4E4D-89BB-8CBF0986FCEC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0T18:30:04.357" v="1639" actId="20577"/>
          <ac:graphicFrameMkLst>
            <pc:docMk/>
            <pc:sldMk cId="229957177" sldId="1882"/>
            <ac:graphicFrameMk id="12" creationId="{61F9FD2D-7EB9-4E25-9041-62626448A059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0T18:28:15.802" v="1600" actId="1076"/>
          <ac:graphicFrameMkLst>
            <pc:docMk/>
            <pc:sldMk cId="229957177" sldId="1882"/>
            <ac:graphicFrameMk id="13" creationId="{FDF45CFA-2278-4CBC-84F4-3497CDC9955C}"/>
          </ac:graphicFrameMkLst>
        </pc:graphicFrameChg>
        <pc:picChg chg="del">
          <ac:chgData name="Dana Baxter" userId="9738a99a-d5f5-4904-8c66-ea0bab204c70" providerId="ADAL" clId="{4C80FFE8-31F2-4E66-8FCA-E2545AEEB660}" dt="2018-09-19T21:28:48.483" v="1427" actId="478"/>
          <ac:picMkLst>
            <pc:docMk/>
            <pc:sldMk cId="229957177" sldId="1882"/>
            <ac:picMk id="14" creationId="{C32856FA-C8DE-4FC2-8029-71DC2FAA6DAC}"/>
          </ac:picMkLst>
        </pc:picChg>
      </pc:sldChg>
      <pc:sldChg chg="modSp add">
        <pc:chgData name="Dana Baxter" userId="9738a99a-d5f5-4904-8c66-ea0bab204c70" providerId="ADAL" clId="{4C80FFE8-31F2-4E66-8FCA-E2545AEEB660}" dt="2018-09-21T00:57:21.665" v="2522" actId="14100"/>
        <pc:sldMkLst>
          <pc:docMk/>
          <pc:sldMk cId="3973103240" sldId="1883"/>
        </pc:sldMkLst>
        <pc:spChg chg="mod">
          <ac:chgData name="Dana Baxter" userId="9738a99a-d5f5-4904-8c66-ea0bab204c70" providerId="ADAL" clId="{4C80FFE8-31F2-4E66-8FCA-E2545AEEB660}" dt="2018-09-19T21:31:44.049" v="1476"/>
          <ac:spMkLst>
            <pc:docMk/>
            <pc:sldMk cId="3973103240" sldId="1883"/>
            <ac:spMk id="17" creationId="{00000000-0000-0000-0000-000000000000}"/>
          </ac:spMkLst>
        </pc:spChg>
        <pc:graphicFrameChg chg="mod modGraphic">
          <ac:chgData name="Dana Baxter" userId="9738a99a-d5f5-4904-8c66-ea0bab204c70" providerId="ADAL" clId="{4C80FFE8-31F2-4E66-8FCA-E2545AEEB660}" dt="2018-09-21T00:57:15.589" v="2521" actId="14100"/>
          <ac:graphicFrameMkLst>
            <pc:docMk/>
            <pc:sldMk cId="3973103240" sldId="1883"/>
            <ac:graphicFrameMk id="8" creationId="{049130E5-2EFB-4F32-B711-33E42B8B86DB}"/>
          </ac:graphicFrameMkLst>
        </pc:graphicFrameChg>
        <pc:graphicFrameChg chg="mod modGraphic">
          <ac:chgData name="Dana Baxter" userId="9738a99a-d5f5-4904-8c66-ea0bab204c70" providerId="ADAL" clId="{4C80FFE8-31F2-4E66-8FCA-E2545AEEB660}" dt="2018-09-21T00:57:21.665" v="2522" actId="14100"/>
          <ac:graphicFrameMkLst>
            <pc:docMk/>
            <pc:sldMk cId="3973103240" sldId="1883"/>
            <ac:graphicFrameMk id="9" creationId="{C7811B1A-E2F4-4C62-AD84-5C2DD32FC4C4}"/>
          </ac:graphicFrameMkLst>
        </pc:graphicFrameChg>
      </pc:sldChg>
      <pc:sldChg chg="addSp delSp modSp add">
        <pc:chgData name="Dana Baxter" userId="9738a99a-d5f5-4904-8c66-ea0bab204c70" providerId="ADAL" clId="{4C80FFE8-31F2-4E66-8FCA-E2545AEEB660}" dt="2018-09-20T18:47:28.016" v="1847" actId="255"/>
        <pc:sldMkLst>
          <pc:docMk/>
          <pc:sldMk cId="3554573252" sldId="1884"/>
        </pc:sldMkLst>
        <pc:spChg chg="mod">
          <ac:chgData name="Dana Baxter" userId="9738a99a-d5f5-4904-8c66-ea0bab204c70" providerId="ADAL" clId="{4C80FFE8-31F2-4E66-8FCA-E2545AEEB660}" dt="2018-09-20T18:36:46.858" v="1700"/>
          <ac:spMkLst>
            <pc:docMk/>
            <pc:sldMk cId="3554573252" sldId="1884"/>
            <ac:spMk id="17" creationId="{00000000-0000-0000-0000-000000000000}"/>
          </ac:spMkLst>
        </pc:spChg>
        <pc:graphicFrameChg chg="add mod modGraphic">
          <ac:chgData name="Dana Baxter" userId="9738a99a-d5f5-4904-8c66-ea0bab204c70" providerId="ADAL" clId="{4C80FFE8-31F2-4E66-8FCA-E2545AEEB660}" dt="2018-09-20T18:47:28.016" v="1847" actId="255"/>
          <ac:graphicFrameMkLst>
            <pc:docMk/>
            <pc:sldMk cId="3554573252" sldId="1884"/>
            <ac:graphicFrameMk id="5" creationId="{3614EE2B-84D1-4121-B898-E728C1D475DB}"/>
          </ac:graphicFrameMkLst>
        </pc:graphicFrameChg>
        <pc:graphicFrameChg chg="del">
          <ac:chgData name="Dana Baxter" userId="9738a99a-d5f5-4904-8c66-ea0bab204c70" providerId="ADAL" clId="{4C80FFE8-31F2-4E66-8FCA-E2545AEEB660}" dt="2018-09-20T18:36:55.429" v="1701" actId="478"/>
          <ac:graphicFrameMkLst>
            <pc:docMk/>
            <pc:sldMk cId="3554573252" sldId="1884"/>
            <ac:graphicFrameMk id="8" creationId="{049130E5-2EFB-4F32-B711-33E42B8B86DB}"/>
          </ac:graphicFrameMkLst>
        </pc:graphicFrameChg>
        <pc:graphicFrameChg chg="del modGraphic">
          <ac:chgData name="Dana Baxter" userId="9738a99a-d5f5-4904-8c66-ea0bab204c70" providerId="ADAL" clId="{4C80FFE8-31F2-4E66-8FCA-E2545AEEB660}" dt="2018-09-20T18:36:59.790" v="1703" actId="478"/>
          <ac:graphicFrameMkLst>
            <pc:docMk/>
            <pc:sldMk cId="3554573252" sldId="1884"/>
            <ac:graphicFrameMk id="9" creationId="{C7811B1A-E2F4-4C62-AD84-5C2DD32FC4C4}"/>
          </ac:graphicFrameMkLst>
        </pc:graphicFrameChg>
      </pc:sldChg>
      <pc:sldChg chg="addSp delSp modSp add">
        <pc:chgData name="Dana Baxter" userId="9738a99a-d5f5-4904-8c66-ea0bab204c70" providerId="ADAL" clId="{4C80FFE8-31F2-4E66-8FCA-E2545AEEB660}" dt="2018-09-21T01:00:19.839" v="2524" actId="113"/>
        <pc:sldMkLst>
          <pc:docMk/>
          <pc:sldMk cId="4260909831" sldId="1885"/>
        </pc:sldMkLst>
        <pc:spChg chg="mod">
          <ac:chgData name="Dana Baxter" userId="9738a99a-d5f5-4904-8c66-ea0bab204c70" providerId="ADAL" clId="{4C80FFE8-31F2-4E66-8FCA-E2545AEEB660}" dt="2018-09-20T18:45:29.588" v="1831" actId="1076"/>
          <ac:spMkLst>
            <pc:docMk/>
            <pc:sldMk cId="4260909831" sldId="1885"/>
            <ac:spMk id="17" creationId="{00000000-0000-0000-0000-000000000000}"/>
          </ac:spMkLst>
        </pc:spChg>
        <pc:graphicFrameChg chg="add mod modGraphic">
          <ac:chgData name="Dana Baxter" userId="9738a99a-d5f5-4904-8c66-ea0bab204c70" providerId="ADAL" clId="{4C80FFE8-31F2-4E66-8FCA-E2545AEEB660}" dt="2018-09-21T00:30:29.277" v="2082" actId="20577"/>
          <ac:graphicFrameMkLst>
            <pc:docMk/>
            <pc:sldMk cId="4260909831" sldId="1885"/>
            <ac:graphicFrameMk id="4" creationId="{C0C55EE1-C6B0-4C15-A489-3FBBDE8D2E26}"/>
          </ac:graphicFrameMkLst>
        </pc:graphicFrameChg>
        <pc:graphicFrameChg chg="del">
          <ac:chgData name="Dana Baxter" userId="9738a99a-d5f5-4904-8c66-ea0bab204c70" providerId="ADAL" clId="{4C80FFE8-31F2-4E66-8FCA-E2545AEEB660}" dt="2018-09-20T18:37:27.865" v="1708" actId="478"/>
          <ac:graphicFrameMkLst>
            <pc:docMk/>
            <pc:sldMk cId="4260909831" sldId="1885"/>
            <ac:graphicFrameMk id="5" creationId="{3614EE2B-84D1-4121-B898-E728C1D475DB}"/>
          </ac:graphicFrameMkLst>
        </pc:graphicFrameChg>
        <pc:graphicFrameChg chg="add mod modGraphic">
          <ac:chgData name="Dana Baxter" userId="9738a99a-d5f5-4904-8c66-ea0bab204c70" providerId="ADAL" clId="{4C80FFE8-31F2-4E66-8FCA-E2545AEEB660}" dt="2018-09-21T01:00:19.839" v="2524" actId="113"/>
          <ac:graphicFrameMkLst>
            <pc:docMk/>
            <pc:sldMk cId="4260909831" sldId="1885"/>
            <ac:graphicFrameMk id="6" creationId="{10777C43-111F-48FE-B5A8-9B0569C9A7F3}"/>
          </ac:graphicFrameMkLst>
        </pc:graphicFrameChg>
      </pc:sldChg>
      <pc:sldMasterChg chg="delSldLayout">
        <pc:chgData name="Dana Baxter" userId="9738a99a-d5f5-4904-8c66-ea0bab204c70" providerId="ADAL" clId="{4C80FFE8-31F2-4E66-8FCA-E2545AEEB660}" dt="2018-09-20T18:39:43.647" v="1741" actId="2696"/>
        <pc:sldMasterMkLst>
          <pc:docMk/>
          <pc:sldMasterMk cId="4137626204" sldId="2147484671"/>
        </pc:sldMasterMkLst>
        <pc:sldLayoutChg chg="del">
          <pc:chgData name="Dana Baxter" userId="9738a99a-d5f5-4904-8c66-ea0bab204c70" providerId="ADAL" clId="{4C80FFE8-31F2-4E66-8FCA-E2545AEEB660}" dt="2018-09-20T18:39:43.647" v="1741" actId="2696"/>
          <pc:sldLayoutMkLst>
            <pc:docMk/>
            <pc:sldMasterMk cId="4137626204" sldId="2147484671"/>
            <pc:sldLayoutMk cId="2970728767" sldId="214748473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9/22/2018 11:19 AM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9/22/2018 11:19 AM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9/22/2018 11:19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5152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9/22/2018 11:19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177322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FDC7D-F4BE-4668-920D-08874925A5D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9/22/2018 11:19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942924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9/22/2018 11:19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8544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9/22/2018 11:19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349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9/22/2018 11:19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77016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9/22/2018 11:19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46808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9/22/2018 11:19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8151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9/22/2018 11:19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9164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9/22/2018 11:19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8930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91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9/22/2018 11:19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pPr marL="0" marR="0" lvl="0" indent="0" algn="r" defTabSz="914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8710812" y="1771650"/>
            <a:ext cx="3481189" cy="419608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34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00F7B6E-608C-4712-A939-BEBE059E295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DC5E8A2-8275-4F90-BA55-9B66D81C4A9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C563208-4732-48A3-81E6-533A2E2DD53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D0ADC22-C4D5-4BE8-99A8-91566ADDBF5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1C4D457-0F93-4853-AB02-01C200DE6658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8D605B0-4DEE-4101-AC83-CD1D15D14DB9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EF14ED5-2275-4C01-96DD-1D24FE9FD6EE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1E8C76-6A67-4E1C-BCC4-8D2ABCC0212A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ABDD9FA-82C7-4E69-9895-354AD0BDD19E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A7CD18E-2839-44B2-9BA7-6356529D686A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7E64CE-434E-410A-823C-4872E71DD278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92AA81-D52A-4877-AE2C-AB5B4D374D19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E84D11A-0DE4-40A8-BB80-889FF30CCE03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80E0B5D-2F12-4C6E-92C5-3765C579ADE8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5DAB00-242D-4D78-B6BF-F678C14B519F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24698C-3D67-4D42-9DE6-531F5A0C7EA3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99246CD-F05A-4044-B7A4-384A7B272509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6930CAB-4305-4191-AD01-9D22AAD264D9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FBC50E9-9F0E-4D62-9AA6-DC145681D1EA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9610B7D-2856-472A-B98F-5684402C6C99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73E078-D753-4C8F-98BB-75D0CBE314FE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AA82456-62CD-4C42-91A4-3FFD8F19BCBD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1ABB687-FC0A-4A48-8466-BF8A1129E230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EEA91BF-1A44-4FB0-92F0-23098E7BBFCD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1C6A8E-CEC6-4129-9FB2-A426C6CE84EB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5B8F1F-9F8A-42BF-8770-AEABCEC35D18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EE7F2A-0858-47D2-B1D0-D33BCD933AB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600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39AAC9F-C8B8-422E-93FC-08A064104000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09379AA-B540-4886-8794-46BA10F3D91B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E5BC201-014B-48F5-BAC0-4FBBACCBF586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72CD027-1ABE-4E4A-BE9E-EF73250F92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2C85D91-63CC-4FF7-A826-BE886CDB017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5C67E6-D930-403F-9550-70EC2A102AB5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DB9C074-A5A6-4082-9FCD-D487FD8013E5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E3D79EB-E5E0-4CA3-A7CE-50069CC73F1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2F892FB-2465-40CF-A81F-AC989DC09CE4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8BADF38-50C7-4E4B-AA00-660BF4161C96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1B782C-38CF-4C16-8A55-9C1BEA5AF3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1A234A0-3B09-4E85-880A-C885FBEE2401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6516D46-39CD-420E-9263-03065B10F8F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B28F64C-F49A-4F09-A9C2-8502680A64D7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AE00412-2C1C-4CAB-B1D4-B046A4B37C24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1030AB7-3DE7-407A-98DE-751351FCBFB5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074BD83-98DD-4084-9D1E-CDACFD005AFF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C85498-5D07-457D-BA73-99E2EB50130B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F2CE11-90A6-43A8-B2DC-45295F10CB64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5F154A-ABA1-4F9A-97F8-C50108DD1A97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4AC8DFE-7BB0-4D98-AA21-405DB4B06225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39938CF-5CFF-4707-BBDD-DD19FA0A50F1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3332E5E-0308-4370-A841-A20570A69BDF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E46D602-7D42-411E-8BA6-6F74E13FE60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F344C1-9929-4E86-BB1A-05E12D1570DF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33AFD-19AA-49B8-BCF7-2D0EAA89273D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B75AC2-D122-402F-B448-B0118576BB4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2077479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1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92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4756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4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7658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D39B-F5F5-4AF9-9752-5AEE92ECA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27ECA-CE49-431C-941D-01164282B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FAAC-4FF7-4170-A87C-85FDCB78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F275-38EF-4825-899A-ED009724E9C2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F7A4-D04C-4435-BD01-0B7FF380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94182-D3A0-44AF-A6E3-1C320D51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0B4-F409-4105-A93A-ED13B8976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>
                <a:latin typeface="+mj-lt"/>
              </a:rPr>
              <a:t>Session code here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0C272-8E66-429C-A9F7-1C4E612DB65F}"/>
              </a:ext>
            </a:extLst>
          </p:cNvPr>
          <p:cNvCxnSpPr>
            <a:cxnSpLocks/>
          </p:cNvCxnSpPr>
          <p:nvPr userDrawn="1"/>
        </p:nvCxnSpPr>
        <p:spPr>
          <a:xfrm>
            <a:off x="11895763" y="1817370"/>
            <a:ext cx="0" cy="710565"/>
          </a:xfrm>
          <a:prstGeom prst="line">
            <a:avLst/>
          </a:prstGeom>
          <a:ln>
            <a:solidFill>
              <a:srgbClr val="D83B0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 dirty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210CF-A0F8-409C-A4D3-027E8C0B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6311"/>
          <a:stretch/>
        </p:blipFill>
        <p:spPr>
          <a:xfrm>
            <a:off x="8717519" y="1816159"/>
            <a:ext cx="3474481" cy="41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6EA2AC-FEA2-4901-8495-272A5FA7FC20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96FE2B-3270-4E2C-AD0E-3AB4FD1B8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4A5D7CE-1FED-4CEA-810D-4198E99242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F408BE-3FB0-4FA0-B683-0E647B7E04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46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948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87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305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53628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4707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966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E07265-7E47-481D-9C2B-6C8BF221FAA5}"/>
              </a:ext>
            </a:extLst>
          </p:cNvPr>
          <p:cNvGrpSpPr/>
          <p:nvPr userDrawn="1"/>
        </p:nvGrpSpPr>
        <p:grpSpPr>
          <a:xfrm>
            <a:off x="6194603" y="-1"/>
            <a:ext cx="5997398" cy="6858001"/>
            <a:chOff x="6194603" y="-1"/>
            <a:chExt cx="5997398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AE405F-E300-4B3D-9110-B06B75841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73" b="6474"/>
            <a:stretch/>
          </p:blipFill>
          <p:spPr>
            <a:xfrm>
              <a:off x="8502819" y="1461694"/>
              <a:ext cx="3689182" cy="539630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D0436A-7978-419B-9760-5EFC6747DD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821"/>
            <a:stretch/>
          </p:blipFill>
          <p:spPr>
            <a:xfrm>
              <a:off x="7548652" y="-1"/>
              <a:ext cx="1182753" cy="10766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7C68831-B0BD-42C1-AB2F-BEAC8CFD1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214"/>
            <a:stretch/>
          </p:blipFill>
          <p:spPr>
            <a:xfrm>
              <a:off x="6194603" y="5896894"/>
              <a:ext cx="1182753" cy="961106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F5D6DE-2629-4577-9B98-7A1666013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579648"/>
            <a:ext cx="3768898" cy="553998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Enter title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3769300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9910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59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993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7593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B071B18-AE3E-4C1A-8C40-38A79DBA86AA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74D211-CD8A-4B0E-B9C0-C2FF7D72BE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1513C0-489E-4E2E-9C12-D1DC6B98AB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84DC410-B12F-4706-B9C8-EBBBA766DA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3769475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body text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D9BE8EAA-F7ED-46CD-A31F-E4299C08F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016500" y="292100"/>
            <a:ext cx="6881813" cy="6272213"/>
          </a:xfrm>
          <a:blipFill>
            <a:blip r:embed="rId4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508000" dist="63500" dir="2700000" sx="101000" sy="101000" algn="tl" rotWithShape="0">
              <a:prstClr val="black">
                <a:alpha val="33000"/>
              </a:prstClr>
            </a:outerShdw>
          </a:effectLst>
        </p:spPr>
        <p:txBody>
          <a:bodyPr tIns="118872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rgbClr val="FFFFFF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146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765DB89-7B31-44F9-9B76-2E06E7805A5E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E8D605-B082-4C02-839C-9C18EA6541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9382F8-B3AE-4F98-8782-19AA597713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3278C9-22EA-4588-8125-8F64C455E5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16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E3688-F7FF-4D8A-BE15-6CEE4046B621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A126B3-3793-49DF-951A-6BEC5934FF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E8673A-798E-4BFA-88EE-4BCCF0BF21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970F2A-65AD-4C60-92A1-97326C8B6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4498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8E8A28C-CBDE-4C67-825F-C47808C9BDD6}"/>
              </a:ext>
            </a:extLst>
          </p:cNvPr>
          <p:cNvGrpSpPr/>
          <p:nvPr userDrawn="1"/>
        </p:nvGrpSpPr>
        <p:grpSpPr>
          <a:xfrm>
            <a:off x="6194603" y="0"/>
            <a:ext cx="5997398" cy="6858001"/>
            <a:chOff x="6194603" y="0"/>
            <a:chExt cx="5997398" cy="685800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6ED7E4A-DB81-4ED7-82E1-34B79F3FF4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8458" b="6473"/>
            <a:stretch/>
          </p:blipFill>
          <p:spPr>
            <a:xfrm>
              <a:off x="8501387" y="1460680"/>
              <a:ext cx="3690614" cy="539732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E4BCF2-710C-4869-A4C5-C1345D5F2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21645"/>
            <a:stretch/>
          </p:blipFill>
          <p:spPr>
            <a:xfrm>
              <a:off x="7548652" y="0"/>
              <a:ext cx="1179576" cy="10762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B7B7A20-BA31-44FA-9F1C-298649B34C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30060"/>
            <a:stretch/>
          </p:blipFill>
          <p:spPr>
            <a:xfrm>
              <a:off x="6194603" y="5897361"/>
              <a:ext cx="1179576" cy="960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84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714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434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4791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9267" y="4773828"/>
            <a:ext cx="6769045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2000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84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001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781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1828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2355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1092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673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717" r:id="rId10"/>
    <p:sldLayoutId id="2147484728" r:id="rId11"/>
    <p:sldLayoutId id="2147484690" r:id="rId12"/>
    <p:sldLayoutId id="2147484692" r:id="rId13"/>
    <p:sldLayoutId id="2147484694" r:id="rId14"/>
    <p:sldLayoutId id="2147484695" r:id="rId15"/>
    <p:sldLayoutId id="2147484697" r:id="rId16"/>
    <p:sldLayoutId id="2147484698" r:id="rId17"/>
    <p:sldLayoutId id="2147484699" r:id="rId18"/>
    <p:sldLayoutId id="2147484732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  <p:sldLayoutId id="2147484750" r:id="rId17"/>
    <p:sldLayoutId id="2147484751" r:id="rId18"/>
    <p:sldLayoutId id="2147484752" r:id="rId1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gnite.mobileAp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myignite.techcommunity.microsoft.com/evaluation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zsk/DevOpsKit-docs/blob/master/06-Security-Telemetry/Readme.md" TargetMode="External"/><Relationship Id="rId3" Type="http://schemas.openxmlformats.org/officeDocument/2006/relationships/hyperlink" Target="https://github.com/azsk/DevOpsKit-docs/blob/master/01-Subscription-Security/Readme.md" TargetMode="External"/><Relationship Id="rId7" Type="http://schemas.openxmlformats.org/officeDocument/2006/relationships/hyperlink" Target="https://github.com/azsk/DevOpsKit-docs/blob/master/05-Alerting-and-Monitoring/Readme.m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zsk/DevOpsKit-docs/blob/master/04-Continous-Assurance/Readme.md" TargetMode="External"/><Relationship Id="rId5" Type="http://schemas.openxmlformats.org/officeDocument/2006/relationships/hyperlink" Target="https://github.com/azsk/DevOpsKit-docs/blob/master/03-Security-In-CICD/Readme.md" TargetMode="External"/><Relationship Id="rId4" Type="http://schemas.openxmlformats.org/officeDocument/2006/relationships/hyperlink" Target="https://github.com/azsk/DevOpsKit-docs/blob/master/02-Secure-Development/Readme.m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ignite.techcommunity.microsoft.com/sessions/64711?source=sessions" TargetMode="External"/><Relationship Id="rId7" Type="http://schemas.openxmlformats.org/officeDocument/2006/relationships/hyperlink" Target="http://aka.ms/itshowca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annel9.msdn.com/Events/Build/2018/THR2030" TargetMode="External"/><Relationship Id="rId5" Type="http://schemas.openxmlformats.org/officeDocument/2006/relationships/hyperlink" Target="https://channel9.msdn.com/shows/azure-friday/Getting-started-with-the-Secure-DevOps-Kit-for-Azure-AzSK" TargetMode="External"/><Relationship Id="rId4" Type="http://schemas.openxmlformats.org/officeDocument/2006/relationships/hyperlink" Target="https://myignite.techcommunity.microsoft.com/sessions/65631?source=sess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94868"/>
      </p:ext>
    </p:extLst>
  </p:cSld>
  <p:clrMapOvr>
    <a:masterClrMapping/>
  </p:clrMapOvr>
  <p:transition>
    <p:fade/>
  </p:transition>
</p:sld>
</file>

<file path=ppt/slides/slide10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36" t="13749" r="1" b="11346"/>
          <a:stretch/>
        </p:blipFill>
        <p:spPr>
          <a:xfrm>
            <a:off x="2593" y="0"/>
            <a:ext cx="12189407" cy="6857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2" y="5889196"/>
            <a:ext cx="2217576" cy="81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7058" y="153325"/>
            <a:ext cx="4823785" cy="5652044"/>
          </a:xfrm>
          <a:prstGeom prst="rect">
            <a:avLst/>
          </a:prstGeom>
          <a:noFill/>
        </p:spPr>
        <p:txBody>
          <a:bodyPr wrap="square" lIns="268851" tIns="268851" rIns="268851" bIns="268851" rtlCol="0">
            <a:spAutoFit/>
          </a:bodyPr>
          <a:lstStyle/>
          <a:p>
            <a:pPr defTabSz="1218893">
              <a:defRPr/>
            </a:pPr>
            <a:r>
              <a:rPr lang="en-US" sz="60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Showcase</a:t>
            </a:r>
          </a:p>
          <a:p>
            <a:pPr defTabSz="1218893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how our IT pros are digitally transforming the Microsoft enterprise</a:t>
            </a:r>
          </a:p>
          <a:p>
            <a:pPr defTabSz="1218893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-white papers</a:t>
            </a:r>
            <a:b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-technical case studies</a:t>
            </a:r>
            <a:b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-articles</a:t>
            </a:r>
            <a:b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-webinars</a:t>
            </a:r>
            <a:b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-blog</a:t>
            </a:r>
            <a:br>
              <a:rPr lang="en-US" sz="2800" dirty="0">
                <a:solidFill>
                  <a:srgbClr val="E5E6E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>
              <a:solidFill>
                <a:srgbClr val="E5E6E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53C2E-7C49-466C-BC73-FC5B724DB784}"/>
              </a:ext>
            </a:extLst>
          </p:cNvPr>
          <p:cNvSpPr txBox="1"/>
          <p:nvPr/>
        </p:nvSpPr>
        <p:spPr>
          <a:xfrm>
            <a:off x="7446461" y="5805369"/>
            <a:ext cx="439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microsoft.com/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itshowcase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823DF-EC34-41F2-A2D0-BBC3CA4A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68" y="291068"/>
            <a:ext cx="6769045" cy="861774"/>
          </a:xfrm>
        </p:spPr>
        <p:txBody>
          <a:bodyPr/>
          <a:lstStyle/>
          <a:p>
            <a:r>
              <a:rPr lang="en-US" dirty="0"/>
              <a:t>Please evaluate this session</a:t>
            </a:r>
            <a:br>
              <a:rPr lang="en-US" dirty="0"/>
            </a:br>
            <a:r>
              <a:rPr lang="en-US" sz="2000" spc="0" dirty="0">
                <a:latin typeface="+mn-lt"/>
              </a:rPr>
              <a:t>Your feedback is important to us!</a:t>
            </a:r>
            <a:endParaRPr lang="en-US" spc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5DC89-AD72-4374-B620-726EF1494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9267" y="1635896"/>
            <a:ext cx="6769045" cy="1793104"/>
          </a:xfrm>
        </p:spPr>
        <p:txBody>
          <a:bodyPr/>
          <a:lstStyle/>
          <a:p>
            <a:r>
              <a:rPr lang="en-US" sz="2800" dirty="0"/>
              <a:t>Please evaluate this session through </a:t>
            </a:r>
            <a:r>
              <a:rPr lang="en-US" sz="2800" dirty="0" err="1"/>
              <a:t>MyEvaluations</a:t>
            </a:r>
            <a:r>
              <a:rPr lang="en-US" sz="2800" dirty="0"/>
              <a:t> on the mobile app</a:t>
            </a:r>
            <a:br>
              <a:rPr lang="en-US" sz="2800" dirty="0"/>
            </a:br>
            <a:r>
              <a:rPr lang="en-US" sz="2800" dirty="0"/>
              <a:t>or website.</a:t>
            </a:r>
          </a:p>
          <a:p>
            <a:r>
              <a:rPr lang="en-US" sz="2400" dirty="0">
                <a:latin typeface="+mj-lt"/>
              </a:rPr>
              <a:t>Download the app:</a:t>
            </a:r>
            <a:br>
              <a:rPr lang="en-US" sz="2400" dirty="0">
                <a:latin typeface="+mj-lt"/>
              </a:rPr>
            </a:br>
            <a:r>
              <a:rPr lang="en-US" dirty="0">
                <a:hlinkClick r:id="rId3"/>
              </a:rPr>
              <a:t>https://aka.ms/ignite.mobileApp</a:t>
            </a:r>
            <a:endParaRPr lang="en-US" dirty="0"/>
          </a:p>
          <a:p>
            <a:r>
              <a:rPr lang="en-US" sz="2400" dirty="0">
                <a:latin typeface="+mj-lt"/>
              </a:rPr>
              <a:t>Go to the website: </a:t>
            </a:r>
            <a:r>
              <a:rPr lang="en-US" dirty="0">
                <a:hlinkClick r:id="rId4"/>
              </a:rPr>
              <a:t>https://myignite.techcommunity.microsoft.com/evaluations</a:t>
            </a:r>
            <a:r>
              <a:rPr lang="en-US" dirty="0"/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0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BB8B40-F3D1-4331-B430-E127860A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Governance at Microsoft through Azure Policy, Management Groups, and Secure DevOps Toolkit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233F29-D5A5-4DF5-AA87-020831D2E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Dana Baxter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8FA8E-80DC-468B-AB33-77C815EA5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THR2360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151A-8CFE-4F4A-B947-6E47235A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F1F9026-E0A9-4404-B221-B2AD80EF0179}"/>
              </a:ext>
            </a:extLst>
          </p:cNvPr>
          <p:cNvSpPr txBox="1">
            <a:spLocks/>
          </p:cNvSpPr>
          <p:nvPr/>
        </p:nvSpPr>
        <p:spPr>
          <a:xfrm>
            <a:off x="586390" y="1434370"/>
            <a:ext cx="1101852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Design, develop and implement an Azure Policy &amp; Governance Strategy that meets CSEO’s enterprise Cloud governance needs while enhancing the Azure product’s capabilities</a:t>
            </a:r>
          </a:p>
          <a:p>
            <a:pPr lvl="0"/>
            <a:endParaRPr lang="en-US" sz="2000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/>
            </a:endParaRPr>
          </a:p>
          <a:p>
            <a:pPr lvl="0"/>
            <a:endParaRPr lang="en-US" sz="2000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/>
            </a:endParaRPr>
          </a:p>
          <a:p>
            <a:pPr lvl="0"/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Current: Custom Toolkit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Manually audit, remediate, and report on all deployed Azure resources for security compliance using </a:t>
            </a:r>
            <a:r>
              <a:rPr lang="en-US" sz="2000" dirty="0" err="1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Azsk</a:t>
            </a:r>
            <a:endParaRPr lang="en-US" sz="2000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/>
            </a:endParaRPr>
          </a:p>
          <a:p>
            <a:pPr lvl="0"/>
            <a:endParaRPr lang="en-US" sz="2000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/>
            </a:endParaRPr>
          </a:p>
          <a:p>
            <a:pPr lvl="0"/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Next steps: Native Azure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Prevent deployment of non-compliant resources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Automate remediation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Secure by default</a:t>
            </a:r>
          </a:p>
          <a:p>
            <a:pPr lvl="0"/>
            <a:endParaRPr lang="en-US" sz="2000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635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3255 -0.00023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8640" y="439444"/>
            <a:ext cx="11018520" cy="553998"/>
          </a:xfrm>
        </p:spPr>
        <p:txBody>
          <a:bodyPr/>
          <a:lstStyle/>
          <a:p>
            <a:r>
              <a:rPr lang="en-US" dirty="0"/>
              <a:t>Azure Policy and Governance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9130E5-2EFB-4F32-B711-33E42B8B8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59981"/>
              </p:ext>
            </p:extLst>
          </p:nvPr>
        </p:nvGraphicFramePr>
        <p:xfrm>
          <a:off x="731520" y="1371600"/>
          <a:ext cx="5374518" cy="3643595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5374518">
                  <a:extLst>
                    <a:ext uri="{9D8B030D-6E8A-4147-A177-3AD203B41FA5}">
                      <a16:colId xmlns:a16="http://schemas.microsoft.com/office/drawing/2014/main" val="2932070212"/>
                    </a:ext>
                  </a:extLst>
                </a:gridCol>
              </a:tblGrid>
              <a:tr h="4372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72517"/>
                  </a:ext>
                </a:extLst>
              </a:tr>
              <a:tr h="320636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>
                          <a:latin typeface="+mn-lt"/>
                        </a:rPr>
                        <a:t>AzSK</a:t>
                      </a:r>
                      <a:r>
                        <a:rPr lang="en-US" sz="1600" b="1" dirty="0">
                          <a:latin typeface="+mn-lt"/>
                        </a:rPr>
                        <a:t> Policy Deployments </a:t>
                      </a:r>
                      <a:r>
                        <a:rPr lang="en-US" sz="1600" b="0" dirty="0">
                          <a:latin typeface="+mn-lt"/>
                        </a:rPr>
                        <a:t>7 Security Policies deployed across 100% of CSEO - 753 subs containing 226K resources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latin typeface="+mn-lt"/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>
                          <a:latin typeface="+mn-lt"/>
                        </a:rPr>
                        <a:t>AzSK</a:t>
                      </a:r>
                      <a:r>
                        <a:rPr lang="en-US" sz="1600" b="1" dirty="0">
                          <a:latin typeface="+mn-lt"/>
                        </a:rPr>
                        <a:t> Baseline Security </a:t>
                      </a:r>
                      <a:r>
                        <a:rPr lang="en-US" sz="1600" b="0" dirty="0">
                          <a:latin typeface="+mn-lt"/>
                        </a:rPr>
                        <a:t>– scanning 753 subs 81K scans on 32 minimum security controls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latin typeface="+mn-lt"/>
                      </a:endParaRP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+mn-lt"/>
                        </a:rPr>
                        <a:t>Designing enterprise scale security and infrastructure policies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747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811B1A-E2F4-4C62-AD84-5C2DD32F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92322"/>
              </p:ext>
            </p:extLst>
          </p:nvPr>
        </p:nvGraphicFramePr>
        <p:xfrm>
          <a:off x="6400800" y="1371600"/>
          <a:ext cx="5374518" cy="3643595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5374518">
                  <a:extLst>
                    <a:ext uri="{9D8B030D-6E8A-4147-A177-3AD203B41FA5}">
                      <a16:colId xmlns:a16="http://schemas.microsoft.com/office/drawing/2014/main" val="2932070212"/>
                    </a:ext>
                  </a:extLst>
                </a:gridCol>
              </a:tblGrid>
              <a:tr h="44615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Next Steps/Roadmap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72517"/>
                  </a:ext>
                </a:extLst>
              </a:tr>
              <a:tr h="31974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+mn-lt"/>
                        </a:rPr>
                        <a:t>Internal POC </a:t>
                      </a:r>
                      <a:r>
                        <a:rPr lang="en-US" sz="1600" dirty="0">
                          <a:latin typeface="+mn-lt"/>
                        </a:rPr>
                        <a:t>– Centralized deployment to validate our ability to manage policy at enterprise scale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+mn-lt"/>
                        </a:rPr>
                        <a:t>Deployment at Scale </a:t>
                      </a:r>
                      <a:r>
                        <a:rPr lang="en-US" sz="1600" dirty="0">
                          <a:latin typeface="+mn-lt"/>
                        </a:rPr>
                        <a:t>– Both Security and Infrastructure Policies (Audit, DeployifNotExists, Deny, etc.) across CSEO as an enterprise wide deployment via Management Groups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8640" y="439444"/>
            <a:ext cx="11018520" cy="553998"/>
          </a:xfrm>
        </p:spPr>
        <p:txBody>
          <a:bodyPr/>
          <a:lstStyle/>
          <a:p>
            <a:r>
              <a:rPr lang="en-US" dirty="0"/>
              <a:t>Azure Security Policy Deployment (How we got here)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9130E5-2EFB-4F32-B711-33E42B8B8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66287"/>
              </p:ext>
            </p:extLst>
          </p:nvPr>
        </p:nvGraphicFramePr>
        <p:xfrm>
          <a:off x="731520" y="1371600"/>
          <a:ext cx="5374518" cy="5375384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932070212"/>
                    </a:ext>
                  </a:extLst>
                </a:gridCol>
                <a:gridCol w="3288543">
                  <a:extLst>
                    <a:ext uri="{9D8B030D-6E8A-4147-A177-3AD203B41FA5}">
                      <a16:colId xmlns:a16="http://schemas.microsoft.com/office/drawing/2014/main" val="2308455081"/>
                    </a:ext>
                  </a:extLst>
                </a:gridCol>
              </a:tblGrid>
              <a:tr h="36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Feature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72517"/>
                  </a:ext>
                </a:extLst>
              </a:tr>
              <a:tr h="730745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3"/>
                        </a:rPr>
                        <a:t>Subscription Security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Subscription Security Health Check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Subscription Provisioning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3231047477"/>
                  </a:ext>
                </a:extLst>
              </a:tr>
              <a:tr h="876043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4"/>
                        </a:rPr>
                        <a:t>Secure Development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Security Verification Tests (SVTs)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Security IntelliSense VS Editor Extension 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612559845"/>
                  </a:ext>
                </a:extLst>
              </a:tr>
              <a:tr h="875686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5"/>
                        </a:rPr>
                        <a:t>Security in CICD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AzSK-SVTs VSTS extension for injecting security tests in a CICD pipeline 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4158172221"/>
                  </a:ext>
                </a:extLst>
              </a:tr>
              <a:tr h="875686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6"/>
                        </a:rPr>
                        <a:t>Continuous Assurance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Security scanning of Azure subscription and applications via automation runbooks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3806719298"/>
                  </a:ext>
                </a:extLst>
              </a:tr>
              <a:tr h="641131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7"/>
                        </a:rPr>
                        <a:t>Alerting &amp; Monitoring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Single pane view of security across dev ops stages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1526883433"/>
                  </a:ext>
                </a:extLst>
              </a:tr>
              <a:tr h="987951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dirty="0">
                          <a:solidFill>
                            <a:srgbClr val="0366D6"/>
                          </a:solidFill>
                          <a:effectLst/>
                          <a:latin typeface="+mn-lt"/>
                          <a:hlinkClick r:id="rId8"/>
                        </a:rPr>
                        <a:t>Cloud Risk Governance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37835" marR="37835" marT="17462" marB="17462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Support for control state attestation and security governance dashboards.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7835" marR="37835" marT="17462" marB="17462"/>
                </a:tc>
                <a:extLst>
                  <a:ext uri="{0D108BD9-81ED-4DB2-BD59-A6C34878D82A}">
                    <a16:rowId xmlns:a16="http://schemas.microsoft.com/office/drawing/2014/main" val="45950433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811B1A-E2F4-4C62-AD84-5C2DD32F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52168"/>
              </p:ext>
            </p:extLst>
          </p:nvPr>
        </p:nvGraphicFramePr>
        <p:xfrm>
          <a:off x="6400800" y="1371599"/>
          <a:ext cx="5374518" cy="5375383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5374518">
                  <a:extLst>
                    <a:ext uri="{9D8B030D-6E8A-4147-A177-3AD203B41FA5}">
                      <a16:colId xmlns:a16="http://schemas.microsoft.com/office/drawing/2014/main" val="2932070212"/>
                    </a:ext>
                  </a:extLst>
                </a:gridCol>
              </a:tblGrid>
              <a:tr h="44798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72517"/>
                  </a:ext>
                </a:extLst>
              </a:tr>
              <a:tr h="4927398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Deployment is Manual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– Deployment of policies requires users to run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azsk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on each subscription.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Policy Enforcement  is Manual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– Since deployment is manual, sub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scription have to monitored for existence of controls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Compliance Reporting is Centralized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– Monitoring have policy violations are centralized and requires a team to notify subscription owners when resources fall out of compliance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Remediation is manual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– Remediation of compliance failure requires users to run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azsk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commands on each subscription with a failed resources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600" dirty="0">
                        <a:latin typeface="+mn-lt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1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8640" y="439444"/>
            <a:ext cx="11018520" cy="553998"/>
          </a:xfrm>
        </p:spPr>
        <p:txBody>
          <a:bodyPr/>
          <a:lstStyle/>
          <a:p>
            <a:r>
              <a:rPr lang="en-US" dirty="0"/>
              <a:t>Azure Policy and Governance – Security Policies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14EE2B-84D1-4121-B898-E728C1D4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2211"/>
              </p:ext>
            </p:extLst>
          </p:nvPr>
        </p:nvGraphicFramePr>
        <p:xfrm>
          <a:off x="731520" y="1371600"/>
          <a:ext cx="10255718" cy="4750068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0255718">
                  <a:extLst>
                    <a:ext uri="{9D8B030D-6E8A-4147-A177-3AD203B41FA5}">
                      <a16:colId xmlns:a16="http://schemas.microsoft.com/office/drawing/2014/main" val="2932070212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Deployed Security Policies Across CSEO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72517"/>
                  </a:ext>
                </a:extLst>
              </a:tr>
              <a:tr h="4340994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Audit Policies (Supports Alerting Capabilities that Generates Subscriptions Owners Notifications)</a:t>
                      </a: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AzSK_ARMPol_Audit_Classic_Resource_Create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AzSK_ARMPol_Audit_Job_Scheduler_Free_Tier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AzSK_ARMPol_Audit_NonGRS_Storage_SKU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AzSK_ARMPol_Audit_NonHBI_Resource_Create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AzSK_ARMPol_Audit_Old_SQL_Version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AzSK_ARMPol_Audit_SQL_Basic_Create</a:t>
                      </a:r>
                      <a:endParaRPr lang="en-US" sz="1600" b="0" dirty="0">
                        <a:latin typeface="+mn-lt"/>
                      </a:endParaRPr>
                    </a:p>
                    <a:p>
                      <a:pPr marL="466371" lvl="1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 Policy (Blocks Classic Resource Deployments) </a:t>
                      </a:r>
                    </a:p>
                    <a:p>
                      <a:pPr marL="809271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err="1">
                          <a:latin typeface="+mn-lt"/>
                        </a:rPr>
                        <a:t>AzSK_ARMPol_Deny_Classic_Resource_Create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4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5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8640" y="439444"/>
            <a:ext cx="11018520" cy="553998"/>
          </a:xfrm>
        </p:spPr>
        <p:txBody>
          <a:bodyPr/>
          <a:lstStyle/>
          <a:p>
            <a:r>
              <a:rPr lang="en-US" dirty="0"/>
              <a:t>Azure Security Policy Deployment </a:t>
            </a:r>
            <a:r>
              <a:rPr lang="en-US" sz="2000" dirty="0"/>
              <a:t>(the road ahead)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C55EE1-C6B0-4C15-A489-3FBBDE8D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22216"/>
              </p:ext>
            </p:extLst>
          </p:nvPr>
        </p:nvGraphicFramePr>
        <p:xfrm>
          <a:off x="6400800" y="1371600"/>
          <a:ext cx="5380522" cy="4174418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5380522">
                  <a:extLst>
                    <a:ext uri="{9D8B030D-6E8A-4147-A177-3AD203B41FA5}">
                      <a16:colId xmlns:a16="http://schemas.microsoft.com/office/drawing/2014/main" val="489386753"/>
                    </a:ext>
                  </a:extLst>
                </a:gridCol>
              </a:tblGrid>
              <a:tr h="503448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Challenges Solved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781562"/>
                  </a:ext>
                </a:extLst>
              </a:tr>
              <a:tr h="367097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b="1" dirty="0">
                        <a:latin typeface="+mn-lt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strike="noStrike" baseline="0" dirty="0">
                          <a:solidFill>
                            <a:srgbClr val="00B050"/>
                          </a:solidFill>
                          <a:latin typeface="+mn-lt"/>
                        </a:rPr>
                        <a:t>Deployment is automated</a:t>
                      </a:r>
                      <a:r>
                        <a:rPr lang="en-US" sz="1600" b="1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strike="noStrike" dirty="0">
                          <a:latin typeface="+mn-lt"/>
                        </a:rPr>
                        <a:t>– Deployment of policies is pushed to all subscription after the MG Tree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Policy Enforcement  is Automated</a:t>
                      </a:r>
                      <a:r>
                        <a:rPr lang="en-US" sz="1600" b="1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strike="noStrike" dirty="0">
                          <a:latin typeface="+mn-lt"/>
                        </a:rPr>
                        <a:t>– Inherence is enforced to all subscription after the MG Tree</a:t>
                      </a:r>
                      <a:endParaRPr lang="en-US" sz="1600" b="1" strike="noStrike" dirty="0">
                        <a:latin typeface="+mn-lt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Compliance reporting is multi level</a:t>
                      </a:r>
                      <a:r>
                        <a:rPr lang="en-US" sz="1600" b="1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strike="noStrike" dirty="0">
                          <a:latin typeface="+mn-lt"/>
                        </a:rPr>
                        <a:t>– Policy Audit results can be seen by subscription owners via an Azure blade or IT managers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Remediation is automated</a:t>
                      </a:r>
                      <a:r>
                        <a:rPr lang="en-US" sz="1600" b="1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– New Azure Policy Remediation Feature allow user to failures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074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777C43-111F-48FE-B5A8-9B0569C9A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96794"/>
              </p:ext>
            </p:extLst>
          </p:nvPr>
        </p:nvGraphicFramePr>
        <p:xfrm>
          <a:off x="731518" y="1371599"/>
          <a:ext cx="5380524" cy="4174418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5380524">
                  <a:extLst>
                    <a:ext uri="{9D8B030D-6E8A-4147-A177-3AD203B41FA5}">
                      <a16:colId xmlns:a16="http://schemas.microsoft.com/office/drawing/2014/main" val="489386753"/>
                    </a:ext>
                  </a:extLst>
                </a:gridCol>
              </a:tblGrid>
              <a:tr h="52200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781562"/>
                  </a:ext>
                </a:extLst>
              </a:tr>
              <a:tr h="36524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b="1" dirty="0"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Management Groups deployed </a:t>
                      </a:r>
                      <a:r>
                        <a:rPr lang="en-US" sz="1600" dirty="0">
                          <a:latin typeface="+mn-lt"/>
                        </a:rPr>
                        <a:t>for test subscriptions</a:t>
                      </a:r>
                    </a:p>
                    <a:p>
                      <a:pPr marL="285750" marR="0" lvl="0" indent="-28575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</a:rPr>
                        <a:t>Security Policies 74 policies ready for pilot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+mn-lt"/>
                        </a:rPr>
                        <a:t>Infrastructure Policies 19 policies ready for pilot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latin typeface="+mn-lt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latin typeface="+mn-lt"/>
                        </a:rPr>
                        <a:t>Production Management Groups adoption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+mn-lt"/>
                        </a:rPr>
                        <a:t>Management Groups activity logging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+mn-lt"/>
                        </a:rPr>
                        <a:t>Improved RBAC for Management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0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1520" y="1435496"/>
            <a:ext cx="11018520" cy="35209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Ignite 2018 Sessions</a:t>
            </a:r>
            <a:endParaRPr lang="en-US" sz="2400" dirty="0">
              <a:hlinkClick r:id="rId3"/>
            </a:endParaRPr>
          </a:p>
          <a:p>
            <a:pPr lvl="1"/>
            <a:r>
              <a:rPr lang="en-US" sz="1600" dirty="0">
                <a:hlinkClick r:id="rId3"/>
              </a:rPr>
              <a:t>BRK3062 - Architecting Security and Governance Across your Azure Subscriptions </a:t>
            </a:r>
            <a:r>
              <a:rPr lang="en-US" sz="1600" dirty="0"/>
              <a:t> </a:t>
            </a:r>
            <a:r>
              <a:rPr lang="en-US" sz="1600" dirty="0">
                <a:latin typeface="+mn-lt"/>
                <a:cs typeface="+mn-cs"/>
              </a:rPr>
              <a:t>Joseph Chan,  Satya Vel  Sep 25th 2:15 – 3:30 OCCC W331</a:t>
            </a:r>
          </a:p>
          <a:p>
            <a:pPr lvl="1"/>
            <a:r>
              <a:rPr lang="en-US" sz="1600" u="sng" dirty="0">
                <a:hlinkClick r:id="rId4"/>
              </a:rPr>
              <a:t>BRK3085 - Deep dive into Implementing governance at scale through Azure Policy</a:t>
            </a:r>
            <a:r>
              <a:rPr lang="en-US" sz="1600" dirty="0"/>
              <a:t>  </a:t>
            </a:r>
            <a:r>
              <a:rPr lang="en-US" sz="1600" dirty="0">
                <a:latin typeface="+mn-lt"/>
                <a:cs typeface="+mn-cs"/>
              </a:rPr>
              <a:t>Liz Kim, Tigran Shahbazian  Sep 27th 4:00 PM - 5:15 PM OCCC WF 3-4 (Tangerine Ballroom)</a:t>
            </a:r>
          </a:p>
          <a:p>
            <a:endParaRPr lang="en-US" sz="2400" u="sng" dirty="0">
              <a:hlinkClick r:id="rId5"/>
            </a:endParaRPr>
          </a:p>
          <a:p>
            <a:pPr marL="0" indent="0">
              <a:buNone/>
            </a:pPr>
            <a:r>
              <a:rPr lang="en-US" sz="2400" dirty="0"/>
              <a:t>More info and recordings</a:t>
            </a:r>
            <a:endParaRPr lang="en-US" sz="2400" dirty="0">
              <a:hlinkClick r:id="rId5"/>
            </a:endParaRPr>
          </a:p>
          <a:p>
            <a:pPr lvl="1"/>
            <a:r>
              <a:rPr lang="en-US" sz="1600" u="sng" dirty="0">
                <a:hlinkClick r:id="rId5"/>
              </a:rPr>
              <a:t>Getting started with the Secure DevOps Kit for Azure (AzSK)</a:t>
            </a:r>
            <a:endParaRPr lang="en-US" sz="1600" dirty="0"/>
          </a:p>
          <a:p>
            <a:pPr lvl="1"/>
            <a:r>
              <a:rPr lang="en-US" sz="1600" dirty="0">
                <a:hlinkClick r:id="rId6"/>
              </a:rPr>
              <a:t>Implement governance in Microsoft Azure at scale with policy-based management - Ignite 2017</a:t>
            </a:r>
          </a:p>
          <a:p>
            <a:pPr lvl="1"/>
            <a:r>
              <a:rPr lang="en-US" sz="1600" dirty="0">
                <a:hlinkClick r:id="rId6"/>
              </a:rPr>
              <a:t>Govern your Azure environment through Azure Policy - Build 2018</a:t>
            </a:r>
            <a:endParaRPr lang="en-US" sz="1600" dirty="0"/>
          </a:p>
          <a:p>
            <a:pPr lvl="1"/>
            <a:r>
              <a:rPr lang="en-US" sz="1600" dirty="0">
                <a:hlinkClick r:id="rId7"/>
              </a:rPr>
              <a:t>http://aka.ms/itshowcase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2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EC909-B39C-45AC-9A5A-28EDA7AF4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55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4BAEF-1728-4704-AA86-5B9DD3791664}"/>
              </a:ext>
            </a:extLst>
          </p:cNvPr>
          <p:cNvSpPr txBox="1"/>
          <p:nvPr/>
        </p:nvSpPr>
        <p:spPr>
          <a:xfrm>
            <a:off x="377372" y="823369"/>
            <a:ext cx="767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Meet the IT pros who power and digitally transform the Microsoft enterprise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8E89C-8AA5-4A8E-98B5-CBF0518960FD}"/>
              </a:ext>
            </a:extLst>
          </p:cNvPr>
          <p:cNvSpPr txBox="1"/>
          <p:nvPr/>
        </p:nvSpPr>
        <p:spPr>
          <a:xfrm>
            <a:off x="377372" y="383569"/>
            <a:ext cx="7765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Core Services Engineering &amp; Operations (CSEO)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2C4EE-98DE-42F1-8A39-F1C09F9EC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52" y="5791608"/>
            <a:ext cx="2217576" cy="815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D3E5BD-4AE1-4520-A293-18B70C7B9C2F}"/>
              </a:ext>
            </a:extLst>
          </p:cNvPr>
          <p:cNvSpPr txBox="1"/>
          <p:nvPr/>
        </p:nvSpPr>
        <p:spPr>
          <a:xfrm>
            <a:off x="8636000" y="383569"/>
            <a:ext cx="334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 us in the </a:t>
            </a:r>
            <a:b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Immersion Zone and </a:t>
            </a:r>
            <a:b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Expo Theater #5</a:t>
            </a:r>
          </a:p>
        </p:txBody>
      </p:sp>
    </p:spTree>
    <p:extLst>
      <p:ext uri="{BB962C8B-B14F-4D97-AF65-F5344CB8AC3E}">
        <p14:creationId xmlns:p14="http://schemas.microsoft.com/office/powerpoint/2010/main" val="1790343603"/>
      </p:ext>
    </p:extLst>
  </p:cSld>
  <p:clrMapOvr>
    <a:masterClrMapping/>
  </p:clrMapOvr>
</p:sld>
</file>

<file path=ppt/theme/theme1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95FECCA1-4E19-4BA9-88D2-23E884C941F9}" vid="{438D4E79-81D3-441E-A7E1-21628F74926E}"/>
    </a:ext>
  </a:extLst>
</a:theme>
</file>

<file path=ppt/theme/theme2.xml><?xml version="1.0" encoding="utf-8"?>
<a:theme xmlns:a="http://schemas.openxmlformats.org/drawingml/2006/main" name="1_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_v03.potx" id="{5E894424-2207-423C-A364-F5291691CAB1}" vid="{DF080804-2077-43CC-975F-A513A0AE6A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606EF5350B4AC34299E527B9221D6B5E001A2DF7EB5935C14F830206357EC2322C" ma:contentTypeVersion="28" ma:contentTypeDescription="" ma:contentTypeScope="" ma:versionID="89820f8793a6ca73003c656d7991e932">
  <xsd:schema xmlns:xsd="http://www.w3.org/2001/XMLSchema" xmlns:xs="http://www.w3.org/2001/XMLSchema" xmlns:p="http://schemas.microsoft.com/office/2006/metadata/properties" xmlns:ns1="http://schemas.microsoft.com/sharepoint/v3" xmlns:ns2="5a4b3278-325d-441a-b38f-6f1926bc734e" xmlns:ns3="230e9df3-be65-4c73-a93b-d1236ebd677e" xmlns:ns5="9d1f81f6-e953-47ea-988e-33ed651c58e6" targetNamespace="http://schemas.microsoft.com/office/2006/metadata/properties" ma:root="true" ma:fieldsID="d4fe6f4c1c2f9fef057ecaf6d3d71565" ns1:_="" ns2:_="" ns3:_="" ns5:_="">
    <xsd:import namespace="http://schemas.microsoft.com/sharepoint/v3"/>
    <xsd:import namespace="5a4b3278-325d-441a-b38f-6f1926bc734e"/>
    <xsd:import namespace="230e9df3-be65-4c73-a93b-d1236ebd677e"/>
    <xsd:import namespace="9d1f81f6-e953-47ea-988e-33ed651c58e6"/>
    <xsd:element name="properties">
      <xsd:complexType>
        <xsd:sequence>
          <xsd:element name="documentManagement">
            <xsd:complexType>
              <xsd:all>
                <xsd:element ref="ns2:o33121adfc264c7dbcad13be7db3ea4b" minOccurs="0"/>
                <xsd:element ref="ns3:TaxCatchAll" minOccurs="0"/>
                <xsd:element ref="ns3:TaxCatchAllLabel" minOccurs="0"/>
                <xsd:element ref="ns2:c4b02e5b2c48420dbed84c0f2f02e9a3" minOccurs="0"/>
                <xsd:element ref="ns2:ba5aa7e3a41a404e868a451481761228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j129f3114929433a812312450a84994c" minOccurs="0"/>
                <xsd:element ref="ns2:e1750f71052543bd8c4d7217e9f56da0" minOccurs="0"/>
                <xsd:element ref="ns2:Session_x0020_Code" minOccurs="0"/>
                <xsd:element ref="ns2:MS_x0020_Content_x0020_Owner" minOccurs="0"/>
                <xsd:element ref="ns2:j478fa01fff54a9d85f93cc1f742caa8" minOccurs="0"/>
                <xsd:element ref="ns2:n26c0b7259a14f82a9880173edc4cb73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3278-325d-441a-b38f-6f1926bc734e" elementFormDefault="qualified">
    <xsd:import namespace="http://schemas.microsoft.com/office/2006/documentManagement/types"/>
    <xsd:import namespace="http://schemas.microsoft.com/office/infopath/2007/PartnerControls"/>
    <xsd:element name="o33121adfc264c7dbcad13be7db3ea4b" ma:index="8" nillable="true" ma:taxonomy="true" ma:internalName="o33121adfc264c7dbcad13be7db3ea4b" ma:taxonomyFieldName="Event_x0020_Name" ma:displayName="Event Name" ma:default="" ma:fieldId="{833121ad-fc26-4c7d-bcad-13be7db3ea4b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c4b02e5b2c48420dbed84c0f2f02e9a3" ma:index="12" nillable="true" ma:taxonomy="true" ma:internalName="c4b02e5b2c48420dbed84c0f2f02e9a3" ma:taxonomyFieldName="Event_x0020_Location" ma:displayName="Event Location" ma:default="" ma:fieldId="{c4b02e5b-2c48-420d-bed8-4c0f2f02e9a3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5aa7e3a41a404e868a451481761228" ma:index="14" nillable="true" ma:taxonomy="true" ma:internalName="ba5aa7e3a41a404e868a451481761228" ma:taxonomyFieldName="Event_x0020_Venue" ma:displayName="Event Venue" ma:default="" ma:fieldId="{ba5aa7e3-a41a-404e-868a-451481761228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j129f3114929433a812312450a84994c" ma:index="21" nillable="true" ma:taxonomy="true" ma:internalName="j129f3114929433a812312450a84994c" ma:taxonomyFieldName="Product" ma:displayName="Product" ma:default="" ma:fieldId="{3129f311-4929-433a-8123-12450a84994c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750f71052543bd8c4d7217e9f56da0" ma:index="23" nillable="true" ma:taxonomy="true" ma:internalName="e1750f71052543bd8c4d7217e9f56da0" ma:taxonomyFieldName="Campaign" ma:displayName="Campaign" ma:default="" ma:fieldId="{e1750f71-0525-43bd-8c4d-7217e9f56da0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478fa01fff54a9d85f93cc1f742caa8" ma:index="27" nillable="true" ma:taxonomy="true" ma:internalName="j478fa01fff54a9d85f93cc1f742caa8" ma:taxonomyFieldName="Track" ma:displayName="Track" ma:default="" ma:fieldId="{3478fa01-fff5-4a9d-85f9-3cc1f742caa8}" ma:sspId="e385fb40-52d4-4fae-9c5b-3e8ff8a5878e" ma:termSetId="3d852f0a-ed69-4ada-86bc-dbe628c82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26c0b7259a14f82a9880173edc4cb73" ma:index="29" nillable="true" ma:taxonomy="true" ma:internalName="n26c0b7259a14f82a9880173edc4cb73" ma:taxonomyFieldName="Audience1" ma:displayName="Audience" ma:default="" ma:fieldId="{726c0b72-59a1-4f82-a988-0173edc4cb73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8a521885-91de-4219-9471-899125a19f6f}" ma:internalName="TaxCatchAll" ma:showField="CatchAllData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a521885-91de-4219-9471-899125a19f6f}" ma:internalName="TaxCatchAllLabel" ma:readOnly="true" ma:showField="CatchAllDataLabel" ma:web="5a4b3278-325d-441a-b38f-6f1926bc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81f6-e953-47ea-988e-33ed651c5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_x0020_Speaker xmlns="5a4b3278-325d-441a-b38f-6f1926bc734e" xsi:nil="true"/>
    <j478fa01fff54a9d85f93cc1f742caa8 xmlns="5a4b3278-325d-441a-b38f-6f1926bc734e">
      <Terms xmlns="http://schemas.microsoft.com/office/infopath/2007/PartnerControls"/>
    </j478fa01fff54a9d85f93cc1f742caa8>
    <Event_x0020_End_x0020_Date xmlns="5a4b3278-325d-441a-b38f-6f1926bc734e" xsi:nil="true"/>
    <LikesCount xmlns="http://schemas.microsoft.com/sharepoint/v3" xsi:nil="true"/>
    <MS_x0020_Speaker xmlns="5a4b3278-325d-441a-b38f-6f1926bc734e">
      <UserInfo>
        <DisplayName/>
        <AccountId xsi:nil="true"/>
        <AccountType/>
      </UserInfo>
    </MS_x0020_Speaker>
    <o33121adfc264c7dbcad13be7db3ea4b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o33121adfc264c7dbcad13be7db3ea4b>
    <Session_x0020_Code xmlns="5a4b3278-325d-441a-b38f-6f1926bc734e" xsi:nil="true"/>
    <Presentation_x0020_Date xmlns="5a4b3278-325d-441a-b38f-6f1926bc734e" xsi:nil="true"/>
    <ba5aa7e3a41a404e868a451481761228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Orange County Convention Center</TermName>
          <TermId xmlns="http://schemas.microsoft.com/office/infopath/2007/PartnerControls">bd993e89-aa48-4695-84e0-3b53e88b1a79</TermId>
        </TermInfo>
      </Terms>
    </ba5aa7e3a41a404e868a451481761228>
    <n26c0b7259a14f82a9880173edc4cb73 xmlns="5a4b3278-325d-441a-b38f-6f1926bc734e">
      <Terms xmlns="http://schemas.microsoft.com/office/infopath/2007/PartnerControls"/>
    </n26c0b7259a14f82a9880173edc4cb73>
    <c4b02e5b2c48420dbed84c0f2f02e9a3 xmlns="5a4b3278-325d-441a-b38f-6f1926bc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Orlando</TermName>
          <TermId xmlns="http://schemas.microsoft.com/office/infopath/2007/PartnerControls">8cc4ed56-1866-4501-a22c-89aafde6f59b</TermId>
        </TermInfo>
      </Terms>
    </c4b02e5b2c48420dbed84c0f2f02e9a3>
    <Event_x0020_Start_x0020_Date xmlns="5a4b3278-325d-441a-b38f-6f1926bc734e" xsi:nil="true"/>
    <MS_x0020_Content_x0020_Owner xmlns="5a4b3278-325d-441a-b38f-6f1926bc734e">
      <UserInfo>
        <DisplayName/>
        <AccountId xsi:nil="true"/>
        <AccountType/>
      </UserInfo>
    </MS_x0020_Content_x0020_Own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TaxKeywordTaxHTField>
    <j129f3114929433a812312450a84994c xmlns="5a4b3278-325d-441a-b38f-6f1926bc734e">
      <Terms xmlns="http://schemas.microsoft.com/office/infopath/2007/PartnerControls"/>
    </j129f3114929433a812312450a84994c>
    <TaxCatchAll xmlns="230e9df3-be65-4c73-a93b-d1236ebd677e">
      <Value>88</Value>
      <Value>87</Value>
      <Value>36</Value>
      <Value>35</Value>
    </TaxCatchAll>
    <e1750f71052543bd8c4d7217e9f56da0 xmlns="5a4b3278-325d-441a-b38f-6f1926bc734e">
      <Terms xmlns="http://schemas.microsoft.com/office/infopath/2007/PartnerControls"/>
    </e1750f71052543bd8c4d7217e9f56da0>
  </documentManagement>
</p:properties>
</file>

<file path=customXml/itemProps1.xml><?xml version="1.0" encoding="utf-8"?>
<ds:datastoreItem xmlns:ds="http://schemas.openxmlformats.org/officeDocument/2006/customXml" ds:itemID="{6A0EAE7E-C84D-4046-82C2-F9CAD7BF1638}"/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3d31d88-d4fb-4388-946a-14b3ec662d4f"/>
    <ds:schemaRef ds:uri="b8986a77-1bf1-4aac-b263-c6ad566363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5866</TotalTime>
  <Words>1176</Words>
  <Application>Microsoft Office PowerPoint</Application>
  <PresentationFormat>Widescreen</PresentationFormat>
  <Paragraphs>148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5-50203_Microsoft_Ignite_Template</vt:lpstr>
      <vt:lpstr>1_5-50203_Microsoft_Ignite_Template</vt:lpstr>
      <vt:lpstr>PowerPoint Presentation</vt:lpstr>
      <vt:lpstr>Cloud Governance at Microsoft through Azure Policy, Management Groups, and Secure DevOps Toolkit</vt:lpstr>
      <vt:lpstr>Scenario</vt:lpstr>
      <vt:lpstr>Azure Policy and Governance</vt:lpstr>
      <vt:lpstr>Azure Security Policy Deployment (How we got here)</vt:lpstr>
      <vt:lpstr>Azure Policy and Governance – Security Policies</vt:lpstr>
      <vt:lpstr>Azure Security Policy Deployment (the road ahead)</vt:lpstr>
      <vt:lpstr>Resources</vt:lpstr>
      <vt:lpstr>PowerPoint Presentation</vt:lpstr>
      <vt:lpstr>PowerPoint Presentation</vt:lpstr>
      <vt:lpstr>Please evaluate this session Your feedback is important to us!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Suhair Siddiqi-Adam</dc:creator>
  <cp:keywords>Microsoft Ignite</cp:keywords>
  <dc:description/>
  <cp:lastModifiedBy>MS Events 1149</cp:lastModifiedBy>
  <cp:revision>5</cp:revision>
  <dcterms:created xsi:type="dcterms:W3CDTF">1601-01-01T00:00:00Z</dcterms:created>
  <dcterms:modified xsi:type="dcterms:W3CDTF">2018-09-22T15:19:53Z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0x010100606EF5350B4AC34299E527B9221D6B5E001A2DF7EB5935C14F830206357EC2322C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36;#Orange County Convention Center|bd993e89-aa48-4695-84e0-3b53e88b1a79</vt:lpwstr>
  </property>
  <property fmtid="{D5CDD505-2E9C-101B-9397-08002B2CF9AE}" pid="7" name="Track">
    <vt:lpwstr/>
  </property>
  <property fmtid="{D5CDD505-2E9C-101B-9397-08002B2CF9AE}" pid="8" name="Event Location">
    <vt:lpwstr>88;#Orlando|8cc4ed56-1866-4501-a22c-89aafde6f59b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87;#Microsoft Ignite|9323c522-fe4b-4922-816b-10a1920d7afb</vt:lpwstr>
  </property>
  <property fmtid="{D5CDD505-2E9C-101B-9397-08002B2CF9AE}" pid="21" name="Event Name">
    <vt:lpwstr>35;#Microsoft Ignite|9323c522-fe4b-4922-816b-10a1920d7afb</vt:lpwstr>
  </property>
  <property fmtid="{D5CDD505-2E9C-101B-9397-08002B2CF9AE}" pid="22" name="Audience1">
    <vt:lpwstr/>
  </property>
  <property fmtid="{D5CDD505-2E9C-101B-9397-08002B2CF9AE}" pid="23" name="xd_ProgID">
    <vt:lpwstr/>
  </property>
  <property fmtid="{D5CDD505-2E9C-101B-9397-08002B2CF9AE}" pid="24" name="_SourceUrl">
    <vt:lpwstr/>
  </property>
  <property fmtid="{D5CDD505-2E9C-101B-9397-08002B2CF9AE}" pid="25" name="_SharedFileIndex">
    <vt:lpwstr/>
  </property>
  <property fmtid="{D5CDD505-2E9C-101B-9397-08002B2CF9AE}" pid="26" name="ComplianceAssetId">
    <vt:lpwstr/>
  </property>
  <property fmtid="{D5CDD505-2E9C-101B-9397-08002B2CF9AE}" pid="27" name="TemplateUrl">
    <vt:lpwstr/>
  </property>
  <property fmtid="{D5CDD505-2E9C-101B-9397-08002B2CF9AE}" pid="28" name="xd_Signature">
    <vt:bool>false</vt:bool>
  </property>
</Properties>
</file>