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671" r:id="rId4"/>
    <p:sldMasterId id="2147484731" r:id="rId5"/>
  </p:sldMasterIdLst>
  <p:notesMasterIdLst>
    <p:notesMasterId r:id="rId35"/>
  </p:notesMasterIdLst>
  <p:handoutMasterIdLst>
    <p:handoutMasterId r:id="rId36"/>
  </p:handoutMasterIdLst>
  <p:sldIdLst>
    <p:sldId id="1860" r:id="rId6"/>
    <p:sldId id="1861" r:id="rId7"/>
    <p:sldId id="1894" r:id="rId8"/>
    <p:sldId id="1878" r:id="rId9"/>
    <p:sldId id="1889" r:id="rId10"/>
    <p:sldId id="1911" r:id="rId11"/>
    <p:sldId id="1915" r:id="rId12"/>
    <p:sldId id="1880" r:id="rId13"/>
    <p:sldId id="1902" r:id="rId14"/>
    <p:sldId id="342" r:id="rId15"/>
    <p:sldId id="344" r:id="rId16"/>
    <p:sldId id="1901" r:id="rId17"/>
    <p:sldId id="1913" r:id="rId18"/>
    <p:sldId id="1914" r:id="rId19"/>
    <p:sldId id="1895" r:id="rId20"/>
    <p:sldId id="1903" r:id="rId21"/>
    <p:sldId id="1916" r:id="rId22"/>
    <p:sldId id="1904" r:id="rId23"/>
    <p:sldId id="1898" r:id="rId24"/>
    <p:sldId id="1905" r:id="rId25"/>
    <p:sldId id="1909" r:id="rId26"/>
    <p:sldId id="1906" r:id="rId27"/>
    <p:sldId id="1910" r:id="rId28"/>
    <p:sldId id="1899" r:id="rId29"/>
    <p:sldId id="1900" r:id="rId30"/>
    <p:sldId id="1912" r:id="rId31"/>
    <p:sldId id="1917" r:id="rId32"/>
    <p:sldId id="1918" r:id="rId33"/>
    <p:sldId id="1840" r:id="rId34"/>
  </p:sldIdLst>
  <p:sldSz cx="12192000" cy="6858000"/>
  <p:notesSz cx="6858000" cy="9144000"/>
  <p:defaultTextStyle>
    <a:defPPr>
      <a:defRPr lang="en-US"/>
    </a:defPPr>
    <a:lvl1pPr marL="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1pPr>
    <a:lvl2pPr marL="457183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2pPr>
    <a:lvl3pPr marL="914367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3pPr>
    <a:lvl4pPr marL="137155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4pPr>
    <a:lvl5pPr marL="182873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5pPr>
    <a:lvl6pPr marL="2285918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crosoft Ignite Template" id="{888AB95E-1B7E-4E95-8F39-C5D0E8372BC2}">
          <p14:sldIdLst>
            <p14:sldId id="1860"/>
            <p14:sldId id="1861"/>
            <p14:sldId id="1894"/>
            <p14:sldId id="1878"/>
            <p14:sldId id="1889"/>
            <p14:sldId id="1911"/>
            <p14:sldId id="1915"/>
            <p14:sldId id="1880"/>
            <p14:sldId id="1902"/>
            <p14:sldId id="342"/>
            <p14:sldId id="344"/>
            <p14:sldId id="1901"/>
            <p14:sldId id="1913"/>
            <p14:sldId id="1914"/>
            <p14:sldId id="1895"/>
            <p14:sldId id="1903"/>
            <p14:sldId id="1916"/>
            <p14:sldId id="1904"/>
            <p14:sldId id="1898"/>
            <p14:sldId id="1905"/>
            <p14:sldId id="1909"/>
            <p14:sldId id="1906"/>
            <p14:sldId id="1910"/>
            <p14:sldId id="1899"/>
            <p14:sldId id="1900"/>
            <p14:sldId id="1912"/>
            <p14:sldId id="1917"/>
            <p14:sldId id="1918"/>
            <p14:sldId id="184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8272"/>
    <a:srgbClr val="00B294"/>
    <a:srgbClr val="0079D6"/>
    <a:srgbClr val="E81123"/>
    <a:srgbClr val="E6E6E6"/>
    <a:srgbClr val="C9CCD3"/>
    <a:srgbClr val="F2F2F2"/>
    <a:srgbClr val="CBCBCB"/>
    <a:srgbClr val="BDB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AD2CDE-8D32-4B62-9CC4-36A877108C26}" v="11816" dt="2018-09-20T11:53:52.5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3" autoAdjust="0"/>
    <p:restoredTop sz="60638" autoAdjust="0"/>
  </p:normalViewPr>
  <p:slideViewPr>
    <p:cSldViewPr snapToGrid="0">
      <p:cViewPr varScale="1">
        <p:scale>
          <a:sx n="63" d="100"/>
          <a:sy n="63" d="100"/>
        </p:scale>
        <p:origin x="2358" y="66"/>
      </p:cViewPr>
      <p:guideLst/>
    </p:cSldViewPr>
  </p:slideViewPr>
  <p:outlineViewPr>
    <p:cViewPr>
      <p:scale>
        <a:sx n="33" d="100"/>
        <a:sy n="33" d="100"/>
      </p:scale>
      <p:origin x="0" y="-651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720"/>
    </p:cViewPr>
  </p:sorterViewPr>
  <p:notesViewPr>
    <p:cSldViewPr snapToGrid="0" showGuides="1">
      <p:cViewPr varScale="1">
        <p:scale>
          <a:sx n="75" d="100"/>
          <a:sy n="75" d="100"/>
        </p:scale>
        <p:origin x="2766" y="3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3.xml" Id="rId8" /><Relationship Type="http://schemas.openxmlformats.org/officeDocument/2006/relationships/slide" Target="slides/slide8.xml" Id="rId13" /><Relationship Type="http://schemas.openxmlformats.org/officeDocument/2006/relationships/slide" Target="slides/slide13.xml" Id="rId18" /><Relationship Type="http://schemas.openxmlformats.org/officeDocument/2006/relationships/slide" Target="slides/slide21.xml" Id="rId26" /><Relationship Type="http://schemas.openxmlformats.org/officeDocument/2006/relationships/viewProps" Target="viewProps.xml" Id="rId39" /><Relationship Type="http://schemas.openxmlformats.org/officeDocument/2006/relationships/customXml" Target="../customXml/item3.xml" Id="rId3" /><Relationship Type="http://schemas.openxmlformats.org/officeDocument/2006/relationships/slide" Target="slides/slide16.xml" Id="rId21" /><Relationship Type="http://schemas.openxmlformats.org/officeDocument/2006/relationships/slide" Target="slides/slide29.xml" Id="rId34" /><Relationship Type="http://schemas.microsoft.com/office/2016/11/relationships/changesInfo" Target="changesInfos/changesInfo1.xml" Id="rId42" /><Relationship Type="http://schemas.openxmlformats.org/officeDocument/2006/relationships/slide" Target="slides/slide2.xml" Id="rId7" /><Relationship Type="http://schemas.openxmlformats.org/officeDocument/2006/relationships/slide" Target="slides/slide7.xml" Id="rId12" /><Relationship Type="http://schemas.openxmlformats.org/officeDocument/2006/relationships/slide" Target="slides/slide12.xml" Id="rId17" /><Relationship Type="http://schemas.openxmlformats.org/officeDocument/2006/relationships/slide" Target="slides/slide20.xml" Id="rId25" /><Relationship Type="http://schemas.openxmlformats.org/officeDocument/2006/relationships/slide" Target="slides/slide28.xml" Id="rId33" /><Relationship Type="http://schemas.openxmlformats.org/officeDocument/2006/relationships/presProps" Target="presProps.xml" Id="rId38" /><Relationship Type="http://schemas.openxmlformats.org/officeDocument/2006/relationships/customXml" Target="../customXml/item2.xml" Id="rId2" /><Relationship Type="http://schemas.openxmlformats.org/officeDocument/2006/relationships/slide" Target="slides/slide11.xml" Id="rId16" /><Relationship Type="http://schemas.openxmlformats.org/officeDocument/2006/relationships/slide" Target="slides/slide15.xml" Id="rId20" /><Relationship Type="http://schemas.openxmlformats.org/officeDocument/2006/relationships/slide" Target="slides/slide24.xml" Id="rId29" /><Relationship Type="http://schemas.openxmlformats.org/officeDocument/2006/relationships/tableStyles" Target="tableStyles.xml" Id="rId41" /><Relationship Type="http://schemas.openxmlformats.org/officeDocument/2006/relationships/customXml" Target="../customXml/item1.xml" Id="rId1" /><Relationship Type="http://schemas.openxmlformats.org/officeDocument/2006/relationships/slide" Target="slides/slide1.xml" Id="rId6" /><Relationship Type="http://schemas.openxmlformats.org/officeDocument/2006/relationships/slide" Target="slides/slide6.xml" Id="rId11" /><Relationship Type="http://schemas.openxmlformats.org/officeDocument/2006/relationships/slide" Target="slides/slide19.xml" Id="rId24" /><Relationship Type="http://schemas.openxmlformats.org/officeDocument/2006/relationships/slide" Target="slides/slide27.xml" Id="rId32" /><Relationship Type="http://schemas.openxmlformats.org/officeDocument/2006/relationships/theme" Target="theme/theme1.xml" Id="rId40" /><Relationship Type="http://schemas.openxmlformats.org/officeDocument/2006/relationships/slideMaster" Target="slideMasters/slideMaster2.xml" Id="rId5" /><Relationship Type="http://schemas.openxmlformats.org/officeDocument/2006/relationships/slide" Target="slides/slide10.xml" Id="rId15" /><Relationship Type="http://schemas.openxmlformats.org/officeDocument/2006/relationships/slide" Target="slides/slide18.xml" Id="rId23" /><Relationship Type="http://schemas.openxmlformats.org/officeDocument/2006/relationships/slide" Target="slides/slide23.xml" Id="rId28" /><Relationship Type="http://schemas.openxmlformats.org/officeDocument/2006/relationships/handoutMaster" Target="handoutMasters/handoutMaster1.xml" Id="rId36" /><Relationship Type="http://schemas.openxmlformats.org/officeDocument/2006/relationships/slide" Target="slides/slide5.xml" Id="rId10" /><Relationship Type="http://schemas.openxmlformats.org/officeDocument/2006/relationships/slide" Target="slides/slide14.xml" Id="rId19" /><Relationship Type="http://schemas.openxmlformats.org/officeDocument/2006/relationships/slide" Target="slides/slide26.xml" Id="rId31" /><Relationship Type="http://schemas.openxmlformats.org/officeDocument/2006/relationships/slideMaster" Target="slideMasters/slideMaster1.xml" Id="rId4" /><Relationship Type="http://schemas.openxmlformats.org/officeDocument/2006/relationships/slide" Target="slides/slide4.xml" Id="rId9" /><Relationship Type="http://schemas.openxmlformats.org/officeDocument/2006/relationships/slide" Target="slides/slide9.xml" Id="rId14" /><Relationship Type="http://schemas.openxmlformats.org/officeDocument/2006/relationships/slide" Target="slides/slide17.xml" Id="rId22" /><Relationship Type="http://schemas.openxmlformats.org/officeDocument/2006/relationships/slide" Target="slides/slide22.xml" Id="rId27" /><Relationship Type="http://schemas.openxmlformats.org/officeDocument/2006/relationships/slide" Target="slides/slide25.xml" Id="rId30" /><Relationship Type="http://schemas.openxmlformats.org/officeDocument/2006/relationships/notesMaster" Target="notesMasters/notesMaster1.xml" Id="rId35" /><Relationship Type="http://schemas.microsoft.com/office/2015/10/relationships/revisionInfo" Target="revisionInfo.xml" Id="rId43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tin Yoo" userId="41b917f1613487b5" providerId="LiveId" clId="{FEAD2CDE-8D32-4B62-9CC4-36A877108C26}"/>
    <pc:docChg chg="undo redo custSel addSld delSld modSld sldOrd modSection">
      <pc:chgData name="Justin Yoo" userId="41b917f1613487b5" providerId="LiveId" clId="{FEAD2CDE-8D32-4B62-9CC4-36A877108C26}" dt="2018-09-26T19:23:37.233" v="13690" actId="20577"/>
      <pc:docMkLst>
        <pc:docMk/>
      </pc:docMkLst>
      <pc:sldChg chg="modSp add modAnim modNotesTx">
        <pc:chgData name="Justin Yoo" userId="41b917f1613487b5" providerId="LiveId" clId="{FEAD2CDE-8D32-4B62-9CC4-36A877108C26}" dt="2018-09-26T18:38:21.008" v="12884" actId="20577"/>
        <pc:sldMkLst>
          <pc:docMk/>
          <pc:sldMk cId="3143623995" sldId="342"/>
        </pc:sldMkLst>
        <pc:spChg chg="mod">
          <ac:chgData name="Justin Yoo" userId="41b917f1613487b5" providerId="LiveId" clId="{FEAD2CDE-8D32-4B62-9CC4-36A877108C26}" dt="2018-09-20T06:14:55.849" v="10746" actId="20577"/>
          <ac:spMkLst>
            <pc:docMk/>
            <pc:sldMk cId="3143623995" sldId="342"/>
            <ac:spMk id="3" creationId="{00000000-0000-0000-0000-000000000000}"/>
          </ac:spMkLst>
        </pc:spChg>
        <pc:spChg chg="mod">
          <ac:chgData name="Justin Yoo" userId="41b917f1613487b5" providerId="LiveId" clId="{FEAD2CDE-8D32-4B62-9CC4-36A877108C26}" dt="2018-09-15T06:15:37.909" v="1261" actId="20577"/>
          <ac:spMkLst>
            <pc:docMk/>
            <pc:sldMk cId="3143623995" sldId="342"/>
            <ac:spMk id="8" creationId="{00000000-0000-0000-0000-000000000000}"/>
          </ac:spMkLst>
        </pc:spChg>
        <pc:spChg chg="mod">
          <ac:chgData name="Justin Yoo" userId="41b917f1613487b5" providerId="LiveId" clId="{FEAD2CDE-8D32-4B62-9CC4-36A877108C26}" dt="2018-09-15T06:15:43.627" v="1272" actId="20577"/>
          <ac:spMkLst>
            <pc:docMk/>
            <pc:sldMk cId="3143623995" sldId="342"/>
            <ac:spMk id="12" creationId="{00000000-0000-0000-0000-000000000000}"/>
          </ac:spMkLst>
        </pc:spChg>
        <pc:spChg chg="mod">
          <ac:chgData name="Justin Yoo" userId="41b917f1613487b5" providerId="LiveId" clId="{FEAD2CDE-8D32-4B62-9CC4-36A877108C26}" dt="2018-09-15T06:15:51.080" v="1287" actId="20577"/>
          <ac:spMkLst>
            <pc:docMk/>
            <pc:sldMk cId="3143623995" sldId="342"/>
            <ac:spMk id="14" creationId="{00000000-0000-0000-0000-000000000000}"/>
          </ac:spMkLst>
        </pc:spChg>
        <pc:spChg chg="mod">
          <ac:chgData name="Justin Yoo" userId="41b917f1613487b5" providerId="LiveId" clId="{FEAD2CDE-8D32-4B62-9CC4-36A877108C26}" dt="2018-09-15T06:16:19.406" v="1353" actId="20577"/>
          <ac:spMkLst>
            <pc:docMk/>
            <pc:sldMk cId="3143623995" sldId="342"/>
            <ac:spMk id="16" creationId="{00000000-0000-0000-0000-000000000000}"/>
          </ac:spMkLst>
        </pc:spChg>
      </pc:sldChg>
      <pc:sldChg chg="delSp modSp add delAnim modAnim modNotesTx">
        <pc:chgData name="Justin Yoo" userId="41b917f1613487b5" providerId="LiveId" clId="{FEAD2CDE-8D32-4B62-9CC4-36A877108C26}" dt="2018-09-26T18:40:30.226" v="12885" actId="207"/>
        <pc:sldMkLst>
          <pc:docMk/>
          <pc:sldMk cId="628450149" sldId="344"/>
        </pc:sldMkLst>
        <pc:spChg chg="mod">
          <ac:chgData name="Justin Yoo" userId="41b917f1613487b5" providerId="LiveId" clId="{FEAD2CDE-8D32-4B62-9CC4-36A877108C26}" dt="2018-09-20T06:16:05.733" v="10756" actId="20577"/>
          <ac:spMkLst>
            <pc:docMk/>
            <pc:sldMk cId="628450149" sldId="344"/>
            <ac:spMk id="2" creationId="{00000000-0000-0000-0000-000000000000}"/>
          </ac:spMkLst>
        </pc:spChg>
        <pc:spChg chg="del">
          <ac:chgData name="Justin Yoo" userId="41b917f1613487b5" providerId="LiveId" clId="{FEAD2CDE-8D32-4B62-9CC4-36A877108C26}" dt="2018-09-15T06:17:52.037" v="1391" actId="478"/>
          <ac:spMkLst>
            <pc:docMk/>
            <pc:sldMk cId="628450149" sldId="344"/>
            <ac:spMk id="3" creationId="{94BE439E-E812-4C93-9203-9A1973213E66}"/>
          </ac:spMkLst>
        </pc:spChg>
        <pc:spChg chg="mod">
          <ac:chgData name="Justin Yoo" userId="41b917f1613487b5" providerId="LiveId" clId="{FEAD2CDE-8D32-4B62-9CC4-36A877108C26}" dt="2018-09-20T06:16:29.403" v="10757" actId="207"/>
          <ac:spMkLst>
            <pc:docMk/>
            <pc:sldMk cId="628450149" sldId="344"/>
            <ac:spMk id="4" creationId="{00000000-0000-0000-0000-000000000000}"/>
          </ac:spMkLst>
        </pc:spChg>
        <pc:spChg chg="del">
          <ac:chgData name="Justin Yoo" userId="41b917f1613487b5" providerId="LiveId" clId="{FEAD2CDE-8D32-4B62-9CC4-36A877108C26}" dt="2018-09-15T06:17:52.037" v="1391" actId="478"/>
          <ac:spMkLst>
            <pc:docMk/>
            <pc:sldMk cId="628450149" sldId="344"/>
            <ac:spMk id="10" creationId="{73FB43F6-714F-48C7-B99E-5717D37CD6BE}"/>
          </ac:spMkLst>
        </pc:spChg>
        <pc:spChg chg="mod">
          <ac:chgData name="Justin Yoo" userId="41b917f1613487b5" providerId="LiveId" clId="{FEAD2CDE-8D32-4B62-9CC4-36A877108C26}" dt="2018-09-20T06:16:29.403" v="10757" actId="207"/>
          <ac:spMkLst>
            <pc:docMk/>
            <pc:sldMk cId="628450149" sldId="344"/>
            <ac:spMk id="12" creationId="{00000000-0000-0000-0000-000000000000}"/>
          </ac:spMkLst>
        </pc:spChg>
        <pc:spChg chg="mod">
          <ac:chgData name="Justin Yoo" userId="41b917f1613487b5" providerId="LiveId" clId="{FEAD2CDE-8D32-4B62-9CC4-36A877108C26}" dt="2018-09-20T06:16:29.403" v="10757" actId="207"/>
          <ac:spMkLst>
            <pc:docMk/>
            <pc:sldMk cId="628450149" sldId="344"/>
            <ac:spMk id="15" creationId="{00000000-0000-0000-0000-000000000000}"/>
          </ac:spMkLst>
        </pc:spChg>
        <pc:spChg chg="mod">
          <ac:chgData name="Justin Yoo" userId="41b917f1613487b5" providerId="LiveId" clId="{FEAD2CDE-8D32-4B62-9CC4-36A877108C26}" dt="2018-09-20T06:16:29.403" v="10757" actId="207"/>
          <ac:spMkLst>
            <pc:docMk/>
            <pc:sldMk cId="628450149" sldId="344"/>
            <ac:spMk id="18" creationId="{00000000-0000-0000-0000-000000000000}"/>
          </ac:spMkLst>
        </pc:spChg>
        <pc:spChg chg="mod">
          <ac:chgData name="Justin Yoo" userId="41b917f1613487b5" providerId="LiveId" clId="{FEAD2CDE-8D32-4B62-9CC4-36A877108C26}" dt="2018-09-26T18:40:30.226" v="12885" actId="207"/>
          <ac:spMkLst>
            <pc:docMk/>
            <pc:sldMk cId="628450149" sldId="344"/>
            <ac:spMk id="21" creationId="{00000000-0000-0000-0000-000000000000}"/>
          </ac:spMkLst>
        </pc:spChg>
        <pc:picChg chg="del">
          <ac:chgData name="Justin Yoo" userId="41b917f1613487b5" providerId="LiveId" clId="{FEAD2CDE-8D32-4B62-9CC4-36A877108C26}" dt="2018-09-15T06:17:52.037" v="1391" actId="478"/>
          <ac:picMkLst>
            <pc:docMk/>
            <pc:sldMk cId="628450149" sldId="344"/>
            <ac:picMk id="6" creationId="{9792A76E-71F7-4865-8893-4E180FFE16BE}"/>
          </ac:picMkLst>
        </pc:picChg>
        <pc:picChg chg="del">
          <ac:chgData name="Justin Yoo" userId="41b917f1613487b5" providerId="LiveId" clId="{FEAD2CDE-8D32-4B62-9CC4-36A877108C26}" dt="2018-09-15T06:17:52.037" v="1391" actId="478"/>
          <ac:picMkLst>
            <pc:docMk/>
            <pc:sldMk cId="628450149" sldId="344"/>
            <ac:picMk id="7" creationId="{7C3A5DC3-19CC-4F11-9D47-B36B1D31781C}"/>
          </ac:picMkLst>
        </pc:picChg>
        <pc:picChg chg="del">
          <ac:chgData name="Justin Yoo" userId="41b917f1613487b5" providerId="LiveId" clId="{FEAD2CDE-8D32-4B62-9CC4-36A877108C26}" dt="2018-09-15T06:17:52.037" v="1391" actId="478"/>
          <ac:picMkLst>
            <pc:docMk/>
            <pc:sldMk cId="628450149" sldId="344"/>
            <ac:picMk id="8" creationId="{79EF5EDE-FD96-4C54-BF87-F6353A732C6E}"/>
          </ac:picMkLst>
        </pc:picChg>
        <pc:picChg chg="del">
          <ac:chgData name="Justin Yoo" userId="41b917f1613487b5" providerId="LiveId" clId="{FEAD2CDE-8D32-4B62-9CC4-36A877108C26}" dt="2018-09-15T06:17:52.037" v="1391" actId="478"/>
          <ac:picMkLst>
            <pc:docMk/>
            <pc:sldMk cId="628450149" sldId="344"/>
            <ac:picMk id="9" creationId="{C0EFAF46-121D-4BD3-89B2-446DC6A4C484}"/>
          </ac:picMkLst>
        </pc:picChg>
      </pc:sldChg>
      <pc:sldChg chg="modNotesTx">
        <pc:chgData name="Justin Yoo" userId="41b917f1613487b5" providerId="LiveId" clId="{FEAD2CDE-8D32-4B62-9CC4-36A877108C26}" dt="2018-09-26T19:16:17.744" v="13470" actId="20577"/>
        <pc:sldMkLst>
          <pc:docMk/>
          <pc:sldMk cId="1449338098" sldId="1558"/>
        </pc:sldMkLst>
      </pc:sldChg>
      <pc:sldChg chg="modSp modNotesTx">
        <pc:chgData name="Justin Yoo" userId="41b917f1613487b5" providerId="LiveId" clId="{FEAD2CDE-8D32-4B62-9CC4-36A877108C26}" dt="2018-09-26T18:28:13.397" v="12573" actId="20577"/>
        <pc:sldMkLst>
          <pc:docMk/>
          <pc:sldMk cId="1869999325" sldId="1861"/>
        </pc:sldMkLst>
        <pc:spChg chg="mod">
          <ac:chgData name="Justin Yoo" userId="41b917f1613487b5" providerId="LiveId" clId="{FEAD2CDE-8D32-4B62-9CC4-36A877108C26}" dt="2018-09-13T13:24:55.121" v="70" actId="14100"/>
          <ac:spMkLst>
            <pc:docMk/>
            <pc:sldMk cId="1869999325" sldId="1861"/>
            <ac:spMk id="6" creationId="{ACBB8B40-F3D1-4331-B430-E127860A693D}"/>
          </ac:spMkLst>
        </pc:spChg>
        <pc:spChg chg="mod">
          <ac:chgData name="Justin Yoo" userId="41b917f1613487b5" providerId="LiveId" clId="{FEAD2CDE-8D32-4B62-9CC4-36A877108C26}" dt="2018-09-13T13:25:54.683" v="195" actId="20577"/>
          <ac:spMkLst>
            <pc:docMk/>
            <pc:sldMk cId="1869999325" sldId="1861"/>
            <ac:spMk id="7" creationId="{5B233F29-D5A5-4DF5-AA87-020831D2ED66}"/>
          </ac:spMkLst>
        </pc:spChg>
      </pc:sldChg>
      <pc:sldChg chg="modSp add modNotesTx">
        <pc:chgData name="Justin Yoo" userId="41b917f1613487b5" providerId="LiveId" clId="{FEAD2CDE-8D32-4B62-9CC4-36A877108C26}" dt="2018-09-26T18:31:58.069" v="12767" actId="20577"/>
        <pc:sldMkLst>
          <pc:docMk/>
          <pc:sldMk cId="1597710899" sldId="1878"/>
        </pc:sldMkLst>
        <pc:spChg chg="mod">
          <ac:chgData name="Justin Yoo" userId="41b917f1613487b5" providerId="LiveId" clId="{FEAD2CDE-8D32-4B62-9CC4-36A877108C26}" dt="2018-09-13T13:28:07.485" v="208" actId="207"/>
          <ac:spMkLst>
            <pc:docMk/>
            <pc:sldMk cId="1597710899" sldId="1878"/>
            <ac:spMk id="3" creationId="{00000000-0000-0000-0000-000000000000}"/>
          </ac:spMkLst>
        </pc:spChg>
        <pc:spChg chg="mod">
          <ac:chgData name="Justin Yoo" userId="41b917f1613487b5" providerId="LiveId" clId="{FEAD2CDE-8D32-4B62-9CC4-36A877108C26}" dt="2018-09-13T13:28:07.485" v="208" actId="207"/>
          <ac:spMkLst>
            <pc:docMk/>
            <pc:sldMk cId="1597710899" sldId="1878"/>
            <ac:spMk id="4" creationId="{00000000-0000-0000-0000-000000000000}"/>
          </ac:spMkLst>
        </pc:spChg>
        <pc:spChg chg="mod">
          <ac:chgData name="Justin Yoo" userId="41b917f1613487b5" providerId="LiveId" clId="{FEAD2CDE-8D32-4B62-9CC4-36A877108C26}" dt="2018-09-13T13:28:21.457" v="210" actId="207"/>
          <ac:spMkLst>
            <pc:docMk/>
            <pc:sldMk cId="1597710899" sldId="1878"/>
            <ac:spMk id="5" creationId="{00000000-0000-0000-0000-000000000000}"/>
          </ac:spMkLst>
        </pc:spChg>
        <pc:spChg chg="mod">
          <ac:chgData name="Justin Yoo" userId="41b917f1613487b5" providerId="LiveId" clId="{FEAD2CDE-8D32-4B62-9CC4-36A877108C26}" dt="2018-09-13T13:28:21.457" v="210" actId="207"/>
          <ac:spMkLst>
            <pc:docMk/>
            <pc:sldMk cId="1597710899" sldId="1878"/>
            <ac:spMk id="6" creationId="{00000000-0000-0000-0000-000000000000}"/>
          </ac:spMkLst>
        </pc:spChg>
      </pc:sldChg>
      <pc:sldChg chg="addSp delSp modSp add modNotesTx">
        <pc:chgData name="Justin Yoo" userId="41b917f1613487b5" providerId="LiveId" clId="{FEAD2CDE-8D32-4B62-9CC4-36A877108C26}" dt="2018-09-19T06:15:37.236" v="4098" actId="20577"/>
        <pc:sldMkLst>
          <pc:docMk/>
          <pc:sldMk cId="192492906" sldId="1880"/>
        </pc:sldMkLst>
        <pc:spChg chg="add del mod">
          <ac:chgData name="Justin Yoo" userId="41b917f1613487b5" providerId="LiveId" clId="{FEAD2CDE-8D32-4B62-9CC4-36A877108C26}" dt="2018-09-13T13:45:25.672" v="222" actId="20577"/>
          <ac:spMkLst>
            <pc:docMk/>
            <pc:sldMk cId="192492906" sldId="1880"/>
            <ac:spMk id="3" creationId="{3FBC7CEA-696E-463B-B1DB-BF768E879E59}"/>
          </ac:spMkLst>
        </pc:spChg>
        <pc:spChg chg="mod">
          <ac:chgData name="Justin Yoo" userId="41b917f1613487b5" providerId="LiveId" clId="{FEAD2CDE-8D32-4B62-9CC4-36A877108C26}" dt="2018-09-13T13:29:51.355" v="220" actId="20577"/>
          <ac:spMkLst>
            <pc:docMk/>
            <pc:sldMk cId="192492906" sldId="1880"/>
            <ac:spMk id="5" creationId="{4BFE5387-1E7D-44D5-BFB6-411CD55C3116}"/>
          </ac:spMkLst>
        </pc:spChg>
        <pc:picChg chg="add mod">
          <ac:chgData name="Justin Yoo" userId="41b917f1613487b5" providerId="LiveId" clId="{FEAD2CDE-8D32-4B62-9CC4-36A877108C26}" dt="2018-09-13T13:45:25.672" v="222" actId="20577"/>
          <ac:picMkLst>
            <pc:docMk/>
            <pc:sldMk cId="192492906" sldId="1880"/>
            <ac:picMk id="7" creationId="{79140844-87F0-437C-8E1C-77769CB750E4}"/>
          </ac:picMkLst>
        </pc:picChg>
        <pc:picChg chg="del">
          <ac:chgData name="Justin Yoo" userId="41b917f1613487b5" providerId="LiveId" clId="{FEAD2CDE-8D32-4B62-9CC4-36A877108C26}" dt="2018-09-13T13:45:15.624" v="221" actId="478"/>
          <ac:picMkLst>
            <pc:docMk/>
            <pc:sldMk cId="192492906" sldId="1880"/>
            <ac:picMk id="9" creationId="{23B2E635-5487-4494-B7A0-CDA99DF03420}"/>
          </ac:picMkLst>
        </pc:picChg>
      </pc:sldChg>
      <pc:sldChg chg="modSp add modTransition modNotesTx">
        <pc:chgData name="Justin Yoo" userId="41b917f1613487b5" providerId="LiveId" clId="{FEAD2CDE-8D32-4B62-9CC4-36A877108C26}" dt="2018-09-20T06:13:53.159" v="10691" actId="20577"/>
        <pc:sldMkLst>
          <pc:docMk/>
          <pc:sldMk cId="2423181826" sldId="1889"/>
        </pc:sldMkLst>
        <pc:spChg chg="mod">
          <ac:chgData name="Justin Yoo" userId="41b917f1613487b5" providerId="LiveId" clId="{FEAD2CDE-8D32-4B62-9CC4-36A877108C26}" dt="2018-09-20T06:13:39.465" v="10649" actId="20577"/>
          <ac:spMkLst>
            <pc:docMk/>
            <pc:sldMk cId="2423181826" sldId="1889"/>
            <ac:spMk id="3" creationId="{80801C1E-5DC1-4C52-8ACD-BE60C10D7F64}"/>
          </ac:spMkLst>
        </pc:spChg>
        <pc:spChg chg="mod">
          <ac:chgData name="Justin Yoo" userId="41b917f1613487b5" providerId="LiveId" clId="{FEAD2CDE-8D32-4B62-9CC4-36A877108C26}" dt="2018-09-20T06:13:53.159" v="10691" actId="20577"/>
          <ac:spMkLst>
            <pc:docMk/>
            <pc:sldMk cId="2423181826" sldId="1889"/>
            <ac:spMk id="4" creationId="{A1C77CD2-50A7-44FE-99D2-7C64D32C8D6A}"/>
          </ac:spMkLst>
        </pc:spChg>
      </pc:sldChg>
      <pc:sldChg chg="add modNotesTx">
        <pc:chgData name="Justin Yoo" userId="41b917f1613487b5" providerId="LiveId" clId="{FEAD2CDE-8D32-4B62-9CC4-36A877108C26}" dt="2018-09-19T05:28:02.932" v="3670" actId="20577"/>
        <pc:sldMkLst>
          <pc:docMk/>
          <pc:sldMk cId="2929704189" sldId="1894"/>
        </pc:sldMkLst>
      </pc:sldChg>
      <pc:sldChg chg="addSp delSp modSp add modNotesTx">
        <pc:chgData name="Justin Yoo" userId="41b917f1613487b5" providerId="LiveId" clId="{FEAD2CDE-8D32-4B62-9CC4-36A877108C26}" dt="2018-09-19T08:50:04.791" v="7870" actId="20577"/>
        <pc:sldMkLst>
          <pc:docMk/>
          <pc:sldMk cId="2885545650" sldId="1895"/>
        </pc:sldMkLst>
        <pc:spChg chg="add del mod">
          <ac:chgData name="Justin Yoo" userId="41b917f1613487b5" providerId="LiveId" clId="{FEAD2CDE-8D32-4B62-9CC4-36A877108C26}" dt="2018-09-13T14:00:47.971" v="729" actId="20577"/>
          <ac:spMkLst>
            <pc:docMk/>
            <pc:sldMk cId="2885545650" sldId="1895"/>
            <ac:spMk id="3" creationId="{FBA32D3A-69F2-4EAA-A8C0-68422DF64A3B}"/>
          </ac:spMkLst>
        </pc:spChg>
        <pc:spChg chg="mod">
          <ac:chgData name="Justin Yoo" userId="41b917f1613487b5" providerId="LiveId" clId="{FEAD2CDE-8D32-4B62-9CC4-36A877108C26}" dt="2018-09-13T13:54:42.549" v="727" actId="14100"/>
          <ac:spMkLst>
            <pc:docMk/>
            <pc:sldMk cId="2885545650" sldId="1895"/>
            <ac:spMk id="5" creationId="{4BFE5387-1E7D-44D5-BFB6-411CD55C3116}"/>
          </ac:spMkLst>
        </pc:spChg>
        <pc:picChg chg="del">
          <ac:chgData name="Justin Yoo" userId="41b917f1613487b5" providerId="LiveId" clId="{FEAD2CDE-8D32-4B62-9CC4-36A877108C26}" dt="2018-09-13T14:00:38.790" v="728" actId="478"/>
          <ac:picMkLst>
            <pc:docMk/>
            <pc:sldMk cId="2885545650" sldId="1895"/>
            <ac:picMk id="7" creationId="{79140844-87F0-437C-8E1C-77769CB750E4}"/>
          </ac:picMkLst>
        </pc:picChg>
        <pc:picChg chg="add mod">
          <ac:chgData name="Justin Yoo" userId="41b917f1613487b5" providerId="LiveId" clId="{FEAD2CDE-8D32-4B62-9CC4-36A877108C26}" dt="2018-09-13T14:00:47.971" v="729" actId="20577"/>
          <ac:picMkLst>
            <pc:docMk/>
            <pc:sldMk cId="2885545650" sldId="1895"/>
            <ac:picMk id="8" creationId="{FC2C0D12-87CD-41A5-A655-64FE3E13E1F4}"/>
          </ac:picMkLst>
        </pc:picChg>
      </pc:sldChg>
      <pc:sldChg chg="addSp delSp modSp add modNotesTx">
        <pc:chgData name="Justin Yoo" userId="41b917f1613487b5" providerId="LiveId" clId="{FEAD2CDE-8D32-4B62-9CC4-36A877108C26}" dt="2018-09-20T07:18:15.605" v="11727" actId="1076"/>
        <pc:sldMkLst>
          <pc:docMk/>
          <pc:sldMk cId="2872908482" sldId="1898"/>
        </pc:sldMkLst>
        <pc:spChg chg="del">
          <ac:chgData name="Justin Yoo" userId="41b917f1613487b5" providerId="LiveId" clId="{FEAD2CDE-8D32-4B62-9CC4-36A877108C26}" dt="2018-09-14T12:44:27.043" v="1162" actId="1076"/>
          <ac:spMkLst>
            <pc:docMk/>
            <pc:sldMk cId="2872908482" sldId="1898"/>
            <ac:spMk id="2" creationId="{45735126-C8EA-4BD2-9D36-340BB8C06471}"/>
          </ac:spMkLst>
        </pc:spChg>
        <pc:spChg chg="del">
          <ac:chgData name="Justin Yoo" userId="41b917f1613487b5" providerId="LiveId" clId="{FEAD2CDE-8D32-4B62-9CC4-36A877108C26}" dt="2018-09-14T12:44:27.043" v="1162" actId="1076"/>
          <ac:spMkLst>
            <pc:docMk/>
            <pc:sldMk cId="2872908482" sldId="1898"/>
            <ac:spMk id="3" creationId="{DB3FA200-AEF4-400D-99A8-75C6E1BBCC38}"/>
          </ac:spMkLst>
        </pc:spChg>
        <pc:spChg chg="add del mod ord">
          <ac:chgData name="Justin Yoo" userId="41b917f1613487b5" providerId="LiveId" clId="{FEAD2CDE-8D32-4B62-9CC4-36A877108C26}" dt="2018-09-15T07:37:09.543" v="3139" actId="1076"/>
          <ac:spMkLst>
            <pc:docMk/>
            <pc:sldMk cId="2872908482" sldId="1898"/>
            <ac:spMk id="5" creationId="{41CD2414-C6D3-42A4-B9D1-C011DC69329E}"/>
          </ac:spMkLst>
        </pc:spChg>
        <pc:spChg chg="add del mod">
          <ac:chgData name="Justin Yoo" userId="41b917f1613487b5" providerId="LiveId" clId="{FEAD2CDE-8D32-4B62-9CC4-36A877108C26}" dt="2018-09-15T07:37:09.543" v="3139" actId="1076"/>
          <ac:spMkLst>
            <pc:docMk/>
            <pc:sldMk cId="2872908482" sldId="1898"/>
            <ac:spMk id="6" creationId="{369718F1-12EC-4C56-926A-C518D0701B54}"/>
          </ac:spMkLst>
        </pc:spChg>
        <pc:spChg chg="mod">
          <ac:chgData name="Justin Yoo" userId="41b917f1613487b5" providerId="LiveId" clId="{FEAD2CDE-8D32-4B62-9CC4-36A877108C26}" dt="2018-09-15T07:37:39.312" v="3141" actId="207"/>
          <ac:spMkLst>
            <pc:docMk/>
            <pc:sldMk cId="2872908482" sldId="1898"/>
            <ac:spMk id="7" creationId="{1EC10726-D09E-4E00-A88A-639AF17E5D02}"/>
          </ac:spMkLst>
        </pc:spChg>
        <pc:picChg chg="add mod ord">
          <ac:chgData name="Justin Yoo" userId="41b917f1613487b5" providerId="LiveId" clId="{FEAD2CDE-8D32-4B62-9CC4-36A877108C26}" dt="2018-09-15T07:35:08.358" v="3136" actId="167"/>
          <ac:picMkLst>
            <pc:docMk/>
            <pc:sldMk cId="2872908482" sldId="1898"/>
            <ac:picMk id="4" creationId="{6BC5A965-D034-43E4-93E3-4F700B137C68}"/>
          </ac:picMkLst>
        </pc:picChg>
        <pc:picChg chg="add mod">
          <ac:chgData name="Justin Yoo" userId="41b917f1613487b5" providerId="LiveId" clId="{FEAD2CDE-8D32-4B62-9CC4-36A877108C26}" dt="2018-09-20T07:18:15.605" v="11727" actId="1076"/>
          <ac:picMkLst>
            <pc:docMk/>
            <pc:sldMk cId="2872908482" sldId="1898"/>
            <ac:picMk id="1026" creationId="{BA5B2637-580E-4077-A93C-BD766FA457A9}"/>
          </ac:picMkLst>
        </pc:picChg>
      </pc:sldChg>
      <pc:sldChg chg="modSp add modNotesTx">
        <pc:chgData name="Justin Yoo" userId="41b917f1613487b5" providerId="LiveId" clId="{FEAD2CDE-8D32-4B62-9CC4-36A877108C26}" dt="2018-09-19T09:14:26.649" v="10462" actId="20577"/>
        <pc:sldMkLst>
          <pc:docMk/>
          <pc:sldMk cId="4138649751" sldId="1899"/>
        </pc:sldMkLst>
        <pc:spChg chg="mod">
          <ac:chgData name="Justin Yoo" userId="41b917f1613487b5" providerId="LiveId" clId="{FEAD2CDE-8D32-4B62-9CC4-36A877108C26}" dt="2018-09-14T12:49:09.023" v="1189" actId="207"/>
          <ac:spMkLst>
            <pc:docMk/>
            <pc:sldMk cId="4138649751" sldId="1899"/>
            <ac:spMk id="3" creationId="{00000000-0000-0000-0000-000000000000}"/>
          </ac:spMkLst>
        </pc:spChg>
        <pc:spChg chg="mod">
          <ac:chgData name="Justin Yoo" userId="41b917f1613487b5" providerId="LiveId" clId="{FEAD2CDE-8D32-4B62-9CC4-36A877108C26}" dt="2018-09-14T12:49:09.023" v="1189" actId="207"/>
          <ac:spMkLst>
            <pc:docMk/>
            <pc:sldMk cId="4138649751" sldId="1899"/>
            <ac:spMk id="4" creationId="{00000000-0000-0000-0000-000000000000}"/>
          </ac:spMkLst>
        </pc:spChg>
        <pc:spChg chg="mod">
          <ac:chgData name="Justin Yoo" userId="41b917f1613487b5" providerId="LiveId" clId="{FEAD2CDE-8D32-4B62-9CC4-36A877108C26}" dt="2018-09-14T12:49:14.564" v="1190" actId="207"/>
          <ac:spMkLst>
            <pc:docMk/>
            <pc:sldMk cId="4138649751" sldId="1899"/>
            <ac:spMk id="5" creationId="{00000000-0000-0000-0000-000000000000}"/>
          </ac:spMkLst>
        </pc:spChg>
        <pc:spChg chg="mod">
          <ac:chgData name="Justin Yoo" userId="41b917f1613487b5" providerId="LiveId" clId="{FEAD2CDE-8D32-4B62-9CC4-36A877108C26}" dt="2018-09-14T12:49:14.564" v="1190" actId="207"/>
          <ac:spMkLst>
            <pc:docMk/>
            <pc:sldMk cId="4138649751" sldId="1899"/>
            <ac:spMk id="6" creationId="{00000000-0000-0000-0000-000000000000}"/>
          </ac:spMkLst>
        </pc:spChg>
      </pc:sldChg>
      <pc:sldChg chg="addSp delSp modSp add modNotesTx">
        <pc:chgData name="Justin Yoo" userId="41b917f1613487b5" providerId="LiveId" clId="{FEAD2CDE-8D32-4B62-9CC4-36A877108C26}" dt="2018-09-19T09:15:07.357" v="10584" actId="20577"/>
        <pc:sldMkLst>
          <pc:docMk/>
          <pc:sldMk cId="748017370" sldId="1900"/>
        </pc:sldMkLst>
        <pc:spChg chg="del">
          <ac:chgData name="Justin Yoo" userId="41b917f1613487b5" providerId="LiveId" clId="{FEAD2CDE-8D32-4B62-9CC4-36A877108C26}" dt="2018-09-14T12:50:04.834" v="1192" actId="20577"/>
          <ac:spMkLst>
            <pc:docMk/>
            <pc:sldMk cId="748017370" sldId="1900"/>
            <ac:spMk id="2" creationId="{5C1CF00F-2418-4DD8-A734-5D80BE1A2384}"/>
          </ac:spMkLst>
        </pc:spChg>
        <pc:spChg chg="add mod">
          <ac:chgData name="Justin Yoo" userId="41b917f1613487b5" providerId="LiveId" clId="{FEAD2CDE-8D32-4B62-9CC4-36A877108C26}" dt="2018-09-14T12:50:09.245" v="1202" actId="20577"/>
          <ac:spMkLst>
            <pc:docMk/>
            <pc:sldMk cId="748017370" sldId="1900"/>
            <ac:spMk id="3" creationId="{574FFE14-C53B-4FF5-A8CE-ED91BDAFD8F5}"/>
          </ac:spMkLst>
        </pc:spChg>
        <pc:spChg chg="add mod">
          <ac:chgData name="Justin Yoo" userId="41b917f1613487b5" providerId="LiveId" clId="{FEAD2CDE-8D32-4B62-9CC4-36A877108C26}" dt="2018-09-14T12:50:04.834" v="1192" actId="20577"/>
          <ac:spMkLst>
            <pc:docMk/>
            <pc:sldMk cId="748017370" sldId="1900"/>
            <ac:spMk id="4" creationId="{099AD2A1-FB9A-4BDF-831B-3F3C390460DD}"/>
          </ac:spMkLst>
        </pc:spChg>
        <pc:spChg chg="add del mod">
          <ac:chgData name="Justin Yoo" userId="41b917f1613487b5" providerId="LiveId" clId="{FEAD2CDE-8D32-4B62-9CC4-36A877108C26}" dt="2018-09-14T12:53:31.950" v="1203" actId="20577"/>
          <ac:spMkLst>
            <pc:docMk/>
            <pc:sldMk cId="748017370" sldId="1900"/>
            <ac:spMk id="5" creationId="{A0E2A4AD-D867-4BFF-8125-A393F8A4D42D}"/>
          </ac:spMkLst>
        </pc:spChg>
        <pc:picChg chg="add mod">
          <ac:chgData name="Justin Yoo" userId="41b917f1613487b5" providerId="LiveId" clId="{FEAD2CDE-8D32-4B62-9CC4-36A877108C26}" dt="2018-09-14T12:53:31.950" v="1203" actId="20577"/>
          <ac:picMkLst>
            <pc:docMk/>
            <pc:sldMk cId="748017370" sldId="1900"/>
            <ac:picMk id="7" creationId="{4C9A7974-8D0A-46B7-86F1-D77AA970C60D}"/>
          </ac:picMkLst>
        </pc:picChg>
      </pc:sldChg>
      <pc:sldChg chg="delSp modSp add delAnim modAnim modNotesTx">
        <pc:chgData name="Justin Yoo" userId="41b917f1613487b5" providerId="LiveId" clId="{FEAD2CDE-8D32-4B62-9CC4-36A877108C26}" dt="2018-09-20T07:05:27.283" v="11459" actId="20577"/>
        <pc:sldMkLst>
          <pc:docMk/>
          <pc:sldMk cId="2845139519" sldId="1901"/>
        </pc:sldMkLst>
        <pc:spChg chg="mod">
          <ac:chgData name="Justin Yoo" userId="41b917f1613487b5" providerId="LiveId" clId="{FEAD2CDE-8D32-4B62-9CC4-36A877108C26}" dt="2018-09-20T06:17:27.955" v="10788" actId="20577"/>
          <ac:spMkLst>
            <pc:docMk/>
            <pc:sldMk cId="2845139519" sldId="1901"/>
            <ac:spMk id="2" creationId="{00000000-0000-0000-0000-000000000000}"/>
          </ac:spMkLst>
        </pc:spChg>
        <pc:spChg chg="mod">
          <ac:chgData name="Justin Yoo" userId="41b917f1613487b5" providerId="LiveId" clId="{FEAD2CDE-8D32-4B62-9CC4-36A877108C26}" dt="2018-09-15T06:32:21.758" v="1823" actId="465"/>
          <ac:spMkLst>
            <pc:docMk/>
            <pc:sldMk cId="2845139519" sldId="1901"/>
            <ac:spMk id="4" creationId="{00000000-0000-0000-0000-000000000000}"/>
          </ac:spMkLst>
        </pc:spChg>
        <pc:spChg chg="mod">
          <ac:chgData name="Justin Yoo" userId="41b917f1613487b5" providerId="LiveId" clId="{FEAD2CDE-8D32-4B62-9CC4-36A877108C26}" dt="2018-09-20T07:05:06.415" v="11401" actId="20577"/>
          <ac:spMkLst>
            <pc:docMk/>
            <pc:sldMk cId="2845139519" sldId="1901"/>
            <ac:spMk id="12" creationId="{00000000-0000-0000-0000-000000000000}"/>
          </ac:spMkLst>
        </pc:spChg>
        <pc:spChg chg="del mod">
          <ac:chgData name="Justin Yoo" userId="41b917f1613487b5" providerId="LiveId" clId="{FEAD2CDE-8D32-4B62-9CC4-36A877108C26}" dt="2018-09-15T06:40:23.647" v="2097" actId="478"/>
          <ac:spMkLst>
            <pc:docMk/>
            <pc:sldMk cId="2845139519" sldId="1901"/>
            <ac:spMk id="15" creationId="{00000000-0000-0000-0000-000000000000}"/>
          </ac:spMkLst>
        </pc:spChg>
        <pc:spChg chg="mod">
          <ac:chgData name="Justin Yoo" userId="41b917f1613487b5" providerId="LiveId" clId="{FEAD2CDE-8D32-4B62-9CC4-36A877108C26}" dt="2018-09-15T06:35:41.417" v="2094" actId="20577"/>
          <ac:spMkLst>
            <pc:docMk/>
            <pc:sldMk cId="2845139519" sldId="1901"/>
            <ac:spMk id="18" creationId="{00000000-0000-0000-0000-000000000000}"/>
          </ac:spMkLst>
        </pc:spChg>
        <pc:spChg chg="mod">
          <ac:chgData name="Justin Yoo" userId="41b917f1613487b5" providerId="LiveId" clId="{FEAD2CDE-8D32-4B62-9CC4-36A877108C26}" dt="2018-09-20T07:05:27.283" v="11459" actId="20577"/>
          <ac:spMkLst>
            <pc:docMk/>
            <pc:sldMk cId="2845139519" sldId="1901"/>
            <ac:spMk id="21" creationId="{00000000-0000-0000-0000-000000000000}"/>
          </ac:spMkLst>
        </pc:spChg>
      </pc:sldChg>
      <pc:sldChg chg="addSp delSp modSp add ord delAnim modAnim modNotesTx">
        <pc:chgData name="Justin Yoo" userId="41b917f1613487b5" providerId="LiveId" clId="{FEAD2CDE-8D32-4B62-9CC4-36A877108C26}" dt="2018-09-26T18:35:20.754" v="12880" actId="20577"/>
        <pc:sldMkLst>
          <pc:docMk/>
          <pc:sldMk cId="4221652217" sldId="1902"/>
        </pc:sldMkLst>
        <pc:spChg chg="mod">
          <ac:chgData name="Justin Yoo" userId="41b917f1613487b5" providerId="LiveId" clId="{FEAD2CDE-8D32-4B62-9CC4-36A877108C26}" dt="2018-09-20T06:57:50.496" v="10899" actId="20577"/>
          <ac:spMkLst>
            <pc:docMk/>
            <pc:sldMk cId="4221652217" sldId="1902"/>
            <ac:spMk id="2" creationId="{00000000-0000-0000-0000-000000000000}"/>
          </ac:spMkLst>
        </pc:spChg>
        <pc:spChg chg="add mod">
          <ac:chgData name="Justin Yoo" userId="41b917f1613487b5" providerId="LiveId" clId="{FEAD2CDE-8D32-4B62-9CC4-36A877108C26}" dt="2018-09-15T07:06:04.945" v="2387" actId="164"/>
          <ac:spMkLst>
            <pc:docMk/>
            <pc:sldMk cId="4221652217" sldId="1902"/>
            <ac:spMk id="3" creationId="{CBD6A3F3-A381-44F7-BC09-4051E75E6368}"/>
          </ac:spMkLst>
        </pc:spChg>
        <pc:spChg chg="mod">
          <ac:chgData name="Justin Yoo" userId="41b917f1613487b5" providerId="LiveId" clId="{FEAD2CDE-8D32-4B62-9CC4-36A877108C26}" dt="2018-09-20T06:56:54.091" v="10813" actId="207"/>
          <ac:spMkLst>
            <pc:docMk/>
            <pc:sldMk cId="4221652217" sldId="1902"/>
            <ac:spMk id="4" creationId="{00000000-0000-0000-0000-000000000000}"/>
          </ac:spMkLst>
        </pc:spChg>
        <pc:spChg chg="add mod">
          <ac:chgData name="Justin Yoo" userId="41b917f1613487b5" providerId="LiveId" clId="{FEAD2CDE-8D32-4B62-9CC4-36A877108C26}" dt="2018-09-16T14:58:18.630" v="3353" actId="207"/>
          <ac:spMkLst>
            <pc:docMk/>
            <pc:sldMk cId="4221652217" sldId="1902"/>
            <ac:spMk id="6" creationId="{7E427E16-F2F3-4D30-9AEA-6D6AB9140376}"/>
          </ac:spMkLst>
        </pc:spChg>
        <pc:spChg chg="add mod">
          <ac:chgData name="Justin Yoo" userId="41b917f1613487b5" providerId="LiveId" clId="{FEAD2CDE-8D32-4B62-9CC4-36A877108C26}" dt="2018-09-15T07:05:53.284" v="2386" actId="571"/>
          <ac:spMkLst>
            <pc:docMk/>
            <pc:sldMk cId="4221652217" sldId="1902"/>
            <ac:spMk id="10" creationId="{7CEE88D7-8BCF-4E78-A33C-6965D64BE135}"/>
          </ac:spMkLst>
        </pc:spChg>
        <pc:spChg chg="mod">
          <ac:chgData name="Justin Yoo" userId="41b917f1613487b5" providerId="LiveId" clId="{FEAD2CDE-8D32-4B62-9CC4-36A877108C26}" dt="2018-09-15T06:43:06.062" v="2354" actId="20577"/>
          <ac:spMkLst>
            <pc:docMk/>
            <pc:sldMk cId="4221652217" sldId="1902"/>
            <ac:spMk id="12" creationId="{00000000-0000-0000-0000-000000000000}"/>
          </ac:spMkLst>
        </pc:spChg>
        <pc:spChg chg="del">
          <ac:chgData name="Justin Yoo" userId="41b917f1613487b5" providerId="LiveId" clId="{FEAD2CDE-8D32-4B62-9CC4-36A877108C26}" dt="2018-09-15T06:44:07.711" v="2359" actId="478"/>
          <ac:spMkLst>
            <pc:docMk/>
            <pc:sldMk cId="4221652217" sldId="1902"/>
            <ac:spMk id="15" creationId="{00000000-0000-0000-0000-000000000000}"/>
          </ac:spMkLst>
        </pc:spChg>
        <pc:spChg chg="del">
          <ac:chgData name="Justin Yoo" userId="41b917f1613487b5" providerId="LiveId" clId="{FEAD2CDE-8D32-4B62-9CC4-36A877108C26}" dt="2018-09-15T06:44:07.711" v="2359" actId="478"/>
          <ac:spMkLst>
            <pc:docMk/>
            <pc:sldMk cId="4221652217" sldId="1902"/>
            <ac:spMk id="18" creationId="{00000000-0000-0000-0000-000000000000}"/>
          </ac:spMkLst>
        </pc:spChg>
        <pc:spChg chg="mod">
          <ac:chgData name="Justin Yoo" userId="41b917f1613487b5" providerId="LiveId" clId="{FEAD2CDE-8D32-4B62-9CC4-36A877108C26}" dt="2018-09-20T06:56:54.091" v="10813" actId="207"/>
          <ac:spMkLst>
            <pc:docMk/>
            <pc:sldMk cId="4221652217" sldId="1902"/>
            <ac:spMk id="21" creationId="{00000000-0000-0000-0000-000000000000}"/>
          </ac:spMkLst>
        </pc:spChg>
        <pc:grpChg chg="add mod">
          <ac:chgData name="Justin Yoo" userId="41b917f1613487b5" providerId="LiveId" clId="{FEAD2CDE-8D32-4B62-9CC4-36A877108C26}" dt="2018-09-15T07:06:04.945" v="2387" actId="164"/>
          <ac:grpSpMkLst>
            <pc:docMk/>
            <pc:sldMk cId="4221652217" sldId="1902"/>
            <ac:grpSpMk id="5" creationId="{FF3CD98D-37B7-4335-AF98-C6C7865B5F26}"/>
          </ac:grpSpMkLst>
        </pc:grpChg>
        <pc:picChg chg="add mod">
          <ac:chgData name="Justin Yoo" userId="41b917f1613487b5" providerId="LiveId" clId="{FEAD2CDE-8D32-4B62-9CC4-36A877108C26}" dt="2018-09-15T07:06:04.945" v="2387" actId="164"/>
          <ac:picMkLst>
            <pc:docMk/>
            <pc:sldMk cId="4221652217" sldId="1902"/>
            <ac:picMk id="1026" creationId="{59E9CCF0-4B42-44EA-BFD6-B99A8A6C0126}"/>
          </ac:picMkLst>
        </pc:picChg>
      </pc:sldChg>
      <pc:sldChg chg="addSp delSp modSp add modAnim modNotesTx">
        <pc:chgData name="Justin Yoo" userId="41b917f1613487b5" providerId="LiveId" clId="{FEAD2CDE-8D32-4B62-9CC4-36A877108C26}" dt="2018-09-26T18:51:39.465" v="12926" actId="20577"/>
        <pc:sldMkLst>
          <pc:docMk/>
          <pc:sldMk cId="3875752533" sldId="1903"/>
        </pc:sldMkLst>
        <pc:spChg chg="mod">
          <ac:chgData name="Justin Yoo" userId="41b917f1613487b5" providerId="LiveId" clId="{FEAD2CDE-8D32-4B62-9CC4-36A877108C26}" dt="2018-09-15T07:12:40.815" v="2409" actId="20577"/>
          <ac:spMkLst>
            <pc:docMk/>
            <pc:sldMk cId="3875752533" sldId="1903"/>
            <ac:spMk id="3" creationId="{00000000-0000-0000-0000-000000000000}"/>
          </ac:spMkLst>
        </pc:spChg>
        <pc:spChg chg="add mod">
          <ac:chgData name="Justin Yoo" userId="41b917f1613487b5" providerId="LiveId" clId="{FEAD2CDE-8D32-4B62-9CC4-36A877108C26}" dt="2018-09-15T07:18:40.505" v="2641" actId="20577"/>
          <ac:spMkLst>
            <pc:docMk/>
            <pc:sldMk cId="3875752533" sldId="1903"/>
            <ac:spMk id="7" creationId="{D6334CB9-8BF7-4113-88CD-07E1CB41E0E0}"/>
          </ac:spMkLst>
        </pc:spChg>
        <pc:spChg chg="mod">
          <ac:chgData name="Justin Yoo" userId="41b917f1613487b5" providerId="LiveId" clId="{FEAD2CDE-8D32-4B62-9CC4-36A877108C26}" dt="2018-09-15T07:13:58.061" v="2460" actId="554"/>
          <ac:spMkLst>
            <pc:docMk/>
            <pc:sldMk cId="3875752533" sldId="1903"/>
            <ac:spMk id="8" creationId="{00000000-0000-0000-0000-000000000000}"/>
          </ac:spMkLst>
        </pc:spChg>
        <pc:spChg chg="mod">
          <ac:chgData name="Justin Yoo" userId="41b917f1613487b5" providerId="LiveId" clId="{FEAD2CDE-8D32-4B62-9CC4-36A877108C26}" dt="2018-09-20T07:06:33.214" v="11562" actId="20577"/>
          <ac:spMkLst>
            <pc:docMk/>
            <pc:sldMk cId="3875752533" sldId="1903"/>
            <ac:spMk id="12" creationId="{00000000-0000-0000-0000-000000000000}"/>
          </ac:spMkLst>
        </pc:spChg>
        <pc:spChg chg="mod">
          <ac:chgData name="Justin Yoo" userId="41b917f1613487b5" providerId="LiveId" clId="{FEAD2CDE-8D32-4B62-9CC4-36A877108C26}" dt="2018-09-15T07:17:32.439" v="2633" actId="20577"/>
          <ac:spMkLst>
            <pc:docMk/>
            <pc:sldMk cId="3875752533" sldId="1903"/>
            <ac:spMk id="14" creationId="{00000000-0000-0000-0000-000000000000}"/>
          </ac:spMkLst>
        </pc:spChg>
        <pc:spChg chg="del">
          <ac:chgData name="Justin Yoo" userId="41b917f1613487b5" providerId="LiveId" clId="{FEAD2CDE-8D32-4B62-9CC4-36A877108C26}" dt="2018-09-15T07:13:27.689" v="2457" actId="478"/>
          <ac:spMkLst>
            <pc:docMk/>
            <pc:sldMk cId="3875752533" sldId="1903"/>
            <ac:spMk id="16" creationId="{00000000-0000-0000-0000-000000000000}"/>
          </ac:spMkLst>
        </pc:spChg>
      </pc:sldChg>
      <pc:sldChg chg="modSp add modAnim modNotesTx">
        <pc:chgData name="Justin Yoo" userId="41b917f1613487b5" providerId="LiveId" clId="{FEAD2CDE-8D32-4B62-9CC4-36A877108C26}" dt="2018-09-20T07:14:29.060" v="11725" actId="20577"/>
        <pc:sldMkLst>
          <pc:docMk/>
          <pc:sldMk cId="1115775084" sldId="1904"/>
        </pc:sldMkLst>
        <pc:spChg chg="mod">
          <ac:chgData name="Justin Yoo" userId="41b917f1613487b5" providerId="LiveId" clId="{FEAD2CDE-8D32-4B62-9CC4-36A877108C26}" dt="2018-09-15T07:19:06.298" v="2669" actId="20577"/>
          <ac:spMkLst>
            <pc:docMk/>
            <pc:sldMk cId="1115775084" sldId="1904"/>
            <ac:spMk id="3" creationId="{00000000-0000-0000-0000-000000000000}"/>
          </ac:spMkLst>
        </pc:spChg>
        <pc:spChg chg="mod">
          <ac:chgData name="Justin Yoo" userId="41b917f1613487b5" providerId="LiveId" clId="{FEAD2CDE-8D32-4B62-9CC4-36A877108C26}" dt="2018-09-20T07:08:55.547" v="11669" actId="20577"/>
          <ac:spMkLst>
            <pc:docMk/>
            <pc:sldMk cId="1115775084" sldId="1904"/>
            <ac:spMk id="8" creationId="{00000000-0000-0000-0000-000000000000}"/>
          </ac:spMkLst>
        </pc:spChg>
        <pc:spChg chg="mod">
          <ac:chgData name="Justin Yoo" userId="41b917f1613487b5" providerId="LiveId" clId="{FEAD2CDE-8D32-4B62-9CC4-36A877108C26}" dt="2018-09-15T07:24:12.311" v="2869" actId="2711"/>
          <ac:spMkLst>
            <pc:docMk/>
            <pc:sldMk cId="1115775084" sldId="1904"/>
            <ac:spMk id="12" creationId="{00000000-0000-0000-0000-000000000000}"/>
          </ac:spMkLst>
        </pc:spChg>
        <pc:spChg chg="mod">
          <ac:chgData name="Justin Yoo" userId="41b917f1613487b5" providerId="LiveId" clId="{FEAD2CDE-8D32-4B62-9CC4-36A877108C26}" dt="2018-09-20T07:14:09.363" v="11708" actId="20577"/>
          <ac:spMkLst>
            <pc:docMk/>
            <pc:sldMk cId="1115775084" sldId="1904"/>
            <ac:spMk id="14" creationId="{00000000-0000-0000-0000-000000000000}"/>
          </ac:spMkLst>
        </pc:spChg>
        <pc:spChg chg="mod">
          <ac:chgData name="Justin Yoo" userId="41b917f1613487b5" providerId="LiveId" clId="{FEAD2CDE-8D32-4B62-9CC4-36A877108C26}" dt="2018-09-20T07:14:29.060" v="11725" actId="20577"/>
          <ac:spMkLst>
            <pc:docMk/>
            <pc:sldMk cId="1115775084" sldId="1904"/>
            <ac:spMk id="16" creationId="{00000000-0000-0000-0000-000000000000}"/>
          </ac:spMkLst>
        </pc:spChg>
      </pc:sldChg>
      <pc:sldChg chg="addSp delSp modSp add modAnim modNotesTx">
        <pc:chgData name="Justin Yoo" userId="41b917f1613487b5" providerId="LiveId" clId="{FEAD2CDE-8D32-4B62-9CC4-36A877108C26}" dt="2018-09-26T19:07:08.419" v="13357" actId="20577"/>
        <pc:sldMkLst>
          <pc:docMk/>
          <pc:sldMk cId="3504442805" sldId="1905"/>
        </pc:sldMkLst>
        <pc:spChg chg="add del mod">
          <ac:chgData name="Justin Yoo" userId="41b917f1613487b5" providerId="LiveId" clId="{FEAD2CDE-8D32-4B62-9CC4-36A877108C26}" dt="2018-09-15T07:41:37.627" v="3156" actId="20577"/>
          <ac:spMkLst>
            <pc:docMk/>
            <pc:sldMk cId="3504442805" sldId="1905"/>
            <ac:spMk id="2" creationId="{AD81F208-714F-414C-B03E-6DFFC981F442}"/>
          </ac:spMkLst>
        </pc:spChg>
        <pc:spChg chg="add mod">
          <ac:chgData name="Justin Yoo" userId="41b917f1613487b5" providerId="LiveId" clId="{FEAD2CDE-8D32-4B62-9CC4-36A877108C26}" dt="2018-09-15T07:43:10.463" v="3159" actId="2085"/>
          <ac:spMkLst>
            <pc:docMk/>
            <pc:sldMk cId="3504442805" sldId="1905"/>
            <ac:spMk id="3" creationId="{14FC0E8E-4ED8-4395-A900-99A207E5964B}"/>
          </ac:spMkLst>
        </pc:spChg>
        <pc:spChg chg="add del">
          <ac:chgData name="Justin Yoo" userId="41b917f1613487b5" providerId="LiveId" clId="{FEAD2CDE-8D32-4B62-9CC4-36A877108C26}" dt="2018-09-15T07:38:27.189" v="3144" actId="478"/>
          <ac:spMkLst>
            <pc:docMk/>
            <pc:sldMk cId="3504442805" sldId="1905"/>
            <ac:spMk id="5" creationId="{98006C34-3CAD-4324-91AC-12CC1658735E}"/>
          </ac:spMkLst>
        </pc:spChg>
        <pc:spChg chg="add del ord">
          <ac:chgData name="Justin Yoo" userId="41b917f1613487b5" providerId="LiveId" clId="{FEAD2CDE-8D32-4B62-9CC4-36A877108C26}" dt="2018-09-15T07:41:37.627" v="3156" actId="20577"/>
          <ac:spMkLst>
            <pc:docMk/>
            <pc:sldMk cId="3504442805" sldId="1905"/>
            <ac:spMk id="6" creationId="{DAA53E99-16E5-42D6-ACB9-382F3D7D55D2}"/>
          </ac:spMkLst>
        </pc:spChg>
        <pc:spChg chg="mod">
          <ac:chgData name="Justin Yoo" userId="41b917f1613487b5" providerId="LiveId" clId="{FEAD2CDE-8D32-4B62-9CC4-36A877108C26}" dt="2018-09-15T07:40:57.328" v="3153" actId="20577"/>
          <ac:spMkLst>
            <pc:docMk/>
            <pc:sldMk cId="3504442805" sldId="1905"/>
            <ac:spMk id="7" creationId="{57B13C87-7ADE-4B01-AF56-97A39995066A}"/>
          </ac:spMkLst>
        </pc:spChg>
        <pc:spChg chg="mod">
          <ac:chgData name="Justin Yoo" userId="41b917f1613487b5" providerId="LiveId" clId="{FEAD2CDE-8D32-4B62-9CC4-36A877108C26}" dt="2018-09-15T07:41:37.627" v="3156" actId="20577"/>
          <ac:spMkLst>
            <pc:docMk/>
            <pc:sldMk cId="3504442805" sldId="1905"/>
            <ac:spMk id="8" creationId="{53DBC194-514A-4D74-95A5-B957AA5CA1EA}"/>
          </ac:spMkLst>
        </pc:spChg>
        <pc:spChg chg="add mod">
          <ac:chgData name="Justin Yoo" userId="41b917f1613487b5" providerId="LiveId" clId="{FEAD2CDE-8D32-4B62-9CC4-36A877108C26}" dt="2018-09-15T07:45:23.213" v="3170" actId="14100"/>
          <ac:spMkLst>
            <pc:docMk/>
            <pc:sldMk cId="3504442805" sldId="1905"/>
            <ac:spMk id="9" creationId="{8FC10BA6-5601-4569-B6BB-0ACFF0E5BB49}"/>
          </ac:spMkLst>
        </pc:spChg>
        <pc:spChg chg="add mod">
          <ac:chgData name="Justin Yoo" userId="41b917f1613487b5" providerId="LiveId" clId="{FEAD2CDE-8D32-4B62-9CC4-36A877108C26}" dt="2018-09-26T19:00:47.460" v="13330" actId="207"/>
          <ac:spMkLst>
            <pc:docMk/>
            <pc:sldMk cId="3504442805" sldId="1905"/>
            <ac:spMk id="10" creationId="{CF88E9D6-BFFA-4468-A23B-ABF71EFED5C5}"/>
          </ac:spMkLst>
        </pc:spChg>
        <pc:picChg chg="ord">
          <ac:chgData name="Justin Yoo" userId="41b917f1613487b5" providerId="LiveId" clId="{FEAD2CDE-8D32-4B62-9CC4-36A877108C26}" dt="2018-09-15T07:40:15.418" v="3151" actId="167"/>
          <ac:picMkLst>
            <pc:docMk/>
            <pc:sldMk cId="3504442805" sldId="1905"/>
            <ac:picMk id="4" creationId="{6BC5A965-D034-43E4-93E3-4F700B137C68}"/>
          </ac:picMkLst>
        </pc:picChg>
        <pc:picChg chg="add mod">
          <ac:chgData name="Justin Yoo" userId="41b917f1613487b5" providerId="LiveId" clId="{FEAD2CDE-8D32-4B62-9CC4-36A877108C26}" dt="2018-09-26T18:59:18.428" v="13327" actId="1037"/>
          <ac:picMkLst>
            <pc:docMk/>
            <pc:sldMk cId="3504442805" sldId="1905"/>
            <ac:picMk id="7" creationId="{97745FE1-71F1-4F1D-A5B9-60FD09C41831}"/>
          </ac:picMkLst>
        </pc:picChg>
        <pc:picChg chg="add mod">
          <ac:chgData name="Justin Yoo" userId="41b917f1613487b5" providerId="LiveId" clId="{FEAD2CDE-8D32-4B62-9CC4-36A877108C26}" dt="2018-09-20T07:18:24.445" v="11729" actId="1076"/>
          <ac:picMkLst>
            <pc:docMk/>
            <pc:sldMk cId="3504442805" sldId="1905"/>
            <ac:picMk id="2050" creationId="{3BDC7DF2-6D7C-461F-8356-CDD99E8CAB67}"/>
          </ac:picMkLst>
        </pc:picChg>
      </pc:sldChg>
      <pc:sldChg chg="addSp modSp add modAnim modNotesTx">
        <pc:chgData name="Justin Yoo" userId="41b917f1613487b5" providerId="LiveId" clId="{FEAD2CDE-8D32-4B62-9CC4-36A877108C26}" dt="2018-09-26T19:10:36.537" v="13415" actId="20577"/>
        <pc:sldMkLst>
          <pc:docMk/>
          <pc:sldMk cId="384590874" sldId="1906"/>
        </pc:sldMkLst>
        <pc:spChg chg="add mod">
          <ac:chgData name="Justin Yoo" userId="41b917f1613487b5" providerId="LiveId" clId="{FEAD2CDE-8D32-4B62-9CC4-36A877108C26}" dt="2018-09-15T07:43:54.585" v="3164" actId="2085"/>
          <ac:spMkLst>
            <pc:docMk/>
            <pc:sldMk cId="384590874" sldId="1906"/>
            <ac:spMk id="2" creationId="{0622956F-85CC-47D4-934A-85210C8F07D0}"/>
          </ac:spMkLst>
        </pc:spChg>
        <pc:spChg chg="add mod">
          <ac:chgData name="Justin Yoo" userId="41b917f1613487b5" providerId="LiveId" clId="{FEAD2CDE-8D32-4B62-9CC4-36A877108C26}" dt="2018-09-26T19:05:49.325" v="13348" actId="1038"/>
          <ac:spMkLst>
            <pc:docMk/>
            <pc:sldMk cId="384590874" sldId="1906"/>
            <ac:spMk id="5" creationId="{B363DACC-A2F9-4CD2-AA73-229D8D7E96A3}"/>
          </ac:spMkLst>
        </pc:spChg>
        <pc:picChg chg="add mod">
          <ac:chgData name="Justin Yoo" userId="41b917f1613487b5" providerId="LiveId" clId="{FEAD2CDE-8D32-4B62-9CC4-36A877108C26}" dt="2018-09-26T19:06:45.502" v="13355" actId="1076"/>
          <ac:picMkLst>
            <pc:docMk/>
            <pc:sldMk cId="384590874" sldId="1906"/>
            <ac:picMk id="6" creationId="{ED7E5217-AAE9-4501-ABD0-5DF6B022DF68}"/>
          </ac:picMkLst>
        </pc:picChg>
        <pc:picChg chg="add mod">
          <ac:chgData name="Justin Yoo" userId="41b917f1613487b5" providerId="LiveId" clId="{FEAD2CDE-8D32-4B62-9CC4-36A877108C26}" dt="2018-09-20T07:18:52.577" v="11733" actId="1076"/>
          <ac:picMkLst>
            <pc:docMk/>
            <pc:sldMk cId="384590874" sldId="1906"/>
            <ac:picMk id="4098" creationId="{EDB40530-A0A3-424E-B875-C12D812252A9}"/>
          </ac:picMkLst>
        </pc:picChg>
      </pc:sldChg>
      <pc:sldChg chg="addSp delSp modSp add modAnim modNotesTx">
        <pc:chgData name="Justin Yoo" userId="41b917f1613487b5" providerId="LiveId" clId="{FEAD2CDE-8D32-4B62-9CC4-36A877108C26}" dt="2018-09-26T19:08:39.754" v="13377" actId="20577"/>
        <pc:sldMkLst>
          <pc:docMk/>
          <pc:sldMk cId="531996310" sldId="1909"/>
        </pc:sldMkLst>
        <pc:spChg chg="del">
          <ac:chgData name="Justin Yoo" userId="41b917f1613487b5" providerId="LiveId" clId="{FEAD2CDE-8D32-4B62-9CC4-36A877108C26}" dt="2018-09-15T07:43:22.714" v="3161" actId="478"/>
          <ac:spMkLst>
            <pc:docMk/>
            <pc:sldMk cId="531996310" sldId="1909"/>
            <ac:spMk id="3" creationId="{14FC0E8E-4ED8-4395-A900-99A207E5964B}"/>
          </ac:spMkLst>
        </pc:spChg>
        <pc:spChg chg="add">
          <ac:chgData name="Justin Yoo" userId="41b917f1613487b5" providerId="LiveId" clId="{FEAD2CDE-8D32-4B62-9CC4-36A877108C26}" dt="2018-09-26T19:02:07.392" v="13332" actId="20577"/>
          <ac:spMkLst>
            <pc:docMk/>
            <pc:sldMk cId="531996310" sldId="1909"/>
            <ac:spMk id="5" creationId="{BA19F7C3-2292-4986-B87D-F4F42010B15E}"/>
          </ac:spMkLst>
        </pc:spChg>
        <pc:spChg chg="add">
          <ac:chgData name="Justin Yoo" userId="41b917f1613487b5" providerId="LiveId" clId="{FEAD2CDE-8D32-4B62-9CC4-36A877108C26}" dt="2018-09-26T19:02:07.392" v="13332" actId="20577"/>
          <ac:spMkLst>
            <pc:docMk/>
            <pc:sldMk cId="531996310" sldId="1909"/>
            <ac:spMk id="6" creationId="{CEC28390-549F-45E9-974A-E2DD2D333A24}"/>
          </ac:spMkLst>
        </pc:spChg>
        <pc:picChg chg="add mod">
          <ac:chgData name="Justin Yoo" userId="41b917f1613487b5" providerId="LiveId" clId="{FEAD2CDE-8D32-4B62-9CC4-36A877108C26}" dt="2018-09-26T19:02:30.021" v="13334" actId="1076"/>
          <ac:picMkLst>
            <pc:docMk/>
            <pc:sldMk cId="531996310" sldId="1909"/>
            <ac:picMk id="7" creationId="{49683B6E-6347-4616-BF3A-841001E109B9}"/>
          </ac:picMkLst>
        </pc:picChg>
        <pc:picChg chg="add mod">
          <ac:chgData name="Justin Yoo" userId="41b917f1613487b5" providerId="LiveId" clId="{FEAD2CDE-8D32-4B62-9CC4-36A877108C26}" dt="2018-09-26T19:02:51.417" v="13339" actId="1037"/>
          <ac:picMkLst>
            <pc:docMk/>
            <pc:sldMk cId="531996310" sldId="1909"/>
            <ac:picMk id="9" creationId="{B17BF4BC-79FE-4E08-8FFA-90D1DB53806A}"/>
          </ac:picMkLst>
        </pc:picChg>
        <pc:picChg chg="add mod">
          <ac:chgData name="Justin Yoo" userId="41b917f1613487b5" providerId="LiveId" clId="{FEAD2CDE-8D32-4B62-9CC4-36A877108C26}" dt="2018-09-20T07:18:33.346" v="11731" actId="1076"/>
          <ac:picMkLst>
            <pc:docMk/>
            <pc:sldMk cId="531996310" sldId="1909"/>
            <ac:picMk id="3074" creationId="{09DAF43C-DF6E-47D2-AF19-89424F9A57B4}"/>
          </ac:picMkLst>
        </pc:picChg>
      </pc:sldChg>
      <pc:sldChg chg="modSp add modNotesTx">
        <pc:chgData name="Justin Yoo" userId="41b917f1613487b5" providerId="LiveId" clId="{FEAD2CDE-8D32-4B62-9CC4-36A877108C26}" dt="2018-09-26T19:12:14.415" v="13425" actId="20577"/>
        <pc:sldMkLst>
          <pc:docMk/>
          <pc:sldMk cId="1952272884" sldId="1910"/>
        </pc:sldMkLst>
        <pc:spChg chg="mod">
          <ac:chgData name="Justin Yoo" userId="41b917f1613487b5" providerId="LiveId" clId="{FEAD2CDE-8D32-4B62-9CC4-36A877108C26}" dt="2018-09-20T07:20:27.249" v="11803" actId="6549"/>
          <ac:spMkLst>
            <pc:docMk/>
            <pc:sldMk cId="1952272884" sldId="1910"/>
            <ac:spMk id="3" creationId="{80801C1E-5DC1-4C52-8ACD-BE60C10D7F64}"/>
          </ac:spMkLst>
        </pc:spChg>
        <pc:spChg chg="mod">
          <ac:chgData name="Justin Yoo" userId="41b917f1613487b5" providerId="LiveId" clId="{FEAD2CDE-8D32-4B62-9CC4-36A877108C26}" dt="2018-09-16T14:56:05.945" v="3350" actId="20577"/>
          <ac:spMkLst>
            <pc:docMk/>
            <pc:sldMk cId="1952272884" sldId="1910"/>
            <ac:spMk id="4" creationId="{A1C77CD2-50A7-44FE-99D2-7C64D32C8D6A}"/>
          </ac:spMkLst>
        </pc:spChg>
      </pc:sldChg>
      <pc:sldChg chg="add">
        <pc:chgData name="Justin Yoo" userId="41b917f1613487b5" providerId="LiveId" clId="{FEAD2CDE-8D32-4B62-9CC4-36A877108C26}" dt="2018-09-20T06:52:27.352" v="10795" actId="20577"/>
        <pc:sldMkLst>
          <pc:docMk/>
          <pc:sldMk cId="3953040758" sldId="1911"/>
        </pc:sldMkLst>
      </pc:sldChg>
      <pc:sldChg chg="modSp add modNotesTx">
        <pc:chgData name="Justin Yoo" userId="41b917f1613487b5" providerId="LiveId" clId="{FEAD2CDE-8D32-4B62-9CC4-36A877108C26}" dt="2018-09-26T19:23:37.233" v="13690" actId="20577"/>
        <pc:sldMkLst>
          <pc:docMk/>
          <pc:sldMk cId="3709444189" sldId="1912"/>
        </pc:sldMkLst>
        <pc:spChg chg="mod">
          <ac:chgData name="Justin Yoo" userId="41b917f1613487b5" providerId="LiveId" clId="{FEAD2CDE-8D32-4B62-9CC4-36A877108C26}" dt="2018-09-26T19:23:01.208" v="13620" actId="14100"/>
          <ac:spMkLst>
            <pc:docMk/>
            <pc:sldMk cId="3709444189" sldId="1912"/>
            <ac:spMk id="6" creationId="{370E3B89-2A6B-43E1-A5E5-985757F05DD8}"/>
          </ac:spMkLst>
        </pc:spChg>
      </pc:sldChg>
      <pc:sldChg chg="add del">
        <pc:chgData name="Justin Yoo" userId="41b917f1613487b5" providerId="LiveId" clId="{FEAD2CDE-8D32-4B62-9CC4-36A877108C26}" dt="2018-09-26T18:32:43" v="12768" actId="2696"/>
        <pc:sldMkLst>
          <pc:docMk/>
          <pc:sldMk cId="4177778875" sldId="1912"/>
        </pc:sldMkLst>
      </pc:sldChg>
      <pc:sldChg chg="modSp add ord modNotesTx">
        <pc:chgData name="Justin Yoo" userId="41b917f1613487b5" providerId="LiveId" clId="{FEAD2CDE-8D32-4B62-9CC4-36A877108C26}" dt="2018-09-20T07:30:21.440" v="11804" actId="20577"/>
        <pc:sldMkLst>
          <pc:docMk/>
          <pc:sldMk cId="2065012456" sldId="1913"/>
        </pc:sldMkLst>
        <pc:spChg chg="mod">
          <ac:chgData name="Justin Yoo" userId="41b917f1613487b5" providerId="LiveId" clId="{FEAD2CDE-8D32-4B62-9CC4-36A877108C26}" dt="2018-09-20T07:03:17.875" v="11250" actId="6549"/>
          <ac:spMkLst>
            <pc:docMk/>
            <pc:sldMk cId="2065012456" sldId="1913"/>
            <ac:spMk id="3" creationId="{80801C1E-5DC1-4C52-8ACD-BE60C10D7F64}"/>
          </ac:spMkLst>
        </pc:spChg>
        <pc:spChg chg="mod">
          <ac:chgData name="Justin Yoo" userId="41b917f1613487b5" providerId="LiveId" clId="{FEAD2CDE-8D32-4B62-9CC4-36A877108C26}" dt="2018-09-20T07:02:24.145" v="11106" actId="20577"/>
          <ac:spMkLst>
            <pc:docMk/>
            <pc:sldMk cId="2065012456" sldId="1913"/>
            <ac:spMk id="4" creationId="{A1C77CD2-50A7-44FE-99D2-7C64D32C8D6A}"/>
          </ac:spMkLst>
        </pc:spChg>
      </pc:sldChg>
      <pc:sldChg chg="addSp delSp modSp add modTransition modAnim modNotesTx">
        <pc:chgData name="Justin Yoo" userId="41b917f1613487b5" providerId="LiveId" clId="{FEAD2CDE-8D32-4B62-9CC4-36A877108C26}" dt="2018-09-20T12:45:36.271" v="12337" actId="20577"/>
        <pc:sldMkLst>
          <pc:docMk/>
          <pc:sldMk cId="129116800" sldId="1914"/>
        </pc:sldMkLst>
        <pc:spChg chg="del">
          <ac:chgData name="Justin Yoo" userId="41b917f1613487b5" providerId="LiveId" clId="{FEAD2CDE-8D32-4B62-9CC4-36A877108C26}" dt="2018-09-20T11:54:19.889" v="11807" actId="20577"/>
          <ac:spMkLst>
            <pc:docMk/>
            <pc:sldMk cId="129116800" sldId="1914"/>
            <ac:spMk id="2" creationId="{B6B1E22C-2747-4C8F-AD0F-F8D749EE93EE}"/>
          </ac:spMkLst>
        </pc:spChg>
        <pc:spChg chg="del">
          <ac:chgData name="Justin Yoo" userId="41b917f1613487b5" providerId="LiveId" clId="{FEAD2CDE-8D32-4B62-9CC4-36A877108C26}" dt="2018-09-20T11:54:19.889" v="11807" actId="20577"/>
          <ac:spMkLst>
            <pc:docMk/>
            <pc:sldMk cId="129116800" sldId="1914"/>
            <ac:spMk id="3" creationId="{E8B3B298-60EC-445E-9267-7A30CFC36B25}"/>
          </ac:spMkLst>
        </pc:spChg>
        <pc:spChg chg="add mod">
          <ac:chgData name="Justin Yoo" userId="41b917f1613487b5" providerId="LiveId" clId="{FEAD2CDE-8D32-4B62-9CC4-36A877108C26}" dt="2018-09-20T11:54:40.564" v="11831" actId="20577"/>
          <ac:spMkLst>
            <pc:docMk/>
            <pc:sldMk cId="129116800" sldId="1914"/>
            <ac:spMk id="4" creationId="{6FC05811-2E23-4D7A-AE71-8D7A4404965E}"/>
          </ac:spMkLst>
        </pc:spChg>
        <pc:spChg chg="add mod">
          <ac:chgData name="Justin Yoo" userId="41b917f1613487b5" providerId="LiveId" clId="{FEAD2CDE-8D32-4B62-9CC4-36A877108C26}" dt="2018-09-20T12:32:39.947" v="11979" actId="207"/>
          <ac:spMkLst>
            <pc:docMk/>
            <pc:sldMk cId="129116800" sldId="1914"/>
            <ac:spMk id="12" creationId="{595C7D47-4810-40A2-8DCF-F5074A40C358}"/>
          </ac:spMkLst>
        </pc:spChg>
        <pc:spChg chg="add mod">
          <ac:chgData name="Justin Yoo" userId="41b917f1613487b5" providerId="LiveId" clId="{FEAD2CDE-8D32-4B62-9CC4-36A877108C26}" dt="2018-09-20T12:36:54.392" v="11995" actId="164"/>
          <ac:spMkLst>
            <pc:docMk/>
            <pc:sldMk cId="129116800" sldId="1914"/>
            <ac:spMk id="13" creationId="{A58B878B-0391-4742-BA69-95F6A0BAF1C8}"/>
          </ac:spMkLst>
        </pc:spChg>
        <pc:spChg chg="add mod">
          <ac:chgData name="Justin Yoo" userId="41b917f1613487b5" providerId="LiveId" clId="{FEAD2CDE-8D32-4B62-9CC4-36A877108C26}" dt="2018-09-20T12:37:12.013" v="11999" actId="164"/>
          <ac:spMkLst>
            <pc:docMk/>
            <pc:sldMk cId="129116800" sldId="1914"/>
            <ac:spMk id="14" creationId="{7A1B041D-2304-487D-BCAC-923016400151}"/>
          </ac:spMkLst>
        </pc:spChg>
        <pc:spChg chg="add mod">
          <ac:chgData name="Justin Yoo" userId="41b917f1613487b5" providerId="LiveId" clId="{FEAD2CDE-8D32-4B62-9CC4-36A877108C26}" dt="2018-09-20T12:37:00.483" v="11996" actId="164"/>
          <ac:spMkLst>
            <pc:docMk/>
            <pc:sldMk cId="129116800" sldId="1914"/>
            <ac:spMk id="15" creationId="{B1378204-5B8A-41B2-85FB-7963B736AE43}"/>
          </ac:spMkLst>
        </pc:spChg>
        <pc:grpChg chg="add mod">
          <ac:chgData name="Justin Yoo" userId="41b917f1613487b5" providerId="LiveId" clId="{FEAD2CDE-8D32-4B62-9CC4-36A877108C26}" dt="2018-09-20T12:37:04.747" v="11998" actId="1076"/>
          <ac:grpSpMkLst>
            <pc:docMk/>
            <pc:sldMk cId="129116800" sldId="1914"/>
            <ac:grpSpMk id="24" creationId="{3FF6C9DB-1FEE-4AFE-BD58-30C7B5C17F69}"/>
          </ac:grpSpMkLst>
        </pc:grpChg>
        <pc:grpChg chg="add mod">
          <ac:chgData name="Justin Yoo" userId="41b917f1613487b5" providerId="LiveId" clId="{FEAD2CDE-8D32-4B62-9CC4-36A877108C26}" dt="2018-09-20T12:37:00.483" v="11996" actId="164"/>
          <ac:grpSpMkLst>
            <pc:docMk/>
            <pc:sldMk cId="129116800" sldId="1914"/>
            <ac:grpSpMk id="25" creationId="{AB632DDB-022A-4167-80B6-7A7276CBE553}"/>
          </ac:grpSpMkLst>
        </pc:grpChg>
        <pc:grpChg chg="add mod">
          <ac:chgData name="Justin Yoo" userId="41b917f1613487b5" providerId="LiveId" clId="{FEAD2CDE-8D32-4B62-9CC4-36A877108C26}" dt="2018-09-20T12:37:12.013" v="11999" actId="164"/>
          <ac:grpSpMkLst>
            <pc:docMk/>
            <pc:sldMk cId="129116800" sldId="1914"/>
            <ac:grpSpMk id="26" creationId="{7AB6D83E-07B1-4AE9-A2F6-468C5CD06273}"/>
          </ac:grpSpMkLst>
        </pc:grpChg>
        <pc:picChg chg="add mod">
          <ac:chgData name="Justin Yoo" userId="41b917f1613487b5" providerId="LiveId" clId="{FEAD2CDE-8D32-4B62-9CC4-36A877108C26}" dt="2018-09-20T12:41:44.046" v="12007" actId="20577"/>
          <ac:picMkLst>
            <pc:docMk/>
            <pc:sldMk cId="129116800" sldId="1914"/>
            <ac:picMk id="6" creationId="{048F1402-E447-4A7D-9925-C9C5B28FB1E6}"/>
          </ac:picMkLst>
        </pc:picChg>
        <pc:picChg chg="add mod">
          <ac:chgData name="Justin Yoo" userId="41b917f1613487b5" providerId="LiveId" clId="{FEAD2CDE-8D32-4B62-9CC4-36A877108C26}" dt="2018-09-20T12:37:12.013" v="11999" actId="164"/>
          <ac:picMkLst>
            <pc:docMk/>
            <pc:sldMk cId="129116800" sldId="1914"/>
            <ac:picMk id="8" creationId="{64E14C11-B03E-4EA7-85F0-558CD18C4845}"/>
          </ac:picMkLst>
        </pc:picChg>
        <pc:picChg chg="add del mod">
          <ac:chgData name="Justin Yoo" userId="41b917f1613487b5" providerId="LiveId" clId="{FEAD2CDE-8D32-4B62-9CC4-36A877108C26}" dt="2018-09-20T12:26:16.880" v="11848" actId="478"/>
          <ac:picMkLst>
            <pc:docMk/>
            <pc:sldMk cId="129116800" sldId="1914"/>
            <ac:picMk id="9" creationId="{F0B9A6DB-DEC0-492B-A1A6-2BBDDBD07EB7}"/>
          </ac:picMkLst>
        </pc:picChg>
        <pc:picChg chg="add mod">
          <ac:chgData name="Justin Yoo" userId="41b917f1613487b5" providerId="LiveId" clId="{FEAD2CDE-8D32-4B62-9CC4-36A877108C26}" dt="2018-09-20T12:36:54.392" v="11995" actId="164"/>
          <ac:picMkLst>
            <pc:docMk/>
            <pc:sldMk cId="129116800" sldId="1914"/>
            <ac:picMk id="10" creationId="{E944F489-B427-4F29-B91E-1F346AA51BFE}"/>
          </ac:picMkLst>
        </pc:picChg>
        <pc:picChg chg="add mod">
          <ac:chgData name="Justin Yoo" userId="41b917f1613487b5" providerId="LiveId" clId="{FEAD2CDE-8D32-4B62-9CC4-36A877108C26}" dt="2018-09-20T12:37:00.483" v="11996" actId="164"/>
          <ac:picMkLst>
            <pc:docMk/>
            <pc:sldMk cId="129116800" sldId="1914"/>
            <ac:picMk id="11" creationId="{4FF38698-175E-411E-9AF9-3749C25723F1}"/>
          </ac:picMkLst>
        </pc:picChg>
        <pc:cxnChg chg="add mod">
          <ac:chgData name="Justin Yoo" userId="41b917f1613487b5" providerId="LiveId" clId="{FEAD2CDE-8D32-4B62-9CC4-36A877108C26}" dt="2018-09-20T12:36:54.392" v="11995" actId="164"/>
          <ac:cxnSpMkLst>
            <pc:docMk/>
            <pc:sldMk cId="129116800" sldId="1914"/>
            <ac:cxnSpMk id="17" creationId="{78512FDC-289A-4232-BE40-6732C4B5AF32}"/>
          </ac:cxnSpMkLst>
        </pc:cxnChg>
        <pc:cxnChg chg="add mod">
          <ac:chgData name="Justin Yoo" userId="41b917f1613487b5" providerId="LiveId" clId="{FEAD2CDE-8D32-4B62-9CC4-36A877108C26}" dt="2018-09-20T12:37:12.013" v="11999" actId="164"/>
          <ac:cxnSpMkLst>
            <pc:docMk/>
            <pc:sldMk cId="129116800" sldId="1914"/>
            <ac:cxnSpMk id="18" creationId="{D8E3272C-7A44-4249-B82A-AA0331870D9E}"/>
          </ac:cxnSpMkLst>
        </pc:cxnChg>
        <pc:cxnChg chg="add mod">
          <ac:chgData name="Justin Yoo" userId="41b917f1613487b5" providerId="LiveId" clId="{FEAD2CDE-8D32-4B62-9CC4-36A877108C26}" dt="2018-09-20T12:37:12.013" v="11999" actId="164"/>
          <ac:cxnSpMkLst>
            <pc:docMk/>
            <pc:sldMk cId="129116800" sldId="1914"/>
            <ac:cxnSpMk id="21" creationId="{98EE087C-2864-4984-A275-CCF6AFA9B481}"/>
          </ac:cxnSpMkLst>
        </pc:cxnChg>
      </pc:sldChg>
      <pc:sldChg chg="add">
        <pc:chgData name="Justin Yoo" userId="41b917f1613487b5" providerId="LiveId" clId="{FEAD2CDE-8D32-4B62-9CC4-36A877108C26}" dt="2018-09-26T18:32:45.333" v="12769" actId="20577"/>
        <pc:sldMkLst>
          <pc:docMk/>
          <pc:sldMk cId="4177778875" sldId="1915"/>
        </pc:sldMkLst>
      </pc:sldChg>
      <pc:sldChg chg="modSp add modNotesTx">
        <pc:chgData name="Justin Yoo" userId="41b917f1613487b5" providerId="LiveId" clId="{FEAD2CDE-8D32-4B62-9CC4-36A877108C26}" dt="2018-09-26T18:57:16.703" v="13310" actId="20577"/>
        <pc:sldMkLst>
          <pc:docMk/>
          <pc:sldMk cId="3127602266" sldId="1916"/>
        </pc:sldMkLst>
        <pc:spChg chg="mod">
          <ac:chgData name="Justin Yoo" userId="41b917f1613487b5" providerId="LiveId" clId="{FEAD2CDE-8D32-4B62-9CC4-36A877108C26}" dt="2018-09-26T18:55:08.536" v="12934" actId="20577"/>
          <ac:spMkLst>
            <pc:docMk/>
            <pc:sldMk cId="3127602266" sldId="1916"/>
            <ac:spMk id="3" creationId="{80801C1E-5DC1-4C52-8ACD-BE60C10D7F64}"/>
          </ac:spMkLst>
        </pc:spChg>
      </pc:sldChg>
      <pc:sldChg chg="add">
        <pc:chgData name="Justin Yoo" userId="41b917f1613487b5" providerId="LiveId" clId="{FEAD2CDE-8D32-4B62-9CC4-36A877108C26}" dt="2018-09-26T19:15:45.162" v="13426" actId="20577"/>
        <pc:sldMkLst>
          <pc:docMk/>
          <pc:sldMk cId="3418210868" sldId="1917"/>
        </pc:sldMkLst>
      </pc:sldChg>
      <pc:sldMasterChg chg="delSldLayout">
        <pc:chgData name="Justin Yoo" userId="41b917f1613487b5" providerId="LiveId" clId="{FEAD2CDE-8D32-4B62-9CC4-36A877108C26}" dt="2018-09-13T13:26:39.950" v="200" actId="2696"/>
        <pc:sldMasterMkLst>
          <pc:docMk/>
          <pc:sldMasterMk cId="4137626204" sldId="2147484671"/>
        </pc:sldMasterMkLst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F9EC6-89FF-47E1-8594-1A32E3B45134}" type="datetime8">
              <a:rPr lang="en-US" smtClean="0">
                <a:latin typeface="Segoe UI" pitchFamily="34" charset="0"/>
              </a:rPr>
              <a:t>9/28/2018 12:52 PM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367" rtl="0" eaLnBrk="1" latinLnBrk="0" hangingPunct="1">
      <a:lnSpc>
        <a:spcPct val="90000"/>
      </a:lnSpc>
      <a:spcAft>
        <a:spcPts val="333"/>
      </a:spcAft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2982" indent="-105829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28071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82848" indent="-146838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15134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285918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165152"/>
      </p:ext>
    </p:extLst>
  </p:cSld>
  <p:clrMapOvr>
    <a:masterClrMapping/>
  </p:clrMapOvr>
</p:notes>
</file>

<file path=ppt/notesSlides/notesSlide1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296910"/>
      </p:ext>
    </p:extLst>
  </p:cSld>
  <p:clrMapOvr>
    <a:masterClrMapping/>
  </p:clrMapOvr>
</p:notes>
</file>

<file path=ppt/notesSlides/notesSlide1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500363"/>
      </p:ext>
    </p:extLst>
  </p:cSld>
  <p:clrMapOvr>
    <a:masterClrMapping/>
  </p:clrMapOvr>
</p:notes>
</file>

<file path=ppt/notesSlides/notesSlide1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907461"/>
      </p:ext>
    </p:extLst>
  </p:cSld>
  <p:clrMapOvr>
    <a:masterClrMapping/>
  </p:clrMapOvr>
</p:notes>
</file>

<file path=ppt/notesSlides/notesSlide1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495052"/>
      </p:ext>
    </p:extLst>
  </p:cSld>
  <p:clrMapOvr>
    <a:masterClrMapping/>
  </p:clrMapOvr>
</p:notes>
</file>

<file path=ppt/notesSlides/notesSlide1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185341"/>
      </p:ext>
    </p:extLst>
  </p:cSld>
  <p:clrMapOvr>
    <a:masterClrMapping/>
  </p:clrMapOvr>
</p:notes>
</file>

<file path=ppt/notesSlides/notesSlide1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51272"/>
      </p:ext>
    </p:extLst>
  </p:cSld>
  <p:clrMapOvr>
    <a:masterClrMapping/>
  </p:clrMapOvr>
</p:notes>
</file>

<file path=ppt/notesSlides/notesSlide1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455863"/>
      </p:ext>
    </p:extLst>
  </p:cSld>
  <p:clrMapOvr>
    <a:masterClrMapping/>
  </p:clrMapOvr>
</p:notes>
</file>

<file path=ppt/notesSlides/notesSlide1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863574"/>
      </p:ext>
    </p:extLst>
  </p:cSld>
  <p:clrMapOvr>
    <a:masterClrMapping/>
  </p:clrMapOvr>
</p:notes>
</file>

<file path=ppt/notesSlides/notesSlide1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482979"/>
      </p:ext>
    </p:extLst>
  </p:cSld>
  <p:clrMapOvr>
    <a:masterClrMapping/>
  </p:clrMapOvr>
</p:notes>
</file>

<file path=ppt/notesSlides/notesSlide1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610441"/>
      </p:ext>
    </p:extLst>
  </p:cSld>
  <p:clrMapOvr>
    <a:masterClrMapping/>
  </p:clrMapOvr>
</p:notes>
</file>

<file path=ppt/notesSlides/notesSlide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008544"/>
      </p:ext>
    </p:extLst>
  </p:cSld>
  <p:clrMapOvr>
    <a:masterClrMapping/>
  </p:clrMapOvr>
</p:notes>
</file>

<file path=ppt/notesSlides/notesSlide2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301233"/>
      </p:ext>
    </p:extLst>
  </p:cSld>
  <p:clrMapOvr>
    <a:masterClrMapping/>
  </p:clrMapOvr>
</p:notes>
</file>

<file path=ppt/notesSlides/notesSlide2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759571"/>
      </p:ext>
    </p:extLst>
  </p:cSld>
  <p:clrMapOvr>
    <a:masterClrMapping/>
  </p:clrMapOvr>
</p:notes>
</file>

<file path=ppt/notesSlides/notesSlide2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215577"/>
      </p:ext>
    </p:extLst>
  </p:cSld>
  <p:clrMapOvr>
    <a:masterClrMapping/>
  </p:clrMapOvr>
</p:notes>
</file>

<file path=ppt/notesSlides/notesSlide2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984967"/>
      </p:ext>
    </p:extLst>
  </p:cSld>
  <p:clrMapOvr>
    <a:masterClrMapping/>
  </p:clrMapOvr>
</p:notes>
</file>

<file path=ppt/notesSlides/notesSlide2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242147"/>
      </p:ext>
    </p:extLst>
  </p:cSld>
  <p:clrMapOvr>
    <a:masterClrMapping/>
  </p:clrMapOvr>
</p:notes>
</file>

<file path=ppt/notesSlides/notesSlide2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51225"/>
      </p:ext>
    </p:extLst>
  </p:cSld>
  <p:clrMapOvr>
    <a:masterClrMapping/>
  </p:clrMapOvr>
</p:notes>
</file>

<file path=ppt/notesSlides/notesSlide2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24154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862327"/>
      </p:ext>
    </p:extLst>
  </p:cSld>
  <p:clrMapOvr>
    <a:masterClrMapping/>
  </p:clrMapOvr>
</p:notes>
</file>

<file path=ppt/notesSlides/notesSlide2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24154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754140"/>
      </p:ext>
    </p:extLst>
  </p:cSld>
  <p:clrMapOvr>
    <a:masterClrMapping/>
  </p:clrMapOvr>
</p:notes>
</file>

<file path=ppt/notesSlides/notesSlide2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C29EE-A8AD-4CE0-9C0B-116E0D4D753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177322"/>
      </p:ext>
    </p:extLst>
  </p:cSld>
  <p:clrMapOvr>
    <a:masterClrMapping/>
  </p:clrMapOvr>
</p:notes>
</file>

<file path=ppt/notesSlides/notesSlide2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ECFDC7D-F4BE-4668-920D-08874925A5D7}" type="datetime8">
              <a:rPr lang="en-US" smtClean="0">
                <a:solidFill>
                  <a:prstClr val="black"/>
                </a:solidFill>
              </a:rPr>
              <a:t>9/28/2018 12:52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4199429241"/>
      </p:ext>
    </p:extLst>
  </p:cSld>
  <p:clrMapOvr>
    <a:masterClrMapping/>
  </p:clrMapOvr>
</p:notes>
</file>

<file path=ppt/notesSlides/notesSlide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014"/>
      </p:ext>
    </p:extLst>
  </p:cSld>
  <p:clrMapOvr>
    <a:masterClrMapping/>
  </p:clrMapOvr>
</p:notes>
</file>

<file path=ppt/notesSlides/notesSlide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990310"/>
      </p:ext>
    </p:extLst>
  </p:cSld>
  <p:clrMapOvr>
    <a:masterClrMapping/>
  </p:clrMapOvr>
</p:notes>
</file>

<file path=ppt/notesSlides/notesSlide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181694"/>
      </p:ext>
    </p:extLst>
  </p:cSld>
  <p:clrMapOvr>
    <a:masterClrMapping/>
  </p:clrMapOvr>
</p:notes>
</file>

<file path=ppt/notesSlides/notesSlide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455895"/>
      </p:ext>
    </p:extLst>
  </p:cSld>
  <p:clrMapOvr>
    <a:masterClrMapping/>
  </p:clrMapOvr>
</p:notes>
</file>

<file path=ppt/notesSlides/notesSlide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7960"/>
      </p:ext>
    </p:extLst>
  </p:cSld>
  <p:clrMapOvr>
    <a:masterClrMapping/>
  </p:clrMapOvr>
</p:notes>
</file>

<file path=ppt/notesSlides/notesSlide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56412"/>
      </p:ext>
    </p:extLst>
  </p:cSld>
  <p:clrMapOvr>
    <a:masterClrMapping/>
  </p:clrMapOvr>
</p:notes>
</file>

<file path=ppt/notesSlides/notesSlide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160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MS logo gray - EMF" descr="Microsoft logo, gray text version">
            <a:extLst>
              <a:ext uri="{FF2B5EF4-FFF2-40B4-BE49-F238E27FC236}">
                <a16:creationId xmlns:a16="http://schemas.microsoft.com/office/drawing/2014/main" id="{8804C2B3-3878-4889-940D-3F3386B945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6080"/>
            <a:ext cx="1366440" cy="2926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B2E4F62-54DC-4435-AA29-18599C177284}"/>
              </a:ext>
            </a:extLst>
          </p:cNvPr>
          <p:cNvSpPr/>
          <p:nvPr userDrawn="1"/>
        </p:nvSpPr>
        <p:spPr bwMode="gray">
          <a:xfrm>
            <a:off x="293044" y="1170431"/>
            <a:ext cx="11604624" cy="5393881"/>
          </a:xfrm>
          <a:prstGeom prst="rect">
            <a:avLst/>
          </a:prstGeom>
          <a:solidFill>
            <a:srgbClr val="D83B0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FAD87F-DBF5-4E2F-A61B-3CCEC5C7D0B9}"/>
              </a:ext>
            </a:extLst>
          </p:cNvPr>
          <p:cNvGrpSpPr/>
          <p:nvPr userDrawn="1"/>
        </p:nvGrpSpPr>
        <p:grpSpPr bwMode="ltGray">
          <a:xfrm>
            <a:off x="8710812" y="1771650"/>
            <a:ext cx="3481189" cy="4196081"/>
            <a:chOff x="8710812" y="1771650"/>
            <a:chExt cx="3481189" cy="4196081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6B0365F1-E7DF-4958-962E-9FFD3A39414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3720628"/>
              <a:ext cx="531187" cy="974975"/>
            </a:xfrm>
            <a:custGeom>
              <a:avLst/>
              <a:gdLst>
                <a:gd name="T0" fmla="*/ 547 w 547"/>
                <a:gd name="T1" fmla="*/ 704 h 1004"/>
                <a:gd name="T2" fmla="*/ 0 w 547"/>
                <a:gd name="T3" fmla="*/ 1004 h 1004"/>
                <a:gd name="T4" fmla="*/ 0 w 547"/>
                <a:gd name="T5" fmla="*/ 300 h 1004"/>
                <a:gd name="T6" fmla="*/ 547 w 547"/>
                <a:gd name="T7" fmla="*/ 0 h 1004"/>
                <a:gd name="T8" fmla="*/ 547 w 547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4"/>
                  </a:moveTo>
                  <a:lnTo>
                    <a:pt x="0" y="1004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4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39253E4C-431D-4257-8CC7-C1456CD2F32D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8040" y="3720628"/>
              <a:ext cx="532157" cy="974975"/>
            </a:xfrm>
            <a:custGeom>
              <a:avLst/>
              <a:gdLst>
                <a:gd name="T0" fmla="*/ 0 w 548"/>
                <a:gd name="T1" fmla="*/ 704 h 1004"/>
                <a:gd name="T2" fmla="*/ 548 w 548"/>
                <a:gd name="T3" fmla="*/ 1004 h 1004"/>
                <a:gd name="T4" fmla="*/ 548 w 548"/>
                <a:gd name="T5" fmla="*/ 300 h 1004"/>
                <a:gd name="T6" fmla="*/ 0 w 548"/>
                <a:gd name="T7" fmla="*/ 0 h 1004"/>
                <a:gd name="T8" fmla="*/ 0 w 548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4"/>
                  </a:moveTo>
                  <a:lnTo>
                    <a:pt x="548" y="1004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4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E928826C-9C74-4194-A556-98EC9A96F67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4404276"/>
              <a:ext cx="1063344" cy="586538"/>
            </a:xfrm>
            <a:custGeom>
              <a:avLst/>
              <a:gdLst>
                <a:gd name="T0" fmla="*/ 547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7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7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7ACB5DE1-DAC6-4C99-B2CC-0EB12CE0D5F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5D630C8B-3A7C-4321-A3EF-B1D0A698F7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2969" y="2748567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2A590461-2675-4E4A-B9BB-BF5471E895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3434156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48EAECFD-0CA3-492F-BA94-22EF6EB2205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62FFEC32-2F2F-43F4-9C21-7F15A26966A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3434157"/>
              <a:ext cx="1063345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  <a:gd name="connsiteX0" fmla="*/ 5005 w 10000"/>
                <a:gd name="connsiteY0" fmla="*/ 0 h 10000"/>
                <a:gd name="connsiteX1" fmla="*/ 0 w 10000"/>
                <a:gd name="connsiteY1" fmla="*/ 4967 h 10000"/>
                <a:gd name="connsiteX2" fmla="*/ 5048 w 10000"/>
                <a:gd name="connsiteY2" fmla="*/ 10000 h 10000"/>
                <a:gd name="connsiteX3" fmla="*/ 10000 w 10000"/>
                <a:gd name="connsiteY3" fmla="*/ 4967 h 10000"/>
                <a:gd name="connsiteX4" fmla="*/ 5005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5005" y="0"/>
                  </a:moveTo>
                  <a:lnTo>
                    <a:pt x="0" y="4967"/>
                  </a:lnTo>
                  <a:lnTo>
                    <a:pt x="5048" y="10000"/>
                  </a:lnTo>
                  <a:lnTo>
                    <a:pt x="10000" y="4967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647709D2-F4CC-4414-B183-427A6D2A22A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1823" y="2748566"/>
              <a:ext cx="534332" cy="982635"/>
            </a:xfrm>
            <a:custGeom>
              <a:avLst/>
              <a:gdLst>
                <a:gd name="T0" fmla="*/ 0 w 548"/>
                <a:gd name="T1" fmla="*/ 706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6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72928ABA-DF2E-4C8E-B194-7FA52822981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3616" y="3434158"/>
              <a:ext cx="1060195" cy="586539"/>
            </a:xfrm>
            <a:custGeom>
              <a:avLst/>
              <a:gdLst>
                <a:gd name="T0" fmla="*/ 548 w 1096"/>
                <a:gd name="T1" fmla="*/ 0 h 604"/>
                <a:gd name="T2" fmla="*/ 0 w 1096"/>
                <a:gd name="T3" fmla="*/ 300 h 604"/>
                <a:gd name="T4" fmla="*/ 560 w 1096"/>
                <a:gd name="T5" fmla="*/ 604 h 604"/>
                <a:gd name="T6" fmla="*/ 1096 w 1096"/>
                <a:gd name="T7" fmla="*/ 300 h 604"/>
                <a:gd name="T8" fmla="*/ 548 w 1096"/>
                <a:gd name="T9" fmla="*/ 0 h 604"/>
                <a:gd name="connsiteX0" fmla="*/ 5000 w 9956"/>
                <a:gd name="connsiteY0" fmla="*/ 0 h 10000"/>
                <a:gd name="connsiteX1" fmla="*/ 0 w 9956"/>
                <a:gd name="connsiteY1" fmla="*/ 4967 h 10000"/>
                <a:gd name="connsiteX2" fmla="*/ 5109 w 9956"/>
                <a:gd name="connsiteY2" fmla="*/ 10000 h 10000"/>
                <a:gd name="connsiteX3" fmla="*/ 9956 w 9956"/>
                <a:gd name="connsiteY3" fmla="*/ 4967 h 10000"/>
                <a:gd name="connsiteX4" fmla="*/ 5000 w 995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56" h="10000">
                  <a:moveTo>
                    <a:pt x="5000" y="0"/>
                  </a:moveTo>
                  <a:lnTo>
                    <a:pt x="0" y="4967"/>
                  </a:lnTo>
                  <a:lnTo>
                    <a:pt x="5109" y="10000"/>
                  </a:lnTo>
                  <a:lnTo>
                    <a:pt x="9956" y="4967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5A52C6C9-8220-4E26-B41D-1AA4F49DF9B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1771650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548CD94-9B34-4B91-BB2B-8736861E89E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1673" y="1771650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CFFFDB94-105D-4570-A938-4AD7CE4AE78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2457240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AC2A78A9-4071-45DC-BAE8-1C643EDD9B0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1" y="1771650"/>
              <a:ext cx="531187" cy="976917"/>
            </a:xfrm>
            <a:custGeom>
              <a:avLst/>
              <a:gdLst>
                <a:gd name="T0" fmla="*/ 547 w 547"/>
                <a:gd name="T1" fmla="*/ 706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0EEF9B-FB8E-409B-A24F-BD7570B8820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895988" y="1771650"/>
              <a:ext cx="296013" cy="847641"/>
            </a:xfrm>
            <a:custGeom>
              <a:avLst/>
              <a:gdLst>
                <a:gd name="connsiteX0" fmla="*/ 0 w 296013"/>
                <a:gd name="connsiteY0" fmla="*/ 0 h 847641"/>
                <a:gd name="connsiteX1" fmla="*/ 296013 w 296013"/>
                <a:gd name="connsiteY1" fmla="*/ 162051 h 847641"/>
                <a:gd name="connsiteX2" fmla="*/ 296013 w 296013"/>
                <a:gd name="connsiteY2" fmla="*/ 847641 h 847641"/>
                <a:gd name="connsiteX3" fmla="*/ 0 w 296013"/>
                <a:gd name="connsiteY3" fmla="*/ 685590 h 84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13" h="847641">
                  <a:moveTo>
                    <a:pt x="0" y="0"/>
                  </a:moveTo>
                  <a:lnTo>
                    <a:pt x="296013" y="162051"/>
                  </a:lnTo>
                  <a:lnTo>
                    <a:pt x="296013" y="847641"/>
                  </a:lnTo>
                  <a:lnTo>
                    <a:pt x="0" y="685590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90FC8DE-C4AD-4BD3-9506-276C17F0C33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0" y="2457240"/>
              <a:ext cx="827200" cy="593577"/>
            </a:xfrm>
            <a:custGeom>
              <a:avLst/>
              <a:gdLst>
                <a:gd name="connsiteX0" fmla="*/ 531141 w 827200"/>
                <a:gd name="connsiteY0" fmla="*/ 0 h 593577"/>
                <a:gd name="connsiteX1" fmla="*/ 827200 w 827200"/>
                <a:gd name="connsiteY1" fmla="*/ 162066 h 593577"/>
                <a:gd name="connsiteX2" fmla="*/ 827200 w 827200"/>
                <a:gd name="connsiteY2" fmla="*/ 425095 h 593577"/>
                <a:gd name="connsiteX3" fmla="*/ 529758 w 827200"/>
                <a:gd name="connsiteY3" fmla="*/ 593577 h 593577"/>
                <a:gd name="connsiteX4" fmla="*/ 0 w 827200"/>
                <a:gd name="connsiteY4" fmla="*/ 291334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200" h="593577">
                  <a:moveTo>
                    <a:pt x="531141" y="0"/>
                  </a:moveTo>
                  <a:lnTo>
                    <a:pt x="827200" y="162066"/>
                  </a:lnTo>
                  <a:lnTo>
                    <a:pt x="827200" y="425095"/>
                  </a:lnTo>
                  <a:lnTo>
                    <a:pt x="529758" y="593577"/>
                  </a:lnTo>
                  <a:lnTo>
                    <a:pt x="0" y="291334"/>
                  </a:lnTo>
                  <a:close/>
                </a:path>
              </a:pathLst>
            </a:custGeom>
            <a:solidFill>
              <a:srgbClr val="303030"/>
            </a:solidFill>
            <a:ln w="9525">
              <a:solidFill>
                <a:srgbClr val="30303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/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77297A5A-69AC-4DF4-95F9-A09D48D814E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4400391"/>
              <a:ext cx="531187" cy="976917"/>
            </a:xfrm>
            <a:custGeom>
              <a:avLst/>
              <a:gdLst>
                <a:gd name="T0" fmla="*/ 547 w 547"/>
                <a:gd name="T1" fmla="*/ 707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7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7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E65087DC-7AC8-4AA7-9010-A067ADE1CF79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47210" y="4400391"/>
              <a:ext cx="532157" cy="976917"/>
            </a:xfrm>
            <a:custGeom>
              <a:avLst/>
              <a:gdLst>
                <a:gd name="T0" fmla="*/ 0 w 548"/>
                <a:gd name="T1" fmla="*/ 707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7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7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3B4C2EBB-4C89-4380-A5E7-A7BD40C2B90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5086952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4">
              <a:extLst>
                <a:ext uri="{FF2B5EF4-FFF2-40B4-BE49-F238E27FC236}">
                  <a16:creationId xmlns:a16="http://schemas.microsoft.com/office/drawing/2014/main" id="{0D7CD4FA-6D18-4E1F-9C7D-91AA2E32B2B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4697545"/>
              <a:ext cx="531187" cy="974975"/>
            </a:xfrm>
            <a:custGeom>
              <a:avLst/>
              <a:gdLst>
                <a:gd name="T0" fmla="*/ 547 w 547"/>
                <a:gd name="T1" fmla="*/ 705 h 1004"/>
                <a:gd name="T2" fmla="*/ 0 w 547"/>
                <a:gd name="T3" fmla="*/ 1004 h 1004"/>
                <a:gd name="T4" fmla="*/ 0 w 547"/>
                <a:gd name="T5" fmla="*/ 298 h 1004"/>
                <a:gd name="T6" fmla="*/ 547 w 547"/>
                <a:gd name="T7" fmla="*/ 0 h 1004"/>
                <a:gd name="T8" fmla="*/ 547 w 547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5"/>
                  </a:moveTo>
                  <a:lnTo>
                    <a:pt x="0" y="1004"/>
                  </a:lnTo>
                  <a:lnTo>
                    <a:pt x="0" y="298"/>
                  </a:lnTo>
                  <a:lnTo>
                    <a:pt x="547" y="0"/>
                  </a:lnTo>
                  <a:lnTo>
                    <a:pt x="547" y="705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5">
              <a:extLst>
                <a:ext uri="{FF2B5EF4-FFF2-40B4-BE49-F238E27FC236}">
                  <a16:creationId xmlns:a16="http://schemas.microsoft.com/office/drawing/2014/main" id="{5D06D6BE-8F81-4F1F-9E44-429E129C195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51709" y="4697545"/>
              <a:ext cx="532157" cy="974975"/>
            </a:xfrm>
            <a:custGeom>
              <a:avLst/>
              <a:gdLst>
                <a:gd name="T0" fmla="*/ 0 w 548"/>
                <a:gd name="T1" fmla="*/ 705 h 1004"/>
                <a:gd name="T2" fmla="*/ 548 w 548"/>
                <a:gd name="T3" fmla="*/ 1004 h 1004"/>
                <a:gd name="T4" fmla="*/ 548 w 548"/>
                <a:gd name="T5" fmla="*/ 298 h 1004"/>
                <a:gd name="T6" fmla="*/ 0 w 548"/>
                <a:gd name="T7" fmla="*/ 0 h 1004"/>
                <a:gd name="T8" fmla="*/ 0 w 548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5"/>
                  </a:moveTo>
                  <a:lnTo>
                    <a:pt x="548" y="1004"/>
                  </a:lnTo>
                  <a:lnTo>
                    <a:pt x="548" y="298"/>
                  </a:lnTo>
                  <a:lnTo>
                    <a:pt x="0" y="0"/>
                  </a:lnTo>
                  <a:lnTo>
                    <a:pt x="0" y="705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3F7CF64D-F067-41E4-8D9F-41FF3897282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5382163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4899085C-4B16-41A5-A2CB-5D4798A0322E}"/>
              </a:ext>
            </a:extLst>
          </p:cNvPr>
          <p:cNvSpPr/>
          <p:nvPr userDrawn="1"/>
        </p:nvSpPr>
        <p:spPr bwMode="white">
          <a:xfrm>
            <a:off x="5791479" y="3074916"/>
            <a:ext cx="2321486" cy="1405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Learn.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Connect.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Explore.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CF5E403F-D2DC-4030-8392-9E3E0A38A1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white">
          <a:xfrm>
            <a:off x="1174192" y="3183752"/>
            <a:ext cx="2712307" cy="13672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73468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200F7B6E-608C-4712-A939-BEBE059E295A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DC5E8A2-8275-4F90-BA55-9B66D81C4A9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6C563208-4732-48A3-81E6-533A2E2DD53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D0ADC22-C4D5-4BE8-99A8-91566ADDBF5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1C4D457-0F93-4853-AB02-01C200DE6658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8D605B0-4DEE-4101-AC83-CD1D15D14DB9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EF14ED5-2275-4C01-96DD-1D24FE9FD6EE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F31E8C76-6A67-4E1C-BCC4-8D2ABCC0212A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ABDD9FA-82C7-4E69-9895-354AD0BDD19E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A7CD18E-2839-44B2-9BA7-6356529D686A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B7E64CE-434E-410A-823C-4872E71DD278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D92AA81-D52A-4877-AE2C-AB5B4D374D19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E84D11A-0DE4-40A8-BB80-889FF30CCE03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80E0B5D-2F12-4C6E-92C5-3765C579ADE8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65DAB00-242D-4D78-B6BF-F678C14B519F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824698C-3D67-4D42-9DE6-531F5A0C7EA3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699246CD-F05A-4044-B7A4-384A7B272509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06930CAB-4305-4191-AD01-9D22AAD264D9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FBC50E9-9F0E-4D62-9AA6-DC145681D1EA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9610B7D-2856-472A-B98F-5684402C6C99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5173E078-D753-4C8F-98BB-75D0CBE314FE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AA82456-62CD-4C42-91A4-3FFD8F19BCBD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1ABB687-FC0A-4A48-8466-BF8A1129E230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EEA91BF-1A44-4FB0-92F0-23098E7BBFCD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11C6A8E-CEC6-4129-9FB2-A426C6CE84EB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05B8F1F-9F8A-42BF-8770-AEABCEC35D18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6EE7F2A-0858-47D2-B1D0-D33BCD933AB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DF5D6DE-2629-4577-9B98-7A1666013D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2"/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1" y="2579648"/>
            <a:ext cx="3768898" cy="553998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1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Enter title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1" y="3535541"/>
            <a:ext cx="3769300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096002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59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9" pos="2993">
          <p15:clr>
            <a:srgbClr val="C35E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C39AAC9F-C8B8-422E-93FC-08A064104000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09379AA-B540-4886-8794-46BA10F3D91B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9E5BC201-014B-48F5-BAC0-4FBBACCBF586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72CD027-1ABE-4E4A-BE9E-EF73250F92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2C85D91-63CC-4FF7-A826-BE886CDB017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E55C67E6-D930-403F-9550-70EC2A102AB5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DB9C074-A5A6-4082-9FCD-D487FD8013E5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E3D79EB-E5E0-4CA3-A7CE-50069CC73F19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2F892FB-2465-40CF-A81F-AC989DC09CE4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8BADF38-50C7-4E4B-AA00-660BF4161C96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51B782C-38CF-4C16-8A55-9C1BEA5AF3F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1A234A0-3B09-4E85-880A-C885FBEE2401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6516D46-39CD-420E-9263-03065B10F8F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B28F64C-F49A-4F09-A9C2-8502680A64D7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AE00412-2C1C-4CAB-B1D4-B046A4B37C24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01030AB7-3DE7-407A-98DE-751351FCBFB5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0074BD83-98DD-4084-9D1E-CDACFD005AFF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7C85498-5D07-457D-BA73-99E2EB50130B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DF2CE11-90A6-43A8-B2DC-45295F10CB64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65F154A-ABA1-4F9A-97F8-C50108DD1A97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4AC8DFE-7BB0-4D98-AA21-405DB4B06225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39938CF-5CFF-4707-BBDD-DD19FA0A50F1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3332E5E-0308-4370-A841-A20570A69BDF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E46D602-7D42-411E-8BA6-6F74E13FE605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3F344C1-9929-4E86-BB1A-05E12D1570DF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6933AFD-19AA-49B8-BCF7-2D0EAA89273D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FB75AC2-D122-402F-B448-B0118576BB4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3769475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Square photo layout with body text</a:t>
            </a:r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D9BE8EAA-F7ED-46CD-A31F-E4299C08F5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2"/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0774799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40080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4008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B08910-F1C3-47B2-8C69-1B107282064A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FE7A031-B4AB-4071-98FF-24E766F9BB5C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DC7067D-3957-4163-9442-C167A0A6216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9AE235F-4F6C-4565-AADC-752626D64B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EAADF52-7CC0-4715-8BAC-4186C7CE9B0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8AC140A-9DFB-45B7-82C2-CF25166A0D41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3436FDC7-3DF0-4E6A-B4A8-7EB4FF30AAF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72FB5AA-3C69-4BB6-9C10-682E95EF1AAE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0321A7F-C5FC-4514-A3AC-41CC16FA85FD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3C4B3CE-95D2-45A5-917E-A5389B118222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270AF0-DA91-4FF8-9B1C-35937E49D88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B4AB4EC-0302-4902-B797-9B84C91FDE1B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E941D13F-2DD6-4121-8220-CC08400DD382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B98F2381-17CE-4672-96D3-D3E4A8C1115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6A42BAE-DCEA-4A1A-8779-E499D67DA7B9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8D7995E7-6761-41BA-BE88-30DD0DF70D22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4D7B6AA-459B-44CF-9930-A05720C41315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EBE7D0E-F0D6-4EA3-A151-C26BF3138977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118A379-1639-4C1C-9E5B-A39F1CD0A9D9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8DE972F-9FF1-4743-BF7F-15CC5403A6C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95596FA-D3B2-4953-81FC-9958337AF5DC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D57090A-B887-4CA7-A022-90564F12A9A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9749B2E-C284-42A2-A061-B635FBBBD461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A74F4CD-889D-4E91-AB27-CCB11E8677AE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CE97AB5-F3D1-4D1A-8F2F-166F6F85A189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5281A29-9018-48AF-8B81-EB9F71FE5ABA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B1B3F07-773E-4FC0-9A04-73F52683190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078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867548-8B9A-436D-9AB6-D7EA0AC78267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298AA2D-C933-41C0-B3A0-5E1B5429C617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E45CCA4-1611-4A15-8D76-0CD4304233D4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B20432D-F3B6-4212-B616-45AD62D0A8BA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CB285A8-E7EF-4B70-8B71-2D09BE26853D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D552378-B8A4-40F9-8A64-367F9EC304F0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DED4FF8-FEAE-4CC0-8F5B-9FC2B47E570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4DD2AD2-299E-4049-881B-2BC838B6DB02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30A103C-9EC8-479D-9AEA-2FA30D0B683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FF762A67-8800-4EDC-ACA0-235237807007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C1E21E3-4EFA-46DB-B62D-888B912FEC3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C90FB2C-AED4-45EF-B005-A6F9315E6638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9EFEACE-63D5-4DE9-AE7A-022D10CBBAD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83FC86B-2504-437F-9155-736D3776FBC0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BE281D9-0C46-4685-8A97-79D102C868ED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B982782-C326-41A6-88DF-60D0069AAC1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69C78E5-CDD7-45AD-9FAC-A193057F255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95E678CA-56AB-4822-8F79-1B384711F464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4D454C8-0C5D-4654-B977-447674D5459E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FD26513-923A-4E4E-88AB-484CF7F390D1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5F3DAB6-E46E-498F-AC8D-245DB12E86FA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FF22795-13BD-4A36-8B98-FAE4B2B9567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6E68192-BBC2-4E66-BC2E-A6F5E839A4EC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74CE4AB-E3EC-4485-A9DB-D3875DE15509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8D9197E-BD70-40A3-872D-2F635C47602A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A35C218-6C8E-4E07-9EA7-15A37B43AD66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47F6A62-B1EC-420D-A385-9A9A03966E9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377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BF7881-8D09-4F22-B10B-0916A242A2CD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5B1D67C-D600-4009-9F96-DBD9F692B67A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89ED409-83AE-42D1-A29E-F5ACE1D5379C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47E83EE-C7AB-4851-AC1F-A2E965DE8A4F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17874BE-F982-46B6-83B3-569DB8A26C11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72B84FE-1FBD-4DB0-A1BB-1D393BABFD96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0612185-AF46-47F9-B984-65C416463817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F4FE628-8992-4D3C-9177-54650A419B37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EB1F0C1-51BC-433D-B643-499296AD9EB3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F95DA3E-A7A9-4898-8537-3057A04A80B1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A0885F40-F98C-4749-AF50-8D882201C7B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DF4BDA5-0196-465B-9592-AD537FCE4B9C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C953882-CF21-4072-808A-AFC6C6427081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4ACD3F6-35BF-4463-9A90-5F5B9025D6D9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36E0228F-415B-4662-977D-90C5D263A103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BA85FE8-C6CE-42AD-9924-C426CEBA2C5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0FBB4D3-1D1C-41F7-856E-89287C5609D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F5EE762-48D4-46D8-8ECD-7595053F7D6E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602528A-0204-4F83-A3CC-B19E5ED41C75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70E694A-2FDE-4ED0-B17A-283BAEEEBC3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014F876-92BB-450A-A3A6-EB7B6C2CB558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AFE4E51-6693-4C7C-9EE7-633EA9AAA2AC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522550D5-A578-4C33-B405-092D50801565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A5C88A0-A89F-42B9-B5E5-623E0E0D7555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4AD7328-AEE6-43BE-8744-DE52D5F8CC2E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0DC1356-0D84-4394-B0FF-A91903B8585E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CA4391C-EE34-4D39-AC03-6D3272F213DC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114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7921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7563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4" name="MS logo gray - EMF" descr="Microsoft logo, gray text version">
            <a:extLst>
              <a:ext uri="{FF2B5EF4-FFF2-40B4-BE49-F238E27FC236}">
                <a16:creationId xmlns:a16="http://schemas.microsoft.com/office/drawing/2014/main" id="{C2F26819-B90F-4C18-ACFE-2E5E2127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44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3676586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20C272-8E66-429C-A9F7-1C4E612DB65F}"/>
              </a:ext>
            </a:extLst>
          </p:cNvPr>
          <p:cNvCxnSpPr>
            <a:cxnSpLocks/>
          </p:cNvCxnSpPr>
          <p:nvPr userDrawn="1"/>
        </p:nvCxnSpPr>
        <p:spPr>
          <a:xfrm>
            <a:off x="11895763" y="1817370"/>
            <a:ext cx="0" cy="710565"/>
          </a:xfrm>
          <a:prstGeom prst="line">
            <a:avLst/>
          </a:prstGeom>
          <a:ln>
            <a:solidFill>
              <a:srgbClr val="D83B0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MS logo gray - EMF" descr="Microsoft logo, gray text version">
            <a:extLst>
              <a:ext uri="{FF2B5EF4-FFF2-40B4-BE49-F238E27FC236}">
                <a16:creationId xmlns:a16="http://schemas.microsoft.com/office/drawing/2014/main" id="{8804C2B3-3878-4889-940D-3F3386B945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6080"/>
            <a:ext cx="1366440" cy="2926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B2E4F62-54DC-4435-AA29-18599C177284}"/>
              </a:ext>
            </a:extLst>
          </p:cNvPr>
          <p:cNvSpPr/>
          <p:nvPr userDrawn="1"/>
        </p:nvSpPr>
        <p:spPr bwMode="gray">
          <a:xfrm>
            <a:off x="293044" y="1170431"/>
            <a:ext cx="11604624" cy="5393881"/>
          </a:xfrm>
          <a:prstGeom prst="rect">
            <a:avLst/>
          </a:prstGeom>
          <a:solidFill>
            <a:srgbClr val="D83B0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899085C-4B16-41A5-A2CB-5D4798A0322E}"/>
              </a:ext>
            </a:extLst>
          </p:cNvPr>
          <p:cNvSpPr/>
          <p:nvPr userDrawn="1"/>
        </p:nvSpPr>
        <p:spPr bwMode="white">
          <a:xfrm>
            <a:off x="5791479" y="3074916"/>
            <a:ext cx="2321486" cy="1405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Learn.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Connect.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Explore.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CF5E403F-D2DC-4030-8392-9E3E0A38A1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white">
          <a:xfrm>
            <a:off x="1174192" y="3183752"/>
            <a:ext cx="2712307" cy="1367241"/>
          </a:xfrm>
          <a:prstGeom prst="rect">
            <a:avLst/>
          </a:prstGeom>
          <a:effectLst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86210CF-A0F8-409C-A4D3-027E8C0B2F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6311"/>
          <a:stretch/>
        </p:blipFill>
        <p:spPr>
          <a:xfrm>
            <a:off x="8717519" y="1816159"/>
            <a:ext cx="3474481" cy="414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38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DDC08157-A48C-4ACA-A5BB-EE2A866E1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2979539"/>
            <a:ext cx="5943600" cy="553998"/>
          </a:xfrm>
        </p:spPr>
        <p:txBody>
          <a:bodyPr anchor="b" anchorCtr="0">
            <a:spAutoFit/>
          </a:bodyPr>
          <a:lstStyle>
            <a:lvl1pPr>
              <a:defRPr/>
            </a:lvl1pPr>
          </a:lstStyle>
          <a:p>
            <a:r>
              <a:rPr lang="en-US" dirty="0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1" y="3962400"/>
            <a:ext cx="59436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F4249-981E-4054-9F37-C6C7DFAB3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7757" y="585788"/>
            <a:ext cx="2691631" cy="276999"/>
          </a:xfrm>
          <a:solidFill>
            <a:srgbClr val="E6E6E6">
              <a:alpha val="75000"/>
            </a:srgbClr>
          </a:solidFill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800" kern="1200" spc="0" baseline="0" dirty="0">
                <a:gradFill>
                  <a:gsLst>
                    <a:gs pos="23466">
                      <a:schemeClr val="bg2">
                        <a:lumMod val="50000"/>
                      </a:schemeClr>
                    </a:gs>
                    <a:gs pos="56000">
                      <a:schemeClr val="bg2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>
                <a:latin typeface="+mj-lt"/>
              </a:rPr>
              <a:t>Session code here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CBAFEF-FDA0-4148-B6F8-D1D9029A0218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9BE868E-A240-4959-BD66-6BC44EE5A4A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DDB4654-32A2-47CE-B324-C597C756E402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18BE353-242E-4429-9D4C-1D50CEEC277C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2B25198-469F-44A8-946B-689A24DC3C72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5460766-0EE4-4C99-BD2E-1BAD7FD9C3AC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FBC909F-DC50-4DDC-91C9-2509E0F5633F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0DC1718-52A4-4705-AE14-45A352ACBC29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51C16AF-F6FA-4CD2-B0A5-3663CD02799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A105041-F999-49D6-BE4B-7630F1204F6C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190B08C-67D4-4DAD-8158-2B4D4A1318F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43F7B37-FD03-4D73-932B-77D49AB6A515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F01A60D-F904-4399-87EA-23E33C45969F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450C50C-26FC-42C5-BA39-AE97627B772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88924B0-E78A-4770-AF30-C78056E7AAAB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8AB0228-AC44-413D-A029-1BBF7B18CBCC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9C067BE-7550-4D8F-9A42-B78AB594CD54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4D97435-6932-4E2A-A217-DEA06FDA510A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F9C9FB6-79F2-41F1-872D-2184B91C8E00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577AEC4-9502-4D2D-B373-2F1CB4EFF9B8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713EA48F-163A-410A-8C97-A08AA1B2EE50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E1E199B-B230-4884-9F60-9B781B11B8FF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B98E4A3-2599-4DEB-8ECC-F004500FBF6A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6B74F55-4583-4B26-A4E0-71C00B14AFF6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C4D1900-D812-4B27-AC50-B2795AD953C3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83ECFC2-9749-4525-973B-EAA0BC0FC62B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A3ABF7E-B2D4-4B7A-9B6E-0EB3223E4EE4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7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84" userDrawn="1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36EA2AC-FEA2-4901-8495-272A5FA7FC20}"/>
              </a:ext>
            </a:extLst>
          </p:cNvPr>
          <p:cNvGrpSpPr/>
          <p:nvPr userDrawn="1"/>
        </p:nvGrpSpPr>
        <p:grpSpPr>
          <a:xfrm>
            <a:off x="6194603" y="-1"/>
            <a:ext cx="5997398" cy="6858001"/>
            <a:chOff x="6194603" y="-1"/>
            <a:chExt cx="5997398" cy="685800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096FE2B-3270-4E2C-AD0E-3AB4FD1B86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28473" b="6474"/>
            <a:stretch/>
          </p:blipFill>
          <p:spPr>
            <a:xfrm>
              <a:off x="8502819" y="1461694"/>
              <a:ext cx="3689182" cy="539630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4A5D7CE-1FED-4CEA-810D-4198E992429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21821"/>
            <a:stretch/>
          </p:blipFill>
          <p:spPr>
            <a:xfrm>
              <a:off x="7548652" y="-1"/>
              <a:ext cx="1182753" cy="1076699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BF408BE-3FB0-4FA0-B683-0E647B7E04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30214"/>
            <a:stretch/>
          </p:blipFill>
          <p:spPr>
            <a:xfrm>
              <a:off x="6194603" y="5896894"/>
              <a:ext cx="1182753" cy="961106"/>
            </a:xfrm>
            <a:prstGeom prst="rect">
              <a:avLst/>
            </a:prstGeom>
          </p:spPr>
        </p:pic>
      </p:grpSp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DDC08157-A48C-4ACA-A5BB-EE2A866E10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2979539"/>
            <a:ext cx="5943600" cy="553998"/>
          </a:xfrm>
        </p:spPr>
        <p:txBody>
          <a:bodyPr anchor="b" anchorCtr="0">
            <a:spAutoFit/>
          </a:bodyPr>
          <a:lstStyle>
            <a:lvl1pPr>
              <a:defRPr/>
            </a:lvl1pPr>
          </a:lstStyle>
          <a:p>
            <a:r>
              <a:rPr lang="en-US" dirty="0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1" y="3962400"/>
            <a:ext cx="59436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F4249-981E-4054-9F37-C6C7DFAB3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7757" y="585788"/>
            <a:ext cx="2691631" cy="276999"/>
          </a:xfrm>
          <a:solidFill>
            <a:srgbClr val="E6E6E6">
              <a:alpha val="75000"/>
            </a:srgbClr>
          </a:solidFill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800" kern="1200" spc="0" baseline="0" dirty="0">
                <a:gradFill>
                  <a:gsLst>
                    <a:gs pos="23466">
                      <a:schemeClr val="bg2">
                        <a:lumMod val="50000"/>
                      </a:schemeClr>
                    </a:gs>
                    <a:gs pos="56000">
                      <a:schemeClr val="bg2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>
                <a:latin typeface="+mj-lt"/>
              </a:rPr>
              <a:t>Session code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1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84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88975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88677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57380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278796-7B84-4D67-88CD-BF78BB06D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914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88569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319686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803402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22391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9E07265-7E47-481D-9C2B-6C8BF221FAA5}"/>
              </a:ext>
            </a:extLst>
          </p:cNvPr>
          <p:cNvGrpSpPr/>
          <p:nvPr userDrawn="1"/>
        </p:nvGrpSpPr>
        <p:grpSpPr>
          <a:xfrm>
            <a:off x="6194603" y="-1"/>
            <a:ext cx="5997398" cy="6858001"/>
            <a:chOff x="6194603" y="-1"/>
            <a:chExt cx="5997398" cy="685800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5AE405F-E300-4B3D-9110-B06B758415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28473" b="6474"/>
            <a:stretch/>
          </p:blipFill>
          <p:spPr>
            <a:xfrm>
              <a:off x="8502819" y="1461694"/>
              <a:ext cx="3689182" cy="539630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8D0436A-7978-419B-9760-5EFC6747DD7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21821"/>
            <a:stretch/>
          </p:blipFill>
          <p:spPr>
            <a:xfrm>
              <a:off x="7548652" y="-1"/>
              <a:ext cx="1182753" cy="107669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7C68831-B0BD-42C1-AB2F-BEAC8CFD1F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30214"/>
            <a:stretch/>
          </p:blipFill>
          <p:spPr>
            <a:xfrm>
              <a:off x="6194603" y="5896894"/>
              <a:ext cx="1182753" cy="961106"/>
            </a:xfrm>
            <a:prstGeom prst="rect">
              <a:avLst/>
            </a:prstGeom>
          </p:spPr>
        </p:pic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DF5D6DE-2629-4577-9B98-7A1666013D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4"/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1" y="2579648"/>
            <a:ext cx="3768898" cy="553998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1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Enter title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1" y="3535541"/>
            <a:ext cx="3769300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4211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59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9" pos="2993">
          <p15:clr>
            <a:srgbClr val="C35E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2B071B18-AE3E-4C1A-8C40-38A79DBA86AA}"/>
              </a:ext>
            </a:extLst>
          </p:cNvPr>
          <p:cNvGrpSpPr/>
          <p:nvPr userDrawn="1"/>
        </p:nvGrpSpPr>
        <p:grpSpPr>
          <a:xfrm>
            <a:off x="6194603" y="0"/>
            <a:ext cx="5997398" cy="6858001"/>
            <a:chOff x="6194603" y="0"/>
            <a:chExt cx="5997398" cy="685800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874D211-CD8A-4B0E-B9C0-C2FF7D72B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28458" b="6473"/>
            <a:stretch/>
          </p:blipFill>
          <p:spPr>
            <a:xfrm>
              <a:off x="8501387" y="1460680"/>
              <a:ext cx="3690614" cy="539732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71513C0-489E-4E2E-9C12-D1DC6B98AB2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21645"/>
            <a:stretch/>
          </p:blipFill>
          <p:spPr>
            <a:xfrm>
              <a:off x="7548652" y="0"/>
              <a:ext cx="1179576" cy="107623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84DC410-B12F-4706-B9C8-EBBBA766DA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30060"/>
            <a:stretch/>
          </p:blipFill>
          <p:spPr>
            <a:xfrm>
              <a:off x="6194603" y="5897361"/>
              <a:ext cx="1179576" cy="96064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3769475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Square photo layout with body text</a:t>
            </a:r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D9BE8EAA-F7ED-46CD-A31F-E4299C08F5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4"/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95909130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75939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3765DB89-7B31-44F9-9B76-2E06E7805A5E}"/>
              </a:ext>
            </a:extLst>
          </p:cNvPr>
          <p:cNvGrpSpPr/>
          <p:nvPr userDrawn="1"/>
        </p:nvGrpSpPr>
        <p:grpSpPr>
          <a:xfrm>
            <a:off x="6194603" y="0"/>
            <a:ext cx="5997398" cy="6858001"/>
            <a:chOff x="6194603" y="0"/>
            <a:chExt cx="5997398" cy="685800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8E8D605-B082-4C02-839C-9C18EA6541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28458" b="6473"/>
            <a:stretch/>
          </p:blipFill>
          <p:spPr>
            <a:xfrm>
              <a:off x="8501387" y="1460680"/>
              <a:ext cx="3690614" cy="539732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E9382F8-B3AE-4F98-8782-19AA597713F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21645"/>
            <a:stretch/>
          </p:blipFill>
          <p:spPr>
            <a:xfrm>
              <a:off x="7548652" y="0"/>
              <a:ext cx="1179576" cy="107623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D3278C9-22EA-4588-8125-8F64C455E53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30060"/>
            <a:stretch/>
          </p:blipFill>
          <p:spPr>
            <a:xfrm>
              <a:off x="6194603" y="5897361"/>
              <a:ext cx="1179576" cy="96064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40080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4008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15951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ECE3688-F7FF-4D8A-BE15-6CEE4046B621}"/>
              </a:ext>
            </a:extLst>
          </p:cNvPr>
          <p:cNvGrpSpPr/>
          <p:nvPr userDrawn="1"/>
        </p:nvGrpSpPr>
        <p:grpSpPr>
          <a:xfrm>
            <a:off x="6194603" y="0"/>
            <a:ext cx="5997398" cy="6858001"/>
            <a:chOff x="6194603" y="0"/>
            <a:chExt cx="5997398" cy="685800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DA126B3-3793-49DF-951A-6BEC5934FF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28458" b="6473"/>
            <a:stretch/>
          </p:blipFill>
          <p:spPr>
            <a:xfrm>
              <a:off x="8501387" y="1460680"/>
              <a:ext cx="3690614" cy="539732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DE8673A-798E-4BFA-88EE-4BCCF0BF21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21645"/>
            <a:stretch/>
          </p:blipFill>
          <p:spPr>
            <a:xfrm>
              <a:off x="7548652" y="0"/>
              <a:ext cx="1179576" cy="107623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5970F2A-65AD-4C60-92A1-97326C8B61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30060"/>
            <a:stretch/>
          </p:blipFill>
          <p:spPr>
            <a:xfrm>
              <a:off x="6194603" y="5897361"/>
              <a:ext cx="1179576" cy="96064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66900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A8E8A28C-CBDE-4C67-825F-C47808C9BDD6}"/>
              </a:ext>
            </a:extLst>
          </p:cNvPr>
          <p:cNvGrpSpPr/>
          <p:nvPr userDrawn="1"/>
        </p:nvGrpSpPr>
        <p:grpSpPr>
          <a:xfrm>
            <a:off x="6194603" y="0"/>
            <a:ext cx="5997398" cy="6858001"/>
            <a:chOff x="6194603" y="0"/>
            <a:chExt cx="5997398" cy="685800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6ED7E4A-DB81-4ED7-82E1-34B79F3FF4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28458" b="6473"/>
            <a:stretch/>
          </p:blipFill>
          <p:spPr>
            <a:xfrm>
              <a:off x="8501387" y="1460680"/>
              <a:ext cx="3690614" cy="539732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E4BCF2-710C-4869-A4C5-C1345D5F2E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21645"/>
            <a:stretch/>
          </p:blipFill>
          <p:spPr>
            <a:xfrm>
              <a:off x="7548652" y="0"/>
              <a:ext cx="1179576" cy="107623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B7B7A20-BA31-44FA-9F1C-298649B34C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30060"/>
            <a:stretch/>
          </p:blipFill>
          <p:spPr>
            <a:xfrm>
              <a:off x="6194603" y="5897361"/>
              <a:ext cx="1179576" cy="96064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8566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22818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12754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4" name="MS logo gray - EMF" descr="Microsoft logo, gray text version">
            <a:extLst>
              <a:ext uri="{FF2B5EF4-FFF2-40B4-BE49-F238E27FC236}">
                <a16:creationId xmlns:a16="http://schemas.microsoft.com/office/drawing/2014/main" id="{C2F26819-B90F-4C18-ACFE-2E5E2127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77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425696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valu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9268" y="291068"/>
            <a:ext cx="6769045" cy="5539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129267" y="4773828"/>
            <a:ext cx="6769045" cy="1793104"/>
          </a:xfrm>
        </p:spPr>
        <p:txBody>
          <a:bodyPr wrap="square">
            <a:noAutofit/>
          </a:bodyPr>
          <a:lstStyle>
            <a:lvl1pPr marL="0" indent="0">
              <a:spcBef>
                <a:spcPts val="1765"/>
              </a:spcBef>
              <a:buNone/>
              <a:defRPr sz="2000"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Image of Ignite app on a Windows Device." title="Ignite event image">
            <a:extLst>
              <a:ext uri="{FF2B5EF4-FFF2-40B4-BE49-F238E27FC236}">
                <a16:creationId xmlns:a16="http://schemas.microsoft.com/office/drawing/2014/main" id="{E803C22C-E970-4ADA-A60C-5127C1C2C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119" r="5881"/>
          <a:stretch/>
        </p:blipFill>
        <p:spPr>
          <a:xfrm>
            <a:off x="0" y="-1"/>
            <a:ext cx="4828867" cy="685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84977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00121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278796-7B84-4D67-88CD-BF78BB06D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914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7812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818280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023552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10923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9" name="NEW Brand Colors 2018">
            <a:extLst>
              <a:ext uri="{FF2B5EF4-FFF2-40B4-BE49-F238E27FC236}">
                <a16:creationId xmlns:a16="http://schemas.microsoft.com/office/drawing/2014/main" id="{9D5783B5-1069-4509-929A-C02C0B0887F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88988" y="2942644"/>
            <a:ext cx="6858000" cy="972712"/>
          </a:xfrm>
          <a:prstGeom prst="rect">
            <a:avLst/>
          </a:prstGeom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62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5" r:id="rId1"/>
    <p:sldLayoutId id="2147484673" r:id="rId2"/>
    <p:sldLayoutId id="2147484679" r:id="rId3"/>
    <p:sldLayoutId id="2147484680" r:id="rId4"/>
    <p:sldLayoutId id="2147484681" r:id="rId5"/>
    <p:sldLayoutId id="2147484682" r:id="rId6"/>
    <p:sldLayoutId id="2147484683" r:id="rId7"/>
    <p:sldLayoutId id="2147484684" r:id="rId8"/>
    <p:sldLayoutId id="2147484685" r:id="rId9"/>
    <p:sldLayoutId id="2147484717" r:id="rId10"/>
    <p:sldLayoutId id="2147484728" r:id="rId11"/>
    <p:sldLayoutId id="2147484690" r:id="rId12"/>
    <p:sldLayoutId id="2147484692" r:id="rId13"/>
    <p:sldLayoutId id="2147484694" r:id="rId14"/>
    <p:sldLayoutId id="2147484695" r:id="rId15"/>
    <p:sldLayoutId id="2147484697" r:id="rId16"/>
    <p:sldLayoutId id="2147484698" r:id="rId17"/>
    <p:sldLayoutId id="2147484699" r:id="rId18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1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9" name="NEW Brand Colors 2018">
            <a:extLst>
              <a:ext uri="{FF2B5EF4-FFF2-40B4-BE49-F238E27FC236}">
                <a16:creationId xmlns:a16="http://schemas.microsoft.com/office/drawing/2014/main" id="{9D5783B5-1069-4509-929A-C02C0B0887F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88988" y="2942644"/>
            <a:ext cx="6858000" cy="972712"/>
          </a:xfrm>
          <a:prstGeom prst="rect">
            <a:avLst/>
          </a:prstGeom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02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2" r:id="rId1"/>
    <p:sldLayoutId id="2147484733" r:id="rId2"/>
    <p:sldLayoutId id="2147484734" r:id="rId3"/>
    <p:sldLayoutId id="2147484735" r:id="rId4"/>
    <p:sldLayoutId id="2147484736" r:id="rId5"/>
    <p:sldLayoutId id="2147484737" r:id="rId6"/>
    <p:sldLayoutId id="2147484738" r:id="rId7"/>
    <p:sldLayoutId id="2147484739" r:id="rId8"/>
    <p:sldLayoutId id="2147484740" r:id="rId9"/>
    <p:sldLayoutId id="2147484741" r:id="rId10"/>
    <p:sldLayoutId id="2147484742" r:id="rId11"/>
    <p:sldLayoutId id="2147484743" r:id="rId12"/>
    <p:sldLayoutId id="2147484744" r:id="rId13"/>
    <p:sldLayoutId id="2147484745" r:id="rId14"/>
    <p:sldLayoutId id="2147484746" r:id="rId15"/>
    <p:sldLayoutId id="2147484747" r:id="rId16"/>
    <p:sldLayoutId id="2147484748" r:id="rId17"/>
    <p:sldLayoutId id="2147484749" r:id="rId18"/>
    <p:sldLayoutId id="2147484750" r:id="rId19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1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justinchronicl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azure-management-group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bit.ly/arm-deployment-history-cleaner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devkimchi.com/" TargetMode="External"/><Relationship Id="rId3" Type="http://schemas.openxmlformats.org/officeDocument/2006/relationships/image" Target="../media/image25.png"/><Relationship Id="rId7" Type="http://schemas.openxmlformats.org/officeDocument/2006/relationships/hyperlink" Target="https://linkedin.com/in/justinyoo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twitter.com/justinchronicle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ignite.mobileApp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7.xml"/><Relationship Id="rId4" Type="http://schemas.openxmlformats.org/officeDocument/2006/relationships/hyperlink" Target="https://myignite.techcommunity.microsoft.com/evaluations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294868"/>
      </p:ext>
    </p:extLst>
  </p:cSld>
  <p:clrMapOvr>
    <a:masterClrMapping/>
  </p:clrMapOvr>
  <p:transition>
    <p:fade/>
  </p:transition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One Template for One Resource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93687" y="1181587"/>
            <a:ext cx="11604625" cy="1299816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Single Responsibility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293687" y="2526225"/>
            <a:ext cx="11604625" cy="1299816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Reusability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293687" y="3870862"/>
            <a:ext cx="11604625" cy="1299816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Maintainability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293687" y="5215499"/>
            <a:ext cx="11604625" cy="1344637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Orchestration by linked template or CI/CD pipeline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36239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6" grpId="0" animBg="1"/>
    </p:bldLst>
  </p:timing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Use Linked ARM Template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293688" y="2269869"/>
            <a:ext cx="11604625" cy="1029600"/>
          </a:xfrm>
          <a:prstGeom prst="rect">
            <a:avLst/>
          </a:prstGeom>
          <a:solidFill>
            <a:srgbClr val="E81123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Not recommended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293688" y="3358151"/>
            <a:ext cx="11604625" cy="1029600"/>
          </a:xfrm>
          <a:prstGeom prst="rect">
            <a:avLst/>
          </a:prstGeom>
          <a:solidFill>
            <a:srgbClr val="E81123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Child templates publicly accessible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293688" y="5534713"/>
            <a:ext cx="11604625" cy="1029600"/>
          </a:xfrm>
          <a:prstGeom prst="rect">
            <a:avLst/>
          </a:prstGeom>
          <a:solidFill>
            <a:srgbClr val="E81123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Parameters usage limited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 Placeholder 4"/>
          <p:cNvSpPr txBox="1">
            <a:spLocks/>
          </p:cNvSpPr>
          <p:nvPr/>
        </p:nvSpPr>
        <p:spPr>
          <a:xfrm>
            <a:off x="293688" y="4446433"/>
            <a:ext cx="11604625" cy="1029600"/>
          </a:xfrm>
          <a:prstGeom prst="rect">
            <a:avLst/>
          </a:prstGeom>
          <a:solidFill>
            <a:srgbClr val="E81123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Extra steps required even before testing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293688" y="1181587"/>
            <a:ext cx="11604625" cy="1029600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Parallel deployment orchestration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8450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5" grpId="0" animBg="1"/>
      <p:bldP spid="18" grpId="0" animBg="1"/>
    </p:bldLst>
  </p:timing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CI/CD Pipeline for ARM Template Deployment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293688" y="1181587"/>
            <a:ext cx="11604625" cy="1029600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Recommended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293688" y="2269868"/>
            <a:ext cx="11604625" cy="1029600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Child templates stay within the pipeline</a:t>
            </a:r>
          </a:p>
          <a:p>
            <a:pPr defTabSz="896350"/>
            <a:r>
              <a:rPr lang="en-US" sz="2000" dirty="0">
                <a:solidFill>
                  <a:schemeClr val="bg1"/>
                </a:solidFill>
                <a:latin typeface="+mn-lt"/>
              </a:rPr>
              <a:t>No need external references</a:t>
            </a:r>
          </a:p>
        </p:txBody>
      </p:sp>
      <p:sp>
        <p:nvSpPr>
          <p:cNvPr id="18" name="Text Placeholder 4"/>
          <p:cNvSpPr txBox="1">
            <a:spLocks/>
          </p:cNvSpPr>
          <p:nvPr/>
        </p:nvSpPr>
        <p:spPr>
          <a:xfrm>
            <a:off x="293688" y="3358149"/>
            <a:ext cx="11604625" cy="1029600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Both parameters object and parameters file available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293688" y="4446430"/>
            <a:ext cx="11604625" cy="1029600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Azure DevOps supports parallel deployment orchestration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5139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1" grpId="0" animBg="1"/>
    </p:bldLst>
  </p:timing>
</p:sld>
</file>

<file path=ppt/slides/slide13.xml><?xml version="1.0" encoding="utf-8"?>
<p:sld xmlns:a16="http://schemas.microsoft.com/office/drawing/2014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801C1E-5DC1-4C52-8ACD-BE60C10D7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5" y="1537429"/>
            <a:ext cx="10141925" cy="1994392"/>
          </a:xfrm>
        </p:spPr>
        <p:txBody>
          <a:bodyPr/>
          <a:lstStyle/>
          <a:p>
            <a:r>
              <a:rPr lang="en-AU" dirty="0"/>
              <a:t>Demo:</a:t>
            </a:r>
            <a:br>
              <a:rPr lang="en-AU" dirty="0"/>
            </a:br>
            <a:r>
              <a:rPr lang="en-AU" dirty="0"/>
              <a:t>Orchestrating ARM Template Deployment</a:t>
            </a:r>
            <a:br>
              <a:rPr lang="en-AU" dirty="0"/>
            </a:br>
            <a:r>
              <a:rPr lang="en-AU" dirty="0"/>
              <a:t>in CI/CD Pipeline</a:t>
            </a:r>
            <a:br>
              <a:rPr lang="en-AU" dirty="0"/>
            </a:b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77CD2-50A7-44FE-99D2-7C64D32C8D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/>
              <a:t>Use Azure DevOps</a:t>
            </a:r>
          </a:p>
        </p:txBody>
      </p:sp>
    </p:spTree>
    <p:extLst>
      <p:ext uri="{BB962C8B-B14F-4D97-AF65-F5344CB8AC3E}">
        <p14:creationId xmlns:p14="http://schemas.microsoft.com/office/powerpoint/2010/main" val="206501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C05811-2E23-4D7A-AE71-8D7A4404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ARM Template Dependency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8F1402-E447-4A7D-9925-C9C5B28FB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175" y="1303489"/>
            <a:ext cx="2160000" cy="21600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5C7D47-4810-40A2-8DCF-F5074A40C358}"/>
              </a:ext>
            </a:extLst>
          </p:cNvPr>
          <p:cNvSpPr txBox="1"/>
          <p:nvPr/>
        </p:nvSpPr>
        <p:spPr>
          <a:xfrm>
            <a:off x="1683586" y="3551916"/>
            <a:ext cx="184717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AU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Table Storage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B632DDB-022A-4167-80B6-7A7276CBE553}"/>
              </a:ext>
            </a:extLst>
          </p:cNvPr>
          <p:cNvGrpSpPr/>
          <p:nvPr/>
        </p:nvGrpSpPr>
        <p:grpSpPr>
          <a:xfrm>
            <a:off x="5005390" y="4324139"/>
            <a:ext cx="2179636" cy="2272839"/>
            <a:chOff x="5005390" y="4324139"/>
            <a:chExt cx="2179636" cy="227283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F38698-175E-411E-9AF9-3749C2572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5207" y="4324139"/>
              <a:ext cx="2160000" cy="216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378204-5B8A-41B2-85FB-7963B736AE43}"/>
                </a:ext>
              </a:extLst>
            </p:cNvPr>
            <p:cNvSpPr txBox="1"/>
            <p:nvPr/>
          </p:nvSpPr>
          <p:spPr>
            <a:xfrm>
              <a:off x="5005390" y="6289201"/>
              <a:ext cx="217963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20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ARM Connector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FF6C9DB-1FEE-4AFE-BD58-30C7B5C17F69}"/>
              </a:ext>
            </a:extLst>
          </p:cNvPr>
          <p:cNvGrpSpPr/>
          <p:nvPr/>
        </p:nvGrpSpPr>
        <p:grpSpPr>
          <a:xfrm>
            <a:off x="3687175" y="1303489"/>
            <a:ext cx="3497851" cy="2248427"/>
            <a:chOff x="3687175" y="1303489"/>
            <a:chExt cx="3497851" cy="224842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944F489-B427-4F29-B91E-1F346AA51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5207" y="1303489"/>
              <a:ext cx="2160000" cy="2160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58B878B-0391-4742-BA69-95F6A0BAF1C8}"/>
                </a:ext>
              </a:extLst>
            </p:cNvPr>
            <p:cNvSpPr txBox="1"/>
            <p:nvPr/>
          </p:nvSpPr>
          <p:spPr>
            <a:xfrm>
              <a:off x="5005390" y="3244139"/>
              <a:ext cx="217963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20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Storage Connector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8512FDC-289A-4232-BE40-6732C4B5AF32}"/>
                </a:ext>
              </a:extLst>
            </p:cNvPr>
            <p:cNvCxnSpPr>
              <a:stCxn id="6" idx="3"/>
              <a:endCxn id="10" idx="1"/>
            </p:cNvCxnSpPr>
            <p:nvPr/>
          </p:nvCxnSpPr>
          <p:spPr>
            <a:xfrm>
              <a:off x="3687175" y="2383489"/>
              <a:ext cx="1328032" cy="0"/>
            </a:xfrm>
            <a:prstGeom prst="line">
              <a:avLst/>
            </a:prstGeom>
            <a:ln w="38100">
              <a:solidFill>
                <a:srgbClr val="0079D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B6D83E-07B1-4AE9-A2F6-468C5CD06273}"/>
              </a:ext>
            </a:extLst>
          </p:cNvPr>
          <p:cNvGrpSpPr/>
          <p:nvPr/>
        </p:nvGrpSpPr>
        <p:grpSpPr>
          <a:xfrm>
            <a:off x="7175207" y="2383489"/>
            <a:ext cx="3488031" cy="3020650"/>
            <a:chOff x="7175207" y="2383489"/>
            <a:chExt cx="3488031" cy="30206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E14C11-B03E-4EA7-85F0-558CD18C4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3238" y="2813814"/>
              <a:ext cx="2160000" cy="2160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1B041D-2304-487D-BCAC-923016400151}"/>
                </a:ext>
              </a:extLst>
            </p:cNvPr>
            <p:cNvSpPr txBox="1"/>
            <p:nvPr/>
          </p:nvSpPr>
          <p:spPr>
            <a:xfrm>
              <a:off x="8659649" y="4973814"/>
              <a:ext cx="184717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20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Logic App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8E3272C-7A44-4249-B82A-AA0331870D9E}"/>
                </a:ext>
              </a:extLst>
            </p:cNvPr>
            <p:cNvCxnSpPr>
              <a:cxnSpLocks/>
              <a:stCxn id="10" idx="3"/>
              <a:endCxn id="8" idx="1"/>
            </p:cNvCxnSpPr>
            <p:nvPr/>
          </p:nvCxnSpPr>
          <p:spPr>
            <a:xfrm>
              <a:off x="7175207" y="2383489"/>
              <a:ext cx="1328031" cy="1510325"/>
            </a:xfrm>
            <a:prstGeom prst="line">
              <a:avLst/>
            </a:prstGeom>
            <a:ln w="38100">
              <a:solidFill>
                <a:srgbClr val="0079D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8EE087C-2864-4984-A275-CCF6AFA9B481}"/>
                </a:ext>
              </a:extLst>
            </p:cNvPr>
            <p:cNvCxnSpPr>
              <a:cxnSpLocks/>
              <a:stCxn id="11" idx="3"/>
              <a:endCxn id="8" idx="1"/>
            </p:cNvCxnSpPr>
            <p:nvPr/>
          </p:nvCxnSpPr>
          <p:spPr>
            <a:xfrm flipV="1">
              <a:off x="7175207" y="3893814"/>
              <a:ext cx="1328031" cy="1510325"/>
            </a:xfrm>
            <a:prstGeom prst="line">
              <a:avLst/>
            </a:prstGeom>
            <a:ln w="38100">
              <a:solidFill>
                <a:srgbClr val="0079D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1168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FE5387-1E7D-44D5-BFB6-411CD55C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917655"/>
            <a:ext cx="4167187" cy="2215991"/>
          </a:xfrm>
        </p:spPr>
        <p:txBody>
          <a:bodyPr/>
          <a:lstStyle/>
          <a:p>
            <a:r>
              <a:rPr lang="en-AU" dirty="0"/>
              <a:t>Managing</a:t>
            </a:r>
            <a:br>
              <a:rPr lang="en-AU" dirty="0"/>
            </a:br>
            <a:r>
              <a:rPr lang="en-AU" dirty="0"/>
              <a:t>ARM Template</a:t>
            </a:r>
            <a:br>
              <a:rPr lang="en-AU" dirty="0"/>
            </a:br>
            <a:r>
              <a:rPr lang="en-AU" dirty="0"/>
              <a:t>Deployment History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25369C-4969-4B59-876E-F2F0C00C4A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C2C0D12-87CD-41A5-A655-64FE3E13E1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3503" r="135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5545650"/>
      </p:ext>
    </p:extLst>
  </p:cSld>
  <p:clrMapOvr>
    <a:masterClrMapping/>
  </p:clrMapOvr>
  <p:transition>
    <p:fade/>
  </p:transition>
</p:sld>
</file>

<file path=ppt/slides/slide1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Deployment History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93687" y="1181587"/>
            <a:ext cx="11604625" cy="1299816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800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293687" y="2526225"/>
            <a:ext cx="11604625" cy="1299816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Easy to exceed with Logic App, API Management, Data Factory</a:t>
            </a:r>
          </a:p>
          <a:p>
            <a:pPr defTabSz="896350"/>
            <a:r>
              <a:rPr lang="en-US" sz="2000" dirty="0">
                <a:solidFill>
                  <a:schemeClr val="bg1"/>
                </a:solidFill>
                <a:latin typeface="+mn-lt"/>
              </a:rPr>
              <a:t>Monitor threshold carefully</a:t>
            </a: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293687" y="3870862"/>
            <a:ext cx="11604625" cy="1299816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Backup for auditing</a:t>
            </a:r>
          </a:p>
          <a:p>
            <a:pPr defTabSz="896350"/>
            <a:r>
              <a:rPr lang="en-US" sz="2000" dirty="0">
                <a:solidFill>
                  <a:schemeClr val="bg1"/>
                </a:solidFill>
                <a:latin typeface="+mn-lt"/>
              </a:rPr>
              <a:t>Table Storage, Cosmos DB, </a:t>
            </a:r>
            <a:r>
              <a:rPr lang="en-US" sz="2000" dirty="0" err="1">
                <a:solidFill>
                  <a:schemeClr val="bg1"/>
                </a:solidFill>
                <a:latin typeface="+mn-lt"/>
              </a:rPr>
              <a:t>etc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 defTabSz="896350"/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6334CB9-8BF7-4113-88CD-07E1CB41E0E0}"/>
              </a:ext>
            </a:extLst>
          </p:cNvPr>
          <p:cNvSpPr txBox="1">
            <a:spLocks/>
          </p:cNvSpPr>
          <p:nvPr/>
        </p:nvSpPr>
        <p:spPr>
          <a:xfrm>
            <a:off x="293687" y="1181587"/>
            <a:ext cx="11604625" cy="1299816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800: Maximum number of deployment name in one resource group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5752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7" grpId="0" animBg="1"/>
    </p:bldLst>
  </p:timing>
</p:sld>
</file>

<file path=ppt/slides/slide17.xml><?xml version="1.0" encoding="utf-8"?>
<p:sld xmlns:a16="http://schemas.microsoft.com/office/drawing/2014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801C1E-5DC1-4C52-8ACD-BE60C10D7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5" y="1537429"/>
            <a:ext cx="10141925" cy="1994392"/>
          </a:xfrm>
        </p:spPr>
        <p:txBody>
          <a:bodyPr/>
          <a:lstStyle/>
          <a:p>
            <a:r>
              <a:rPr lang="en-AU" dirty="0"/>
              <a:t>Demo:</a:t>
            </a:r>
            <a:br>
              <a:rPr lang="en-AU" dirty="0"/>
            </a:br>
            <a:r>
              <a:rPr lang="en-AU" dirty="0"/>
              <a:t>Failing ARM Template Deployment</a:t>
            </a:r>
            <a:br>
              <a:rPr lang="en-AU" dirty="0"/>
            </a:br>
            <a:r>
              <a:rPr lang="en-AU" dirty="0"/>
              <a:t>in CI/CD Pipeline</a:t>
            </a:r>
            <a:br>
              <a:rPr lang="en-AU" dirty="0"/>
            </a:b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77CD2-50A7-44FE-99D2-7C64D32C8D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/>
              <a:t>Use Azure DevOps</a:t>
            </a:r>
          </a:p>
        </p:txBody>
      </p:sp>
    </p:spTree>
    <p:extLst>
      <p:ext uri="{BB962C8B-B14F-4D97-AF65-F5344CB8AC3E}">
        <p14:creationId xmlns:p14="http://schemas.microsoft.com/office/powerpoint/2010/main" val="312760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Management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93687" y="1181587"/>
            <a:ext cx="11604625" cy="1299816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Takes 30-60 secs per deployment history to delete</a:t>
            </a:r>
          </a:p>
          <a:p>
            <a:pPr defTabSz="896350"/>
            <a:r>
              <a:rPr lang="en-US" sz="2000" dirty="0">
                <a:solidFill>
                  <a:schemeClr val="bg1"/>
                </a:solidFill>
                <a:latin typeface="+mn-lt"/>
              </a:rPr>
              <a:t>when using ARM REST API</a:t>
            </a: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293687" y="2526225"/>
            <a:ext cx="11604625" cy="1299816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PowerShell: 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Remove-</a:t>
            </a:r>
            <a:r>
              <a:rPr lang="en-US" sz="2000" dirty="0" err="1">
                <a:solidFill>
                  <a:schemeClr val="bg1"/>
                </a:solidFill>
                <a:latin typeface="+mn-lt"/>
              </a:rPr>
              <a:t>AzureRmResourceGroupDeployment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Azure CLI: </a:t>
            </a:r>
            <a:r>
              <a:rPr lang="en-US" sz="2000" dirty="0" err="1">
                <a:solidFill>
                  <a:schemeClr val="bg1"/>
                </a:solidFill>
                <a:latin typeface="+mn-lt"/>
              </a:rPr>
              <a:t>az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group deployment delete</a:t>
            </a:r>
          </a:p>
          <a:p>
            <a:pPr defTabSz="896350"/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293687" y="3870862"/>
            <a:ext cx="11604625" cy="1299816"/>
          </a:xfrm>
          <a:prstGeom prst="rect">
            <a:avLst/>
          </a:prstGeom>
          <a:solidFill>
            <a:srgbClr val="E81123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NO: PowerShell – 400+ mins (6+ </a:t>
            </a:r>
            <a:r>
              <a:rPr lang="en-US" sz="3000" spc="-69" dirty="0" err="1">
                <a:solidFill>
                  <a:schemeClr val="bg1"/>
                </a:solidFill>
                <a:latin typeface="+mn-lt"/>
              </a:rPr>
              <a:t>hrs</a:t>
            </a:r>
            <a:r>
              <a:rPr lang="en-US" sz="3000" spc="-69" dirty="0">
                <a:solidFill>
                  <a:schemeClr val="bg1"/>
                </a:solidFill>
                <a:latin typeface="+mn-lt"/>
              </a:rPr>
              <a:t>) for entire history</a:t>
            </a:r>
          </a:p>
          <a:p>
            <a:pPr defTabSz="896350"/>
            <a:r>
              <a:rPr lang="en-US" sz="2000" dirty="0">
                <a:solidFill>
                  <a:schemeClr val="bg1"/>
                </a:solidFill>
                <a:latin typeface="+mn-lt"/>
              </a:rPr>
              <a:t>Parallel for-each loop not supported</a:t>
            </a: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293687" y="5215499"/>
            <a:ext cx="11604625" cy="1344637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YES: Logic App – 15-17 mins for entire history</a:t>
            </a:r>
          </a:p>
          <a:p>
            <a:pPr defTabSz="896350"/>
            <a:r>
              <a:rPr lang="en-US" sz="2000" dirty="0">
                <a:solidFill>
                  <a:schemeClr val="bg1"/>
                </a:solidFill>
                <a:latin typeface="+mn-lt"/>
              </a:rPr>
              <a:t>Parallel for-each loop supported</a:t>
            </a:r>
          </a:p>
        </p:txBody>
      </p:sp>
    </p:spTree>
    <p:extLst>
      <p:ext uri="{BB962C8B-B14F-4D97-AF65-F5344CB8AC3E}">
        <p14:creationId xmlns:p14="http://schemas.microsoft.com/office/powerpoint/2010/main" val="1115775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C5A965-D034-43E4-93E3-4F700B13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04" y="1414"/>
            <a:ext cx="11925992" cy="685517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EC10726-D09E-4E00-A88A-639AF17E5D02}"/>
              </a:ext>
            </a:extLst>
          </p:cNvPr>
          <p:cNvSpPr/>
          <p:nvPr/>
        </p:nvSpPr>
        <p:spPr bwMode="auto">
          <a:xfrm>
            <a:off x="133004" y="0"/>
            <a:ext cx="11925992" cy="6856586"/>
          </a:xfrm>
          <a:custGeom>
            <a:avLst/>
            <a:gdLst>
              <a:gd name="connsiteX0" fmla="*/ 3341716 w 11925992"/>
              <a:gd name="connsiteY0" fmla="*/ 839585 h 6856586"/>
              <a:gd name="connsiteX1" fmla="*/ 3341716 w 11925992"/>
              <a:gd name="connsiteY1" fmla="*/ 1209502 h 6856586"/>
              <a:gd name="connsiteX2" fmla="*/ 8886305 w 11925992"/>
              <a:gd name="connsiteY2" fmla="*/ 1209502 h 6856586"/>
              <a:gd name="connsiteX3" fmla="*/ 8886305 w 11925992"/>
              <a:gd name="connsiteY3" fmla="*/ 839585 h 6856586"/>
              <a:gd name="connsiteX4" fmla="*/ 0 w 11925992"/>
              <a:gd name="connsiteY4" fmla="*/ 0 h 6856586"/>
              <a:gd name="connsiteX5" fmla="*/ 11925992 w 11925992"/>
              <a:gd name="connsiteY5" fmla="*/ 0 h 6856586"/>
              <a:gd name="connsiteX6" fmla="*/ 11925992 w 11925992"/>
              <a:gd name="connsiteY6" fmla="*/ 6856586 h 6856586"/>
              <a:gd name="connsiteX7" fmla="*/ 0 w 11925992"/>
              <a:gd name="connsiteY7" fmla="*/ 6856586 h 685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25992" h="6856586">
                <a:moveTo>
                  <a:pt x="3341716" y="839585"/>
                </a:moveTo>
                <a:lnTo>
                  <a:pt x="3341716" y="1209502"/>
                </a:lnTo>
                <a:lnTo>
                  <a:pt x="8886305" y="1209502"/>
                </a:lnTo>
                <a:lnTo>
                  <a:pt x="8886305" y="839585"/>
                </a:lnTo>
                <a:close/>
                <a:moveTo>
                  <a:pt x="0" y="0"/>
                </a:moveTo>
                <a:lnTo>
                  <a:pt x="11925992" y="0"/>
                </a:lnTo>
                <a:lnTo>
                  <a:pt x="11925992" y="6856586"/>
                </a:lnTo>
                <a:lnTo>
                  <a:pt x="0" y="6856586"/>
                </a:lnTo>
                <a:close/>
              </a:path>
            </a:pathLst>
          </a:custGeom>
          <a:solidFill>
            <a:srgbClr val="FFFF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AU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1026" name="Picture 2" descr="Backhand Index Pointing Left on Apple iOS 11.3">
            <a:extLst>
              <a:ext uri="{FF2B5EF4-FFF2-40B4-BE49-F238E27FC236}">
                <a16:creationId xmlns:a16="http://schemas.microsoft.com/office/drawing/2014/main" id="{BA5B2637-580E-4077-A93C-BD766FA45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475" y="546562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908482"/>
      </p:ext>
    </p:extLst>
  </p:cSld>
  <p:clrMapOvr>
    <a:masterClrMapping/>
  </p:clrMapOvr>
  <p:transition>
    <p:fade/>
  </p:transition>
</p:sld>
</file>

<file path=ppt/slides/slide2.xml><?xml version="1.0" encoding="utf-8"?>
<p:sld xmlns:a16="http://schemas.microsoft.com/office/drawing/2014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CBB8B40-F3D1-4331-B430-E127860A6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1871544"/>
            <a:ext cx="7919814" cy="1661993"/>
          </a:xfrm>
        </p:spPr>
        <p:txBody>
          <a:bodyPr/>
          <a:lstStyle/>
          <a:p>
            <a:r>
              <a:rPr lang="en-US" dirty="0"/>
              <a:t>Lessons Learned:</a:t>
            </a:r>
            <a:br>
              <a:rPr lang="en-US" dirty="0"/>
            </a:br>
            <a:r>
              <a:rPr lang="en-US" dirty="0"/>
              <a:t>ARM Template Best Practices – Part 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233F29-D5A5-4DF5-AA87-020831D2ED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041" y="3962400"/>
            <a:ext cx="5943600" cy="923330"/>
          </a:xfrm>
        </p:spPr>
        <p:txBody>
          <a:bodyPr/>
          <a:lstStyle/>
          <a:p>
            <a:r>
              <a:rPr lang="en-US" dirty="0"/>
              <a:t>Justin Yoo </a:t>
            </a:r>
            <a:r>
              <a:rPr lang="en-US" dirty="0">
                <a:hlinkClick r:id="rId3"/>
              </a:rPr>
              <a:t>@</a:t>
            </a:r>
            <a:r>
              <a:rPr lang="en-US" dirty="0" err="1">
                <a:hlinkClick r:id="rId3"/>
              </a:rPr>
              <a:t>justinchronicle</a:t>
            </a:r>
            <a:endParaRPr lang="en-US" dirty="0"/>
          </a:p>
          <a:p>
            <a:r>
              <a:rPr lang="en-US" dirty="0"/>
              <a:t>Microsoft MVP – Azure | Developer Technologies</a:t>
            </a:r>
          </a:p>
          <a:p>
            <a:r>
              <a:rPr lang="en-US" dirty="0"/>
              <a:t>Senior Consultant | Mexia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A8FA8E-80DC-468B-AB33-77C815EA5E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Session code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9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C5A965-D034-43E4-93E3-4F700B13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04" y="1414"/>
            <a:ext cx="11925992" cy="685517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3DBC194-514A-4D74-95A5-B957AA5CA1EA}"/>
              </a:ext>
            </a:extLst>
          </p:cNvPr>
          <p:cNvSpPr/>
          <p:nvPr/>
        </p:nvSpPr>
        <p:spPr bwMode="auto">
          <a:xfrm>
            <a:off x="133004" y="0"/>
            <a:ext cx="11925992" cy="6856586"/>
          </a:xfrm>
          <a:custGeom>
            <a:avLst/>
            <a:gdLst>
              <a:gd name="connsiteX0" fmla="*/ 3341716 w 11925992"/>
              <a:gd name="connsiteY0" fmla="*/ 1197033 h 6856586"/>
              <a:gd name="connsiteX1" fmla="*/ 8886305 w 11925992"/>
              <a:gd name="connsiteY1" fmla="*/ 1197033 h 6856586"/>
              <a:gd name="connsiteX2" fmla="*/ 8886305 w 11925992"/>
              <a:gd name="connsiteY2" fmla="*/ 1209502 h 6856586"/>
              <a:gd name="connsiteX3" fmla="*/ 3341716 w 11925992"/>
              <a:gd name="connsiteY3" fmla="*/ 1209502 h 6856586"/>
              <a:gd name="connsiteX4" fmla="*/ 0 w 11925992"/>
              <a:gd name="connsiteY4" fmla="*/ 0 h 6856586"/>
              <a:gd name="connsiteX5" fmla="*/ 11925992 w 11925992"/>
              <a:gd name="connsiteY5" fmla="*/ 0 h 6856586"/>
              <a:gd name="connsiteX6" fmla="*/ 11925992 w 11925992"/>
              <a:gd name="connsiteY6" fmla="*/ 1197033 h 6856586"/>
              <a:gd name="connsiteX7" fmla="*/ 8886305 w 11925992"/>
              <a:gd name="connsiteY7" fmla="*/ 1197033 h 6856586"/>
              <a:gd name="connsiteX8" fmla="*/ 8886305 w 11925992"/>
              <a:gd name="connsiteY8" fmla="*/ 839585 h 6856586"/>
              <a:gd name="connsiteX9" fmla="*/ 3341716 w 11925992"/>
              <a:gd name="connsiteY9" fmla="*/ 839585 h 6856586"/>
              <a:gd name="connsiteX10" fmla="*/ 3341716 w 11925992"/>
              <a:gd name="connsiteY10" fmla="*/ 1197033 h 6856586"/>
              <a:gd name="connsiteX11" fmla="*/ 224444 w 11925992"/>
              <a:gd name="connsiteY11" fmla="*/ 1197033 h 6856586"/>
              <a:gd name="connsiteX12" fmla="*/ 224444 w 11925992"/>
              <a:gd name="connsiteY12" fmla="*/ 6754091 h 6856586"/>
              <a:gd name="connsiteX13" fmla="*/ 11925992 w 11925992"/>
              <a:gd name="connsiteY13" fmla="*/ 6754091 h 6856586"/>
              <a:gd name="connsiteX14" fmla="*/ 11925992 w 11925992"/>
              <a:gd name="connsiteY14" fmla="*/ 6856586 h 6856586"/>
              <a:gd name="connsiteX15" fmla="*/ 0 w 11925992"/>
              <a:gd name="connsiteY15" fmla="*/ 6856586 h 685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25992" h="6856586">
                <a:moveTo>
                  <a:pt x="3341716" y="1197033"/>
                </a:moveTo>
                <a:lnTo>
                  <a:pt x="8886305" y="1197033"/>
                </a:lnTo>
                <a:lnTo>
                  <a:pt x="8886305" y="1209502"/>
                </a:lnTo>
                <a:lnTo>
                  <a:pt x="3341716" y="1209502"/>
                </a:lnTo>
                <a:close/>
                <a:moveTo>
                  <a:pt x="0" y="0"/>
                </a:moveTo>
                <a:lnTo>
                  <a:pt x="11925992" y="0"/>
                </a:lnTo>
                <a:lnTo>
                  <a:pt x="11925992" y="1197033"/>
                </a:lnTo>
                <a:lnTo>
                  <a:pt x="8886305" y="1197033"/>
                </a:lnTo>
                <a:lnTo>
                  <a:pt x="8886305" y="839585"/>
                </a:lnTo>
                <a:lnTo>
                  <a:pt x="3341716" y="839585"/>
                </a:lnTo>
                <a:lnTo>
                  <a:pt x="3341716" y="1197033"/>
                </a:lnTo>
                <a:lnTo>
                  <a:pt x="224444" y="1197033"/>
                </a:lnTo>
                <a:lnTo>
                  <a:pt x="224444" y="6754091"/>
                </a:lnTo>
                <a:lnTo>
                  <a:pt x="11925992" y="6754091"/>
                </a:lnTo>
                <a:lnTo>
                  <a:pt x="11925992" y="6856586"/>
                </a:lnTo>
                <a:lnTo>
                  <a:pt x="0" y="6856586"/>
                </a:lnTo>
                <a:close/>
              </a:path>
            </a:pathLst>
          </a:custGeom>
          <a:solidFill>
            <a:srgbClr val="FFFF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AU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FC0E8E-4ED8-4395-A900-99A207E5964B}"/>
              </a:ext>
            </a:extLst>
          </p:cNvPr>
          <p:cNvSpPr/>
          <p:nvPr/>
        </p:nvSpPr>
        <p:spPr bwMode="auto">
          <a:xfrm>
            <a:off x="552796" y="5702531"/>
            <a:ext cx="5581997" cy="785553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AU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C10BA6-5601-4569-B6BB-0ACFF0E5BB49}"/>
              </a:ext>
            </a:extLst>
          </p:cNvPr>
          <p:cNvSpPr/>
          <p:nvPr/>
        </p:nvSpPr>
        <p:spPr bwMode="auto">
          <a:xfrm>
            <a:off x="5843847" y="4010891"/>
            <a:ext cx="252153" cy="153785"/>
          </a:xfrm>
          <a:prstGeom prst="rect">
            <a:avLst/>
          </a:prstGeom>
          <a:solidFill>
            <a:srgbClr val="C9CCD3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AU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2050" name="Picture 2" descr="Backhand Index Pointing Left on Apple iOS 11.3">
            <a:extLst>
              <a:ext uri="{FF2B5EF4-FFF2-40B4-BE49-F238E27FC236}">
                <a16:creationId xmlns:a16="http://schemas.microsoft.com/office/drawing/2014/main" id="{3BDC7DF2-6D7C-461F-8356-CDD99E8CA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929" y="506452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ackhand Index Pointing Left on Apple iOS 11.3">
            <a:extLst>
              <a:ext uri="{FF2B5EF4-FFF2-40B4-BE49-F238E27FC236}">
                <a16:creationId xmlns:a16="http://schemas.microsoft.com/office/drawing/2014/main" id="{97745FE1-71F1-4F1D-A5B9-60FD09C41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2000" y="2746684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88E9D6-BFFA-4468-A23B-ABF71EFED5C5}"/>
              </a:ext>
            </a:extLst>
          </p:cNvPr>
          <p:cNvSpPr/>
          <p:nvPr/>
        </p:nvSpPr>
        <p:spPr bwMode="auto">
          <a:xfrm>
            <a:off x="4215214" y="4408951"/>
            <a:ext cx="252153" cy="153785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AU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504442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C5A965-D034-43E4-93E3-4F700B13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04" y="1414"/>
            <a:ext cx="11925992" cy="685517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3DBC194-514A-4D74-95A5-B957AA5CA1EA}"/>
              </a:ext>
            </a:extLst>
          </p:cNvPr>
          <p:cNvSpPr/>
          <p:nvPr/>
        </p:nvSpPr>
        <p:spPr bwMode="auto">
          <a:xfrm>
            <a:off x="133004" y="0"/>
            <a:ext cx="11925992" cy="6856586"/>
          </a:xfrm>
          <a:custGeom>
            <a:avLst/>
            <a:gdLst>
              <a:gd name="connsiteX0" fmla="*/ 3341716 w 11925992"/>
              <a:gd name="connsiteY0" fmla="*/ 1197033 h 6856586"/>
              <a:gd name="connsiteX1" fmla="*/ 8886305 w 11925992"/>
              <a:gd name="connsiteY1" fmla="*/ 1197033 h 6856586"/>
              <a:gd name="connsiteX2" fmla="*/ 8886305 w 11925992"/>
              <a:gd name="connsiteY2" fmla="*/ 1209502 h 6856586"/>
              <a:gd name="connsiteX3" fmla="*/ 3341716 w 11925992"/>
              <a:gd name="connsiteY3" fmla="*/ 1209502 h 6856586"/>
              <a:gd name="connsiteX4" fmla="*/ 0 w 11925992"/>
              <a:gd name="connsiteY4" fmla="*/ 0 h 6856586"/>
              <a:gd name="connsiteX5" fmla="*/ 11925992 w 11925992"/>
              <a:gd name="connsiteY5" fmla="*/ 0 h 6856586"/>
              <a:gd name="connsiteX6" fmla="*/ 11925992 w 11925992"/>
              <a:gd name="connsiteY6" fmla="*/ 1197033 h 6856586"/>
              <a:gd name="connsiteX7" fmla="*/ 8886305 w 11925992"/>
              <a:gd name="connsiteY7" fmla="*/ 1197033 h 6856586"/>
              <a:gd name="connsiteX8" fmla="*/ 8886305 w 11925992"/>
              <a:gd name="connsiteY8" fmla="*/ 839585 h 6856586"/>
              <a:gd name="connsiteX9" fmla="*/ 3341716 w 11925992"/>
              <a:gd name="connsiteY9" fmla="*/ 839585 h 6856586"/>
              <a:gd name="connsiteX10" fmla="*/ 3341716 w 11925992"/>
              <a:gd name="connsiteY10" fmla="*/ 1197033 h 6856586"/>
              <a:gd name="connsiteX11" fmla="*/ 224444 w 11925992"/>
              <a:gd name="connsiteY11" fmla="*/ 1197033 h 6856586"/>
              <a:gd name="connsiteX12" fmla="*/ 224444 w 11925992"/>
              <a:gd name="connsiteY12" fmla="*/ 6754091 h 6856586"/>
              <a:gd name="connsiteX13" fmla="*/ 11925992 w 11925992"/>
              <a:gd name="connsiteY13" fmla="*/ 6754091 h 6856586"/>
              <a:gd name="connsiteX14" fmla="*/ 11925992 w 11925992"/>
              <a:gd name="connsiteY14" fmla="*/ 6856586 h 6856586"/>
              <a:gd name="connsiteX15" fmla="*/ 0 w 11925992"/>
              <a:gd name="connsiteY15" fmla="*/ 6856586 h 685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25992" h="6856586">
                <a:moveTo>
                  <a:pt x="3341716" y="1197033"/>
                </a:moveTo>
                <a:lnTo>
                  <a:pt x="8886305" y="1197033"/>
                </a:lnTo>
                <a:lnTo>
                  <a:pt x="8886305" y="1209502"/>
                </a:lnTo>
                <a:lnTo>
                  <a:pt x="3341716" y="1209502"/>
                </a:lnTo>
                <a:close/>
                <a:moveTo>
                  <a:pt x="0" y="0"/>
                </a:moveTo>
                <a:lnTo>
                  <a:pt x="11925992" y="0"/>
                </a:lnTo>
                <a:lnTo>
                  <a:pt x="11925992" y="1197033"/>
                </a:lnTo>
                <a:lnTo>
                  <a:pt x="8886305" y="1197033"/>
                </a:lnTo>
                <a:lnTo>
                  <a:pt x="8886305" y="839585"/>
                </a:lnTo>
                <a:lnTo>
                  <a:pt x="3341716" y="839585"/>
                </a:lnTo>
                <a:lnTo>
                  <a:pt x="3341716" y="1197033"/>
                </a:lnTo>
                <a:lnTo>
                  <a:pt x="224444" y="1197033"/>
                </a:lnTo>
                <a:lnTo>
                  <a:pt x="224444" y="6754091"/>
                </a:lnTo>
                <a:lnTo>
                  <a:pt x="11925992" y="6754091"/>
                </a:lnTo>
                <a:lnTo>
                  <a:pt x="11925992" y="6856586"/>
                </a:lnTo>
                <a:lnTo>
                  <a:pt x="0" y="6856586"/>
                </a:lnTo>
                <a:close/>
              </a:path>
            </a:pathLst>
          </a:custGeom>
          <a:solidFill>
            <a:srgbClr val="FFFF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AU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3074" name="Picture 2" descr="Backhand Index Pointing Left on Apple iOS 11.3">
            <a:extLst>
              <a:ext uri="{FF2B5EF4-FFF2-40B4-BE49-F238E27FC236}">
                <a16:creationId xmlns:a16="http://schemas.microsoft.com/office/drawing/2014/main" id="{09DAF43C-DF6E-47D2-AF19-89424F9A5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617" y="569753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19F7C3-2292-4986-B87D-F4F42010B15E}"/>
              </a:ext>
            </a:extLst>
          </p:cNvPr>
          <p:cNvSpPr/>
          <p:nvPr/>
        </p:nvSpPr>
        <p:spPr bwMode="auto">
          <a:xfrm>
            <a:off x="5843847" y="4010891"/>
            <a:ext cx="252153" cy="153785"/>
          </a:xfrm>
          <a:prstGeom prst="rect">
            <a:avLst/>
          </a:prstGeom>
          <a:solidFill>
            <a:srgbClr val="C9CCD3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AU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C28390-549F-45E9-974A-E2DD2D333A24}"/>
              </a:ext>
            </a:extLst>
          </p:cNvPr>
          <p:cNvSpPr/>
          <p:nvPr/>
        </p:nvSpPr>
        <p:spPr bwMode="auto">
          <a:xfrm>
            <a:off x="4215214" y="4408951"/>
            <a:ext cx="252153" cy="153785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AU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7" name="Picture 2" descr="Backhand Index Pointing Left on Apple iOS 11.3">
            <a:extLst>
              <a:ext uri="{FF2B5EF4-FFF2-40B4-BE49-F238E27FC236}">
                <a16:creationId xmlns:a16="http://schemas.microsoft.com/office/drawing/2014/main" id="{49683B6E-6347-4616-BF3A-841001E10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617" y="3593176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ackhand Index Pointing Left on Apple iOS 11.3">
            <a:extLst>
              <a:ext uri="{FF2B5EF4-FFF2-40B4-BE49-F238E27FC236}">
                <a16:creationId xmlns:a16="http://schemas.microsoft.com/office/drawing/2014/main" id="{B17BF4BC-79FE-4E08-8FFA-90D1DB538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89043" y="3154505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996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2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C5A965-D034-43E4-93E3-4F700B13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04" y="1414"/>
            <a:ext cx="11925992" cy="68551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22956F-85CC-47D4-934A-85210C8F07D0}"/>
              </a:ext>
            </a:extLst>
          </p:cNvPr>
          <p:cNvSpPr/>
          <p:nvPr/>
        </p:nvSpPr>
        <p:spPr bwMode="auto">
          <a:xfrm>
            <a:off x="5931131" y="0"/>
            <a:ext cx="465513" cy="95596"/>
          </a:xfrm>
          <a:prstGeom prst="rect">
            <a:avLst/>
          </a:prstGeom>
          <a:solidFill>
            <a:srgbClr val="F2F2F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AU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4098" name="Picture 2" descr="Backhand Index Pointing Left on Apple iOS 11.3">
            <a:extLst>
              <a:ext uri="{FF2B5EF4-FFF2-40B4-BE49-F238E27FC236}">
                <a16:creationId xmlns:a16="http://schemas.microsoft.com/office/drawing/2014/main" id="{EDB40530-A0A3-424E-B875-C12D81225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798" y="-21820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63DACC-A2F9-4CD2-AA73-229D8D7E96A3}"/>
              </a:ext>
            </a:extLst>
          </p:cNvPr>
          <p:cNvSpPr/>
          <p:nvPr/>
        </p:nvSpPr>
        <p:spPr bwMode="auto">
          <a:xfrm>
            <a:off x="11257459" y="585788"/>
            <a:ext cx="252153" cy="153785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AU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6" name="Picture 2" descr="Backhand Index Pointing Left on Apple iOS 11.3">
            <a:extLst>
              <a:ext uri="{FF2B5EF4-FFF2-40B4-BE49-F238E27FC236}">
                <a16:creationId xmlns:a16="http://schemas.microsoft.com/office/drawing/2014/main" id="{ED7E5217-AAE9-4501-ABD0-5DF6B022D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42967" y="8636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90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16="http://schemas.microsoft.com/office/drawing/2014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801C1E-5DC1-4C52-8ACD-BE60C10D7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5" y="1537429"/>
            <a:ext cx="10125734" cy="1994392"/>
          </a:xfrm>
        </p:spPr>
        <p:txBody>
          <a:bodyPr/>
          <a:lstStyle/>
          <a:p>
            <a:r>
              <a:rPr lang="en-AU" dirty="0"/>
              <a:t>Demo:</a:t>
            </a:r>
            <a:br>
              <a:rPr lang="en-AU" dirty="0"/>
            </a:br>
            <a:r>
              <a:rPr lang="en-AU" dirty="0"/>
              <a:t>Clearing ARM Template Deployment History</a:t>
            </a:r>
            <a:br>
              <a:rPr lang="en-AU" dirty="0"/>
            </a:br>
            <a:r>
              <a:rPr lang="en-AU" dirty="0"/>
              <a:t>via Logic App</a:t>
            </a:r>
            <a:br>
              <a:rPr lang="en-AU" dirty="0"/>
            </a:b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77CD2-50A7-44FE-99D2-7C64D32C8D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/>
              <a:t>The Logic App run result</a:t>
            </a:r>
          </a:p>
        </p:txBody>
      </p:sp>
    </p:spTree>
    <p:extLst>
      <p:ext uri="{BB962C8B-B14F-4D97-AF65-F5344CB8AC3E}">
        <p14:creationId xmlns:p14="http://schemas.microsoft.com/office/powerpoint/2010/main" val="195227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Covered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7E2B90-6F00-41D0-9848-BF9A5930206C}"/>
              </a:ext>
            </a:extLst>
          </p:cNvPr>
          <p:cNvGrpSpPr/>
          <p:nvPr/>
        </p:nvGrpSpPr>
        <p:grpSpPr>
          <a:xfrm>
            <a:off x="380999" y="1181587"/>
            <a:ext cx="7956063" cy="5219213"/>
            <a:chOff x="380999" y="1181587"/>
            <a:chExt cx="7956063" cy="5378549"/>
          </a:xfrm>
        </p:grpSpPr>
        <p:sp>
          <p:nvSpPr>
            <p:cNvPr id="3" name="Text Placeholder 4"/>
            <p:cNvSpPr txBox="1">
              <a:spLocks/>
            </p:cNvSpPr>
            <p:nvPr/>
          </p:nvSpPr>
          <p:spPr>
            <a:xfrm>
              <a:off x="380999" y="1181587"/>
              <a:ext cx="7956063" cy="1299816"/>
            </a:xfrm>
            <a:prstGeom prst="rect">
              <a:avLst/>
            </a:prstGeom>
            <a:solidFill>
              <a:srgbClr val="CBCBCB"/>
            </a:solidFill>
          </p:spPr>
          <p:txBody>
            <a:bodyPr wrap="none" lIns="179285" tIns="143428" rIns="179285" bIns="143428" anchor="t"/>
            <a:lstStyle>
              <a:lvl1pPr marL="0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Semibold" pitchFamily="34" charset="0"/>
                  <a:ea typeface="+mn-ea"/>
                  <a:cs typeface="+mn-cs"/>
                </a:defRPr>
              </a:lvl1pPr>
              <a:lvl2pPr marL="460375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2pPr>
              <a:lvl3pPr marL="1204913" indent="-34925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3pPr>
              <a:lvl4pPr marL="1538288" indent="-27940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4pPr>
              <a:lvl5pPr marL="1887538" indent="-2825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5pPr>
              <a:lvl6pPr marL="2514499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81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63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45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6350"/>
              <a:r>
                <a:rPr lang="en-US" sz="3000" spc="-69" dirty="0">
                  <a:solidFill>
                    <a:schemeClr val="tx1"/>
                  </a:solidFill>
                  <a:latin typeface="+mn-lt"/>
                </a:rPr>
                <a:t>Writing ARM Template</a:t>
              </a:r>
            </a:p>
          </p:txBody>
        </p:sp>
        <p:sp>
          <p:nvSpPr>
            <p:cNvPr id="4" name="Text Placeholder 4"/>
            <p:cNvSpPr txBox="1">
              <a:spLocks/>
            </p:cNvSpPr>
            <p:nvPr/>
          </p:nvSpPr>
          <p:spPr>
            <a:xfrm>
              <a:off x="380999" y="2526225"/>
              <a:ext cx="7956063" cy="1299816"/>
            </a:xfrm>
            <a:prstGeom prst="rect">
              <a:avLst/>
            </a:prstGeom>
            <a:solidFill>
              <a:srgbClr val="CBCBCB"/>
            </a:solidFill>
          </p:spPr>
          <p:txBody>
            <a:bodyPr wrap="none" lIns="179285" tIns="143428" rIns="179285" bIns="143428" anchor="t"/>
            <a:lstStyle>
              <a:lvl1pPr marL="0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Semibold" pitchFamily="34" charset="0"/>
                  <a:ea typeface="+mn-ea"/>
                  <a:cs typeface="+mn-cs"/>
                </a:defRPr>
              </a:lvl1pPr>
              <a:lvl2pPr marL="460375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2pPr>
              <a:lvl3pPr marL="1204913" indent="-34925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3pPr>
              <a:lvl4pPr marL="1538288" indent="-27940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4pPr>
              <a:lvl5pPr marL="1887538" indent="-2825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5pPr>
              <a:lvl6pPr marL="2514499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81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63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45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6350"/>
              <a:r>
                <a:rPr lang="en-US" sz="3000" spc="-69" dirty="0">
                  <a:solidFill>
                    <a:schemeClr val="tx1"/>
                  </a:solidFill>
                  <a:latin typeface="+mn-lt"/>
                </a:rPr>
                <a:t>Testing ARM Template</a:t>
              </a:r>
            </a:p>
          </p:txBody>
        </p:sp>
        <p:sp>
          <p:nvSpPr>
            <p:cNvPr id="5" name="Text Placeholder 4"/>
            <p:cNvSpPr txBox="1">
              <a:spLocks/>
            </p:cNvSpPr>
            <p:nvPr/>
          </p:nvSpPr>
          <p:spPr>
            <a:xfrm>
              <a:off x="380999" y="3870862"/>
              <a:ext cx="7956063" cy="1299816"/>
            </a:xfrm>
            <a:prstGeom prst="rect">
              <a:avLst/>
            </a:prstGeom>
            <a:solidFill>
              <a:srgbClr val="008272"/>
            </a:solidFill>
          </p:spPr>
          <p:txBody>
            <a:bodyPr wrap="none" lIns="179285" tIns="143428" rIns="179285" bIns="143428" anchor="t"/>
            <a:lstStyle>
              <a:lvl1pPr marL="0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Semibold" pitchFamily="34" charset="0"/>
                  <a:ea typeface="+mn-ea"/>
                  <a:cs typeface="+mn-cs"/>
                </a:defRPr>
              </a:lvl1pPr>
              <a:lvl2pPr marL="460375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2pPr>
              <a:lvl3pPr marL="1204913" indent="-34925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3pPr>
              <a:lvl4pPr marL="1538288" indent="-27940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4pPr>
              <a:lvl5pPr marL="1887538" indent="-2825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5pPr>
              <a:lvl6pPr marL="2514499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81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63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45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6350"/>
              <a:r>
                <a:rPr lang="en-US" sz="3000" spc="-69" dirty="0">
                  <a:solidFill>
                    <a:schemeClr val="bg1"/>
                  </a:solidFill>
                  <a:latin typeface="+mn-lt"/>
                </a:rPr>
                <a:t>Deploying ARM Template</a:t>
              </a:r>
            </a:p>
          </p:txBody>
        </p:sp>
        <p:sp>
          <p:nvSpPr>
            <p:cNvPr id="6" name="Text Placeholder 4"/>
            <p:cNvSpPr txBox="1">
              <a:spLocks/>
            </p:cNvSpPr>
            <p:nvPr/>
          </p:nvSpPr>
          <p:spPr>
            <a:xfrm>
              <a:off x="380999" y="5215499"/>
              <a:ext cx="7956063" cy="1344637"/>
            </a:xfrm>
            <a:prstGeom prst="rect">
              <a:avLst/>
            </a:prstGeom>
            <a:solidFill>
              <a:srgbClr val="008272"/>
            </a:solidFill>
          </p:spPr>
          <p:txBody>
            <a:bodyPr wrap="none" lIns="179285" tIns="143428" rIns="179285" bIns="143428" anchor="t"/>
            <a:lstStyle>
              <a:lvl1pPr marL="0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Semibold" pitchFamily="34" charset="0"/>
                  <a:ea typeface="+mn-ea"/>
                  <a:cs typeface="+mn-cs"/>
                </a:defRPr>
              </a:lvl1pPr>
              <a:lvl2pPr marL="460375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2pPr>
              <a:lvl3pPr marL="1204913" indent="-34925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3pPr>
              <a:lvl4pPr marL="1538288" indent="-27940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4pPr>
              <a:lvl5pPr marL="1887538" indent="-2825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5pPr>
              <a:lvl6pPr marL="2514499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81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63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45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6350"/>
              <a:r>
                <a:rPr lang="en-US" sz="3000" spc="-69" dirty="0">
                  <a:solidFill>
                    <a:schemeClr val="bg1"/>
                  </a:solidFill>
                  <a:latin typeface="+mn-lt"/>
                </a:rPr>
                <a:t>Managing ARM Template Deployment Histories</a:t>
              </a:r>
              <a:endParaRPr lang="en-US" sz="2000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E57FA17-2BB2-44CC-BCC4-AC218BF1CC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09"/>
          <a:stretch/>
        </p:blipFill>
        <p:spPr>
          <a:xfrm>
            <a:off x="8338015" y="1181587"/>
            <a:ext cx="3585699" cy="52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49751"/>
      </p:ext>
    </p:extLst>
  </p:cSld>
  <p:clrMapOvr>
    <a:masterClrMapping/>
  </p:clrMapOvr>
  <p:transition>
    <p:fade/>
  </p:transition>
</p:sld>
</file>

<file path=ppt/slides/slide2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C9A7974-8D0A-46B7-86F1-D77AA970C60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7388" r="7388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74FFE14-C53B-4FF5-A8CE-ED91BDAFD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AD2A1-FB9A-4BDF-831B-3F3C390460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8017370"/>
      </p:ext>
    </p:extLst>
  </p:cSld>
  <p:clrMapOvr>
    <a:masterClrMapping/>
  </p:clrMapOvr>
  <p:transition>
    <p:fade/>
  </p:transition>
</p:sld>
</file>

<file path=ppt/slides/slide2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52A0E4-956A-4252-89F3-B278C0CCE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Resources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0E3B89-2A6B-43E1-A5E5-985757F05D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607800" cy="1895904"/>
          </a:xfrm>
        </p:spPr>
        <p:txBody>
          <a:bodyPr/>
          <a:lstStyle/>
          <a:p>
            <a:r>
              <a:rPr lang="en-AU" dirty="0"/>
              <a:t>Azure Management Groups: </a:t>
            </a:r>
            <a:r>
              <a:rPr lang="en-AU" dirty="0">
                <a:hlinkClick r:id="rId3"/>
              </a:rPr>
              <a:t>bit.ly/azure-management-groups</a:t>
            </a:r>
            <a:endParaRPr lang="en-AU" dirty="0"/>
          </a:p>
          <a:p>
            <a:endParaRPr lang="en-AU" dirty="0"/>
          </a:p>
          <a:p>
            <a:r>
              <a:rPr lang="en-AU" dirty="0"/>
              <a:t>ARM Deployment History Cleaner: </a:t>
            </a:r>
            <a:r>
              <a:rPr lang="en-AU" dirty="0">
                <a:hlinkClick r:id="rId4"/>
              </a:rPr>
              <a:t>bit.ly/arm-deployment-history-cleaner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9444189"/>
      </p:ext>
    </p:extLst>
  </p:cSld>
  <p:clrMapOvr>
    <a:masterClrMapping/>
  </p:clrMapOvr>
  <p:transition>
    <p:fade/>
  </p:transition>
</p:sld>
</file>

<file path=ppt/slides/slide2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CB2F9B-EFEC-471B-8E74-A23AB348681E}"/>
              </a:ext>
            </a:extLst>
          </p:cNvPr>
          <p:cNvSpPr txBox="1">
            <a:spLocks/>
          </p:cNvSpPr>
          <p:nvPr/>
        </p:nvSpPr>
        <p:spPr>
          <a:xfrm>
            <a:off x="274638" y="2849190"/>
            <a:ext cx="11887200" cy="1181862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1" kern="1200" cap="none" spc="-5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AU" dirty="0"/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DBB783-B0DA-4F41-AAFA-B4ABEEF04B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73" y="5112940"/>
            <a:ext cx="432000" cy="43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EDAABA-BCA0-476D-99D6-F5E5A7E778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73" y="6114064"/>
            <a:ext cx="432000" cy="43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48ED67-C874-4C47-B80A-075E29BFFE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73" y="5613502"/>
            <a:ext cx="432000" cy="432000"/>
          </a:xfrm>
          <a:prstGeom prst="rect">
            <a:avLst/>
          </a:prstGeom>
        </p:spPr>
      </p:pic>
      <p:sp>
        <p:nvSpPr>
          <p:cNvPr id="8" name="TextBox 7">
            <a:hlinkClick r:id="rId6"/>
            <a:extLst>
              <a:ext uri="{FF2B5EF4-FFF2-40B4-BE49-F238E27FC236}">
                <a16:creationId xmlns:a16="http://schemas.microsoft.com/office/drawing/2014/main" id="{72243557-4BB9-40B2-8E4F-AB83645B2371}"/>
              </a:ext>
            </a:extLst>
          </p:cNvPr>
          <p:cNvSpPr txBox="1"/>
          <p:nvPr/>
        </p:nvSpPr>
        <p:spPr>
          <a:xfrm>
            <a:off x="1098873" y="5015008"/>
            <a:ext cx="3096344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AU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rPr>
              <a:t>@</a:t>
            </a:r>
            <a:r>
              <a:rPr lang="en-AU" sz="24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rPr>
              <a:t>justinchronicle</a:t>
            </a:r>
            <a:endParaRPr lang="en-AU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>
            <a:hlinkClick r:id="rId7"/>
            <a:extLst>
              <a:ext uri="{FF2B5EF4-FFF2-40B4-BE49-F238E27FC236}">
                <a16:creationId xmlns:a16="http://schemas.microsoft.com/office/drawing/2014/main" id="{7A056239-6CB0-41B4-9782-D109CF0650AD}"/>
              </a:ext>
            </a:extLst>
          </p:cNvPr>
          <p:cNvSpPr txBox="1"/>
          <p:nvPr/>
        </p:nvSpPr>
        <p:spPr>
          <a:xfrm>
            <a:off x="1105669" y="6011865"/>
            <a:ext cx="3096344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AU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rPr>
              <a:t>/in/</a:t>
            </a:r>
            <a:r>
              <a:rPr lang="en-AU" sz="24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rPr>
              <a:t>justinyoo</a:t>
            </a:r>
            <a:endParaRPr lang="en-AU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TextBox 9">
            <a:hlinkClick r:id="rId8"/>
            <a:extLst>
              <a:ext uri="{FF2B5EF4-FFF2-40B4-BE49-F238E27FC236}">
                <a16:creationId xmlns:a16="http://schemas.microsoft.com/office/drawing/2014/main" id="{2C10BB4E-C215-4C7B-832F-0757367D03E8}"/>
              </a:ext>
            </a:extLst>
          </p:cNvPr>
          <p:cNvSpPr txBox="1"/>
          <p:nvPr/>
        </p:nvSpPr>
        <p:spPr>
          <a:xfrm>
            <a:off x="1094048" y="5519199"/>
            <a:ext cx="3096344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AU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rPr>
              <a:t>devkimchi.com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7F718B-0BCB-449D-AB86-C87E9395F2E6}"/>
              </a:ext>
            </a:extLst>
          </p:cNvPr>
          <p:cNvSpPr txBox="1"/>
          <p:nvPr/>
        </p:nvSpPr>
        <p:spPr>
          <a:xfrm>
            <a:off x="274637" y="3929310"/>
            <a:ext cx="7063582" cy="9602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AU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rPr>
              <a:t>Justin Yoo</a:t>
            </a:r>
            <a:br>
              <a:rPr lang="en-AU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AU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rPr>
              <a:t>Microsoft MVP – </a:t>
            </a:r>
            <a:r>
              <a:rPr lang="en-AU" sz="2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rPr>
              <a:t>Azure | </a:t>
            </a:r>
            <a:r>
              <a:rPr lang="en-AU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rPr>
              <a:t>Developer Technologies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F3EBC8-C624-49DB-8B24-6ABA25418D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2413" y="104919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10868"/>
      </p:ext>
    </p:extLst>
  </p:cSld>
  <p:clrMapOvr>
    <a:masterClrMapping/>
  </p:clrMapOvr>
  <p:transition>
    <p:fade/>
  </p:transition>
</p:sld>
</file>

<file path=ppt/slides/slide28.xml><?xml version="1.0" encoding="utf-8"?>
<p:sld xmlns:a16="http://schemas.microsoft.com/office/drawing/2014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0C823DF-EC34-41F2-A2D0-BBC3CA4A3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268" y="291068"/>
            <a:ext cx="6769045" cy="861774"/>
          </a:xfrm>
        </p:spPr>
        <p:txBody>
          <a:bodyPr/>
          <a:lstStyle/>
          <a:p>
            <a:r>
              <a:rPr lang="en-US" dirty="0"/>
              <a:t>Please evaluate this session</a:t>
            </a:r>
            <a:br>
              <a:rPr lang="en-US" dirty="0"/>
            </a:br>
            <a:r>
              <a:rPr lang="en-US" sz="2000" spc="0" dirty="0">
                <a:latin typeface="+mn-lt"/>
              </a:rPr>
              <a:t>Your feedback is important to us!</a:t>
            </a:r>
            <a:endParaRPr lang="en-US" spc="0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5DC89-AD72-4374-B620-726EF1494D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29267" y="1635896"/>
            <a:ext cx="6769045" cy="1793104"/>
          </a:xfrm>
        </p:spPr>
        <p:txBody>
          <a:bodyPr/>
          <a:lstStyle/>
          <a:p>
            <a:r>
              <a:rPr lang="en-US" sz="2800" dirty="0"/>
              <a:t>Please evaluate this session through </a:t>
            </a:r>
            <a:r>
              <a:rPr lang="en-US" sz="2800" dirty="0" err="1"/>
              <a:t>MyEvaluations</a:t>
            </a:r>
            <a:r>
              <a:rPr lang="en-US" sz="2800" dirty="0"/>
              <a:t> on the mobile app</a:t>
            </a:r>
            <a:br>
              <a:rPr lang="en-US" sz="2800" dirty="0"/>
            </a:br>
            <a:r>
              <a:rPr lang="en-US" sz="2800" dirty="0"/>
              <a:t>or website.</a:t>
            </a:r>
          </a:p>
          <a:p>
            <a:r>
              <a:rPr lang="en-US" sz="2400" dirty="0">
                <a:latin typeface="+mj-lt"/>
              </a:rPr>
              <a:t>Download the app:</a:t>
            </a:r>
            <a:br>
              <a:rPr lang="en-US" sz="2400" dirty="0">
                <a:latin typeface="+mj-lt"/>
              </a:rPr>
            </a:br>
            <a:r>
              <a:rPr lang="en-US" dirty="0">
                <a:hlinkClick r:id="rId3"/>
              </a:rPr>
              <a:t>https://aka.ms/ignite.mobileApp</a:t>
            </a:r>
            <a:endParaRPr lang="en-US" dirty="0"/>
          </a:p>
          <a:p>
            <a:r>
              <a:rPr lang="en-US" sz="2400" dirty="0">
                <a:latin typeface="+mj-lt"/>
              </a:rPr>
              <a:t>Go to the website: </a:t>
            </a:r>
            <a:r>
              <a:rPr lang="en-US" dirty="0">
                <a:hlinkClick r:id="rId4"/>
              </a:rPr>
              <a:t>https://myignite.techcommunity.microsoft.com/evaluations</a:t>
            </a:r>
            <a:r>
              <a:rPr lang="en-US" dirty="0"/>
              <a:t> 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60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80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Covered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7E2B90-6F00-41D0-9848-BF9A5930206C}"/>
              </a:ext>
            </a:extLst>
          </p:cNvPr>
          <p:cNvGrpSpPr/>
          <p:nvPr/>
        </p:nvGrpSpPr>
        <p:grpSpPr>
          <a:xfrm>
            <a:off x="380999" y="1181587"/>
            <a:ext cx="7956063" cy="5219213"/>
            <a:chOff x="380999" y="1181587"/>
            <a:chExt cx="7956063" cy="5378549"/>
          </a:xfrm>
        </p:grpSpPr>
        <p:sp>
          <p:nvSpPr>
            <p:cNvPr id="3" name="Text Placeholder 4"/>
            <p:cNvSpPr txBox="1">
              <a:spLocks/>
            </p:cNvSpPr>
            <p:nvPr/>
          </p:nvSpPr>
          <p:spPr>
            <a:xfrm>
              <a:off x="380999" y="1181587"/>
              <a:ext cx="7956063" cy="1299816"/>
            </a:xfrm>
            <a:prstGeom prst="rect">
              <a:avLst/>
            </a:prstGeom>
            <a:solidFill>
              <a:srgbClr val="008272"/>
            </a:solidFill>
          </p:spPr>
          <p:txBody>
            <a:bodyPr wrap="none" lIns="179285" tIns="143428" rIns="179285" bIns="143428" anchor="t"/>
            <a:lstStyle>
              <a:lvl1pPr marL="0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Semibold" pitchFamily="34" charset="0"/>
                  <a:ea typeface="+mn-ea"/>
                  <a:cs typeface="+mn-cs"/>
                </a:defRPr>
              </a:lvl1pPr>
              <a:lvl2pPr marL="460375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2pPr>
              <a:lvl3pPr marL="1204913" indent="-34925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3pPr>
              <a:lvl4pPr marL="1538288" indent="-27940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4pPr>
              <a:lvl5pPr marL="1887538" indent="-2825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5pPr>
              <a:lvl6pPr marL="2514499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81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63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45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6350"/>
              <a:r>
                <a:rPr lang="en-US" sz="3000" spc="-69" dirty="0">
                  <a:solidFill>
                    <a:schemeClr val="bg1"/>
                  </a:solidFill>
                  <a:latin typeface="+mn-lt"/>
                </a:rPr>
                <a:t>Writing ARM Template</a:t>
              </a:r>
            </a:p>
          </p:txBody>
        </p:sp>
        <p:sp>
          <p:nvSpPr>
            <p:cNvPr id="4" name="Text Placeholder 4"/>
            <p:cNvSpPr txBox="1">
              <a:spLocks/>
            </p:cNvSpPr>
            <p:nvPr/>
          </p:nvSpPr>
          <p:spPr>
            <a:xfrm>
              <a:off x="380999" y="2526225"/>
              <a:ext cx="7956063" cy="1299816"/>
            </a:xfrm>
            <a:prstGeom prst="rect">
              <a:avLst/>
            </a:prstGeom>
            <a:solidFill>
              <a:srgbClr val="008272"/>
            </a:solidFill>
          </p:spPr>
          <p:txBody>
            <a:bodyPr wrap="none" lIns="179285" tIns="143428" rIns="179285" bIns="143428" anchor="t"/>
            <a:lstStyle>
              <a:lvl1pPr marL="0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Semibold" pitchFamily="34" charset="0"/>
                  <a:ea typeface="+mn-ea"/>
                  <a:cs typeface="+mn-cs"/>
                </a:defRPr>
              </a:lvl1pPr>
              <a:lvl2pPr marL="460375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2pPr>
              <a:lvl3pPr marL="1204913" indent="-34925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3pPr>
              <a:lvl4pPr marL="1538288" indent="-27940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4pPr>
              <a:lvl5pPr marL="1887538" indent="-2825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5pPr>
              <a:lvl6pPr marL="2514499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81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63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45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6350"/>
              <a:r>
                <a:rPr lang="en-US" sz="3000" spc="-69" dirty="0">
                  <a:solidFill>
                    <a:schemeClr val="bg1"/>
                  </a:solidFill>
                  <a:latin typeface="+mn-lt"/>
                </a:rPr>
                <a:t>Testing ARM Template</a:t>
              </a:r>
            </a:p>
          </p:txBody>
        </p:sp>
        <p:sp>
          <p:nvSpPr>
            <p:cNvPr id="5" name="Text Placeholder 4"/>
            <p:cNvSpPr txBox="1">
              <a:spLocks/>
            </p:cNvSpPr>
            <p:nvPr/>
          </p:nvSpPr>
          <p:spPr>
            <a:xfrm>
              <a:off x="380999" y="3870862"/>
              <a:ext cx="7956063" cy="1299816"/>
            </a:xfrm>
            <a:prstGeom prst="rect">
              <a:avLst/>
            </a:prstGeom>
            <a:solidFill>
              <a:schemeClr val="tx1">
                <a:alpha val="13000"/>
              </a:schemeClr>
            </a:solidFill>
          </p:spPr>
          <p:txBody>
            <a:bodyPr wrap="none" lIns="179285" tIns="143428" rIns="179285" bIns="143428" anchor="t"/>
            <a:lstStyle>
              <a:lvl1pPr marL="0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Semibold" pitchFamily="34" charset="0"/>
                  <a:ea typeface="+mn-ea"/>
                  <a:cs typeface="+mn-cs"/>
                </a:defRPr>
              </a:lvl1pPr>
              <a:lvl2pPr marL="460375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2pPr>
              <a:lvl3pPr marL="1204913" indent="-34925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3pPr>
              <a:lvl4pPr marL="1538288" indent="-27940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4pPr>
              <a:lvl5pPr marL="1887538" indent="-2825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5pPr>
              <a:lvl6pPr marL="2514499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81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63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45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6350"/>
              <a:r>
                <a:rPr lang="en-US" sz="3000" spc="-69" dirty="0">
                  <a:gradFill>
                    <a:gsLst>
                      <a:gs pos="5417">
                        <a:srgbClr val="353535"/>
                      </a:gs>
                      <a:gs pos="28000">
                        <a:srgbClr val="353535"/>
                      </a:gs>
                    </a:gsLst>
                    <a:lin ang="5400000" scaled="0"/>
                  </a:gradFill>
                  <a:latin typeface="+mn-lt"/>
                </a:rPr>
                <a:t>Deploying ARM Template</a:t>
              </a:r>
            </a:p>
          </p:txBody>
        </p:sp>
        <p:sp>
          <p:nvSpPr>
            <p:cNvPr id="6" name="Text Placeholder 4"/>
            <p:cNvSpPr txBox="1">
              <a:spLocks/>
            </p:cNvSpPr>
            <p:nvPr/>
          </p:nvSpPr>
          <p:spPr>
            <a:xfrm>
              <a:off x="380999" y="5215499"/>
              <a:ext cx="7956063" cy="1344637"/>
            </a:xfrm>
            <a:prstGeom prst="rect">
              <a:avLst/>
            </a:prstGeom>
            <a:solidFill>
              <a:schemeClr val="tx1">
                <a:alpha val="13000"/>
              </a:schemeClr>
            </a:solidFill>
          </p:spPr>
          <p:txBody>
            <a:bodyPr wrap="none" lIns="179285" tIns="143428" rIns="179285" bIns="143428" anchor="t"/>
            <a:lstStyle>
              <a:lvl1pPr marL="0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Semibold" pitchFamily="34" charset="0"/>
                  <a:ea typeface="+mn-ea"/>
                  <a:cs typeface="+mn-cs"/>
                </a:defRPr>
              </a:lvl1pPr>
              <a:lvl2pPr marL="460375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2pPr>
              <a:lvl3pPr marL="1204913" indent="-34925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3pPr>
              <a:lvl4pPr marL="1538288" indent="-27940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4pPr>
              <a:lvl5pPr marL="1887538" indent="-2825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5pPr>
              <a:lvl6pPr marL="2514499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81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63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45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6350"/>
              <a:r>
                <a:rPr lang="en-US" sz="3000" spc="-69" dirty="0">
                  <a:gradFill>
                    <a:gsLst>
                      <a:gs pos="5417">
                        <a:srgbClr val="353535"/>
                      </a:gs>
                      <a:gs pos="28000">
                        <a:srgbClr val="353535"/>
                      </a:gs>
                    </a:gsLst>
                    <a:lin ang="5400000" scaled="0"/>
                  </a:gradFill>
                  <a:latin typeface="+mn-lt"/>
                </a:rPr>
                <a:t>Managing ARM Template Deployment Histories</a:t>
              </a:r>
              <a:endParaRPr lang="en-US" sz="2000" dirty="0">
                <a:gradFill>
                  <a:gsLst>
                    <a:gs pos="5417">
                      <a:srgbClr val="353535"/>
                    </a:gs>
                    <a:gs pos="28000">
                      <a:srgbClr val="353535"/>
                    </a:gs>
                  </a:gsLst>
                  <a:lin ang="5400000" scaled="0"/>
                </a:gradFill>
                <a:latin typeface="+mn-lt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E57FA17-2BB2-44CC-BCC4-AC218BF1CC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09"/>
          <a:stretch/>
        </p:blipFill>
        <p:spPr>
          <a:xfrm>
            <a:off x="8338015" y="1181587"/>
            <a:ext cx="3585699" cy="52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04189"/>
      </p:ext>
    </p:extLst>
  </p:cSld>
  <p:clrMapOvr>
    <a:masterClrMapping/>
  </p:clrMapOvr>
  <p:transition>
    <p:fade/>
  </p:transition>
</p:sld>
</file>

<file path=ppt/slides/slide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Cover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7E2B90-6F00-41D0-9848-BF9A5930206C}"/>
              </a:ext>
            </a:extLst>
          </p:cNvPr>
          <p:cNvGrpSpPr/>
          <p:nvPr/>
        </p:nvGrpSpPr>
        <p:grpSpPr>
          <a:xfrm>
            <a:off x="380999" y="1181587"/>
            <a:ext cx="7956063" cy="5219213"/>
            <a:chOff x="380999" y="1181587"/>
            <a:chExt cx="7956063" cy="5378549"/>
          </a:xfrm>
        </p:grpSpPr>
        <p:sp>
          <p:nvSpPr>
            <p:cNvPr id="3" name="Text Placeholder 4"/>
            <p:cNvSpPr txBox="1">
              <a:spLocks/>
            </p:cNvSpPr>
            <p:nvPr/>
          </p:nvSpPr>
          <p:spPr>
            <a:xfrm>
              <a:off x="380999" y="1181587"/>
              <a:ext cx="7956063" cy="1299816"/>
            </a:xfrm>
            <a:prstGeom prst="rect">
              <a:avLst/>
            </a:prstGeom>
            <a:solidFill>
              <a:srgbClr val="CBCBCB"/>
            </a:solidFill>
          </p:spPr>
          <p:txBody>
            <a:bodyPr wrap="none" lIns="179285" tIns="143428" rIns="179285" bIns="143428" anchor="t"/>
            <a:lstStyle>
              <a:lvl1pPr marL="0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Semibold" pitchFamily="34" charset="0"/>
                  <a:ea typeface="+mn-ea"/>
                  <a:cs typeface="+mn-cs"/>
                </a:defRPr>
              </a:lvl1pPr>
              <a:lvl2pPr marL="460375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2pPr>
              <a:lvl3pPr marL="1204913" indent="-34925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3pPr>
              <a:lvl4pPr marL="1538288" indent="-27940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4pPr>
              <a:lvl5pPr marL="1887538" indent="-2825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5pPr>
              <a:lvl6pPr marL="2514499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81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63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45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6350"/>
              <a:r>
                <a:rPr lang="en-US" sz="3000" spc="-69" dirty="0">
                  <a:solidFill>
                    <a:schemeClr val="tx1"/>
                  </a:solidFill>
                  <a:latin typeface="+mn-lt"/>
                </a:rPr>
                <a:t>Writing ARM Template</a:t>
              </a:r>
            </a:p>
          </p:txBody>
        </p:sp>
        <p:sp>
          <p:nvSpPr>
            <p:cNvPr id="4" name="Text Placeholder 4"/>
            <p:cNvSpPr txBox="1">
              <a:spLocks/>
            </p:cNvSpPr>
            <p:nvPr/>
          </p:nvSpPr>
          <p:spPr>
            <a:xfrm>
              <a:off x="380999" y="2526225"/>
              <a:ext cx="7956063" cy="1299816"/>
            </a:xfrm>
            <a:prstGeom prst="rect">
              <a:avLst/>
            </a:prstGeom>
            <a:solidFill>
              <a:srgbClr val="CBCBCB"/>
            </a:solidFill>
          </p:spPr>
          <p:txBody>
            <a:bodyPr wrap="none" lIns="179285" tIns="143428" rIns="179285" bIns="143428" anchor="t"/>
            <a:lstStyle>
              <a:lvl1pPr marL="0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Semibold" pitchFamily="34" charset="0"/>
                  <a:ea typeface="+mn-ea"/>
                  <a:cs typeface="+mn-cs"/>
                </a:defRPr>
              </a:lvl1pPr>
              <a:lvl2pPr marL="460375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2pPr>
              <a:lvl3pPr marL="1204913" indent="-34925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3pPr>
              <a:lvl4pPr marL="1538288" indent="-27940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4pPr>
              <a:lvl5pPr marL="1887538" indent="-2825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5pPr>
              <a:lvl6pPr marL="2514499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81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63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45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6350"/>
              <a:r>
                <a:rPr lang="en-US" sz="3000" spc="-69" dirty="0">
                  <a:solidFill>
                    <a:schemeClr val="tx1"/>
                  </a:solidFill>
                  <a:latin typeface="+mn-lt"/>
                </a:rPr>
                <a:t>Testing ARM Template</a:t>
              </a:r>
            </a:p>
          </p:txBody>
        </p:sp>
        <p:sp>
          <p:nvSpPr>
            <p:cNvPr id="5" name="Text Placeholder 4"/>
            <p:cNvSpPr txBox="1">
              <a:spLocks/>
            </p:cNvSpPr>
            <p:nvPr/>
          </p:nvSpPr>
          <p:spPr>
            <a:xfrm>
              <a:off x="380999" y="3870862"/>
              <a:ext cx="7956063" cy="1299816"/>
            </a:xfrm>
            <a:prstGeom prst="rect">
              <a:avLst/>
            </a:prstGeom>
            <a:solidFill>
              <a:srgbClr val="008272"/>
            </a:solidFill>
          </p:spPr>
          <p:txBody>
            <a:bodyPr wrap="none" lIns="179285" tIns="143428" rIns="179285" bIns="143428" anchor="t"/>
            <a:lstStyle>
              <a:lvl1pPr marL="0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Semibold" pitchFamily="34" charset="0"/>
                  <a:ea typeface="+mn-ea"/>
                  <a:cs typeface="+mn-cs"/>
                </a:defRPr>
              </a:lvl1pPr>
              <a:lvl2pPr marL="460375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2pPr>
              <a:lvl3pPr marL="1204913" indent="-34925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3pPr>
              <a:lvl4pPr marL="1538288" indent="-27940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4pPr>
              <a:lvl5pPr marL="1887538" indent="-2825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5pPr>
              <a:lvl6pPr marL="2514499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81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63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45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6350"/>
              <a:r>
                <a:rPr lang="en-US" sz="3000" spc="-69" dirty="0">
                  <a:solidFill>
                    <a:schemeClr val="bg1"/>
                  </a:solidFill>
                  <a:latin typeface="+mn-lt"/>
                </a:rPr>
                <a:t>Deploying ARM Template</a:t>
              </a:r>
            </a:p>
          </p:txBody>
        </p:sp>
        <p:sp>
          <p:nvSpPr>
            <p:cNvPr id="6" name="Text Placeholder 4"/>
            <p:cNvSpPr txBox="1">
              <a:spLocks/>
            </p:cNvSpPr>
            <p:nvPr/>
          </p:nvSpPr>
          <p:spPr>
            <a:xfrm>
              <a:off x="380999" y="5215499"/>
              <a:ext cx="7956063" cy="1344637"/>
            </a:xfrm>
            <a:prstGeom prst="rect">
              <a:avLst/>
            </a:prstGeom>
            <a:solidFill>
              <a:srgbClr val="008272"/>
            </a:solidFill>
          </p:spPr>
          <p:txBody>
            <a:bodyPr wrap="none" lIns="179285" tIns="143428" rIns="179285" bIns="143428" anchor="t"/>
            <a:lstStyle>
              <a:lvl1pPr marL="0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Semibold" pitchFamily="34" charset="0"/>
                  <a:ea typeface="+mn-ea"/>
                  <a:cs typeface="+mn-cs"/>
                </a:defRPr>
              </a:lvl1pPr>
              <a:lvl2pPr marL="460375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2pPr>
              <a:lvl3pPr marL="1204913" indent="-34925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3pPr>
              <a:lvl4pPr marL="1538288" indent="-27940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4pPr>
              <a:lvl5pPr marL="1887538" indent="-2825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5pPr>
              <a:lvl6pPr marL="2514499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81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63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45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6350"/>
              <a:r>
                <a:rPr lang="en-US" sz="3000" spc="-69" dirty="0">
                  <a:solidFill>
                    <a:schemeClr val="bg1"/>
                  </a:solidFill>
                  <a:latin typeface="+mn-lt"/>
                </a:rPr>
                <a:t>Managing ARM Template Deployment Histories</a:t>
              </a:r>
              <a:endParaRPr lang="en-US" sz="2000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9" name="Picture 8" descr="A lady writing notes on her tablet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78" b="3110"/>
          <a:stretch/>
        </p:blipFill>
        <p:spPr>
          <a:xfrm>
            <a:off x="8337062" y="1181587"/>
            <a:ext cx="3561251" cy="521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10899"/>
      </p:ext>
    </p:extLst>
  </p:cSld>
  <p:clrMapOvr>
    <a:masterClrMapping/>
  </p:clrMapOvr>
  <p:transition>
    <p:fade/>
  </p:transition>
</p:sld>
</file>

<file path=ppt/slides/slide5.xml><?xml version="1.0" encoding="utf-8"?>
<p:sld xmlns:a16="http://schemas.microsoft.com/office/drawing/2014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801C1E-5DC1-4C52-8ACD-BE60C10D7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5" y="1537429"/>
            <a:ext cx="10141925" cy="1994392"/>
          </a:xfrm>
        </p:spPr>
        <p:txBody>
          <a:bodyPr/>
          <a:lstStyle/>
          <a:p>
            <a:r>
              <a:rPr lang="en-AU" dirty="0"/>
              <a:t>Demo:</a:t>
            </a:r>
            <a:br>
              <a:rPr lang="en-AU" dirty="0"/>
            </a:br>
            <a:r>
              <a:rPr lang="en-AU" dirty="0"/>
              <a:t>How to Manage Deployment History</a:t>
            </a:r>
            <a:br>
              <a:rPr lang="en-AU" dirty="0"/>
            </a:br>
            <a:r>
              <a:rPr lang="en-AU" dirty="0"/>
              <a:t>through Azure Logic App</a:t>
            </a:r>
            <a:br>
              <a:rPr lang="en-AU" dirty="0"/>
            </a:b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77CD2-50A7-44FE-99D2-7C64D32C8D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/>
              <a:t>ARM Template Deployment History Management</a:t>
            </a:r>
          </a:p>
        </p:txBody>
      </p:sp>
    </p:spTree>
    <p:extLst>
      <p:ext uri="{BB962C8B-B14F-4D97-AF65-F5344CB8AC3E}">
        <p14:creationId xmlns:p14="http://schemas.microsoft.com/office/powerpoint/2010/main" val="242318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FE5387-1E7D-44D5-BFB6-411CD55C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1" y="2025650"/>
            <a:ext cx="3768898" cy="1107996"/>
          </a:xfrm>
        </p:spPr>
        <p:txBody>
          <a:bodyPr/>
          <a:lstStyle/>
          <a:p>
            <a:r>
              <a:rPr lang="en-AU" dirty="0"/>
              <a:t>What Is</a:t>
            </a:r>
            <a:br>
              <a:rPr lang="en-AU" dirty="0"/>
            </a:br>
            <a:r>
              <a:rPr lang="en-AU" dirty="0"/>
              <a:t>ARM Template?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25369C-4969-4B59-876E-F2F0C00C4A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A540C4E-CD8C-42C0-92A0-183E6E44D32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9619" b="196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3040758"/>
      </p:ext>
    </p:extLst>
  </p:cSld>
  <p:clrMapOvr>
    <a:masterClrMapping/>
  </p:clrMapOvr>
  <p:transition>
    <p:fade/>
  </p:transition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ARM Template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93687" y="1181587"/>
            <a:ext cx="11604625" cy="1299816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JSON format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293687" y="2526225"/>
            <a:ext cx="11604625" cy="1299816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Azure resource definitions in a resource group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293687" y="3870862"/>
            <a:ext cx="11604625" cy="1299816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Reusability and declarativity</a:t>
            </a: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293687" y="5215499"/>
            <a:ext cx="11604625" cy="1344637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Lifecycle management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7778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6" grpId="0" animBg="1"/>
    </p:bldLst>
  </p:timing>
</p:sld>
</file>

<file path=ppt/slides/slide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FE5387-1E7D-44D5-BFB6-411CD55C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1" y="2025650"/>
            <a:ext cx="3768898" cy="1107996"/>
          </a:xfrm>
        </p:spPr>
        <p:txBody>
          <a:bodyPr/>
          <a:lstStyle/>
          <a:p>
            <a:r>
              <a:rPr lang="en-AU" dirty="0"/>
              <a:t>Deploying</a:t>
            </a:r>
            <a:br>
              <a:rPr lang="en-AU" dirty="0"/>
            </a:br>
            <a:r>
              <a:rPr lang="en-AU" dirty="0"/>
              <a:t>ARM Template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25369C-4969-4B59-876E-F2F0C00C4A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9140844-87F0-437C-8E1C-77769CB750E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8640" r="86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492906"/>
      </p:ext>
    </p:extLst>
  </p:cSld>
  <p:clrMapOvr>
    <a:masterClrMapping/>
  </p:clrMapOvr>
  <p:transition>
    <p:fade/>
  </p:transition>
</p:sld>
</file>

<file path=ppt/slides/slide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Management Group for Access and Policies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293688" y="2269869"/>
            <a:ext cx="11604625" cy="1029600"/>
          </a:xfrm>
          <a:prstGeom prst="rect">
            <a:avLst/>
          </a:prstGeom>
          <a:solidFill>
            <a:srgbClr val="E81123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RBAC on subscription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293688" y="3358151"/>
            <a:ext cx="11604625" cy="1029600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RBAC on management group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293688" y="1181587"/>
            <a:ext cx="11604625" cy="1029600"/>
          </a:xfrm>
          <a:prstGeom prst="rect">
            <a:avLst/>
          </a:prstGeom>
          <a:solidFill>
            <a:srgbClr val="E81123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6350"/>
            <a:r>
              <a:rPr lang="en-US" sz="3000" spc="-69" dirty="0">
                <a:solidFill>
                  <a:schemeClr val="bg1"/>
                </a:solidFill>
                <a:latin typeface="+mn-lt"/>
              </a:rPr>
              <a:t>RBAC on resource group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3CD98D-37B7-4335-AF98-C6C7865B5F26}"/>
              </a:ext>
            </a:extLst>
          </p:cNvPr>
          <p:cNvGrpSpPr/>
          <p:nvPr/>
        </p:nvGrpSpPr>
        <p:grpSpPr>
          <a:xfrm>
            <a:off x="5336771" y="1181587"/>
            <a:ext cx="6561542" cy="3513963"/>
            <a:chOff x="5336771" y="1181587"/>
            <a:chExt cx="6561542" cy="3513963"/>
          </a:xfrm>
        </p:grpSpPr>
        <p:pic>
          <p:nvPicPr>
            <p:cNvPr id="1026" name="Picture 2" descr="tree">
              <a:extLst>
                <a:ext uri="{FF2B5EF4-FFF2-40B4-BE49-F238E27FC236}">
                  <a16:creationId xmlns:a16="http://schemas.microsoft.com/office/drawing/2014/main" id="{59E9CCF0-4B42-44EA-BFD6-B99A8A6C01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6771" y="1181587"/>
              <a:ext cx="6561542" cy="3513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BD6A3F3-A381-44F7-BC09-4051E75E6368}"/>
                </a:ext>
              </a:extLst>
            </p:cNvPr>
            <p:cNvSpPr/>
            <p:nvPr/>
          </p:nvSpPr>
          <p:spPr bwMode="auto">
            <a:xfrm>
              <a:off x="5336771" y="1181587"/>
              <a:ext cx="6561542" cy="3513963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AU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E427E16-F2F3-4D30-9AEA-6D6AB9140376}"/>
              </a:ext>
            </a:extLst>
          </p:cNvPr>
          <p:cNvSpPr/>
          <p:nvPr/>
        </p:nvSpPr>
        <p:spPr bwMode="auto">
          <a:xfrm>
            <a:off x="4783975" y="4387751"/>
            <a:ext cx="7198821" cy="604042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AU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21652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21" grpId="0" animBg="1"/>
    </p:bldLst>
  </p:timing>
</p:sld>
</file>

<file path=ppt/theme/theme1.xml><?xml version="1.0" encoding="utf-8"?>
<a:theme xmlns:a="http://schemas.openxmlformats.org/drawingml/2006/main" name="5-50203_Microsoft_Ignite_Template">
  <a:themeElements>
    <a:clrScheme name="Microsoft Ignite">
      <a:dk1>
        <a:srgbClr val="1A1A1A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002050"/>
      </a:accent2>
      <a:accent3>
        <a:srgbClr val="D83B01"/>
      </a:accent3>
      <a:accent4>
        <a:srgbClr val="F37521"/>
      </a:accent4>
      <a:accent5>
        <a:srgbClr val="737373"/>
      </a:accent5>
      <a:accent6>
        <a:srgbClr val="D2D2D2"/>
      </a:accent6>
      <a:hlink>
        <a:srgbClr val="0078D4"/>
      </a:hlink>
      <a:folHlink>
        <a:srgbClr val="0078D4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1600" dirty="0">
            <a:gradFill>
              <a:gsLst>
                <a:gs pos="40075">
                  <a:srgbClr val="FFFFFF"/>
                </a:gs>
                <a:gs pos="3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8_16x9_Breakout_Template.potx" id="{C7000453-3526-4386-9DA2-46B29A4A4A92}" vid="{534B2013-2CEB-4777-BD7E-60DC2D4FD2E8}"/>
    </a:ext>
  </a:extLst>
</a:theme>
</file>

<file path=ppt/theme/theme2.xml><?xml version="1.0" encoding="utf-8"?>
<a:theme xmlns:a="http://schemas.openxmlformats.org/drawingml/2006/main" name="1_5-50203_Microsoft_Ignite_Template">
  <a:themeElements>
    <a:clrScheme name="Microsoft Ignite">
      <a:dk1>
        <a:srgbClr val="1A1A1A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002050"/>
      </a:accent2>
      <a:accent3>
        <a:srgbClr val="D83B01"/>
      </a:accent3>
      <a:accent4>
        <a:srgbClr val="F37521"/>
      </a:accent4>
      <a:accent5>
        <a:srgbClr val="737373"/>
      </a:accent5>
      <a:accent6>
        <a:srgbClr val="D2D2D2"/>
      </a:accent6>
      <a:hlink>
        <a:srgbClr val="0078D4"/>
      </a:hlink>
      <a:folHlink>
        <a:srgbClr val="0078D4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1600" dirty="0">
            <a:gradFill>
              <a:gsLst>
                <a:gs pos="40075">
                  <a:srgbClr val="FFFFFF"/>
                </a:gs>
                <a:gs pos="3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8_16x9_Breakout_Template_v03.potx" id="{5E894424-2207-423C-A364-F5291691CAB1}" vid="{DF080804-2077-43CC-975F-A513A0AE6AD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606EF5350B4AC34299E527B9221D6B5E001A2DF7EB5935C14F830206357EC2322C" ma:contentTypeVersion="28" ma:contentTypeDescription="" ma:contentTypeScope="" ma:versionID="89820f8793a6ca73003c656d7991e932">
  <xsd:schema xmlns:xsd="http://www.w3.org/2001/XMLSchema" xmlns:xs="http://www.w3.org/2001/XMLSchema" xmlns:p="http://schemas.microsoft.com/office/2006/metadata/properties" xmlns:ns1="http://schemas.microsoft.com/sharepoint/v3" xmlns:ns2="5a4b3278-325d-441a-b38f-6f1926bc734e" xmlns:ns3="230e9df3-be65-4c73-a93b-d1236ebd677e" xmlns:ns5="9d1f81f6-e953-47ea-988e-33ed651c58e6" targetNamespace="http://schemas.microsoft.com/office/2006/metadata/properties" ma:root="true" ma:fieldsID="d4fe6f4c1c2f9fef057ecaf6d3d71565" ns1:_="" ns2:_="" ns3:_="" ns5:_="">
    <xsd:import namespace="http://schemas.microsoft.com/sharepoint/v3"/>
    <xsd:import namespace="5a4b3278-325d-441a-b38f-6f1926bc734e"/>
    <xsd:import namespace="230e9df3-be65-4c73-a93b-d1236ebd677e"/>
    <xsd:import namespace="9d1f81f6-e953-47ea-988e-33ed651c58e6"/>
    <xsd:element name="properties">
      <xsd:complexType>
        <xsd:sequence>
          <xsd:element name="documentManagement">
            <xsd:complexType>
              <xsd:all>
                <xsd:element ref="ns2:o33121adfc264c7dbcad13be7db3ea4b" minOccurs="0"/>
                <xsd:element ref="ns3:TaxCatchAll" minOccurs="0"/>
                <xsd:element ref="ns3:TaxCatchAllLabel" minOccurs="0"/>
                <xsd:element ref="ns2:c4b02e5b2c48420dbed84c0f2f02e9a3" minOccurs="0"/>
                <xsd:element ref="ns2:ba5aa7e3a41a404e868a451481761228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j129f3114929433a812312450a84994c" minOccurs="0"/>
                <xsd:element ref="ns2:e1750f71052543bd8c4d7217e9f56da0" minOccurs="0"/>
                <xsd:element ref="ns2:Session_x0020_Code" minOccurs="0"/>
                <xsd:element ref="ns2:MS_x0020_Content_x0020_Owner" minOccurs="0"/>
                <xsd:element ref="ns2:j478fa01fff54a9d85f93cc1f742caa8" minOccurs="0"/>
                <xsd:element ref="ns2:n26c0b7259a14f82a9880173edc4cb73" minOccurs="0"/>
                <xsd:element ref="ns1:AverageRating" minOccurs="0"/>
                <xsd:element ref="ns1:RatingCount" minOccurs="0"/>
                <xsd:element ref="ns1:LikesCount" minOccurs="0"/>
                <xsd:element ref="ns3:TaxKeywordTaxHTField" minOccurs="0"/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5:MediaServiceMetadata" minOccurs="0"/>
                <xsd:element ref="ns5:MediaServiceFastMetadata" minOccurs="0"/>
                <xsd:element ref="ns5:MediaServiceEventHashCode" minOccurs="0"/>
                <xsd:element ref="ns5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1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2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3" nillable="true" ma:displayName="Number of Likes" ma:internalName="LikesCount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4b3278-325d-441a-b38f-6f1926bc734e" elementFormDefault="qualified">
    <xsd:import namespace="http://schemas.microsoft.com/office/2006/documentManagement/types"/>
    <xsd:import namespace="http://schemas.microsoft.com/office/infopath/2007/PartnerControls"/>
    <xsd:element name="o33121adfc264c7dbcad13be7db3ea4b" ma:index="8" nillable="true" ma:taxonomy="true" ma:internalName="o33121adfc264c7dbcad13be7db3ea4b" ma:taxonomyFieldName="Event_x0020_Name" ma:displayName="Event Name" ma:default="" ma:fieldId="{833121ad-fc26-4c7d-bcad-13be7db3ea4b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c4b02e5b2c48420dbed84c0f2f02e9a3" ma:index="12" nillable="true" ma:taxonomy="true" ma:internalName="c4b02e5b2c48420dbed84c0f2f02e9a3" ma:taxonomyFieldName="Event_x0020_Location" ma:displayName="Event Location" ma:default="" ma:fieldId="{c4b02e5b-2c48-420d-bed8-4c0f2f02e9a3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a5aa7e3a41a404e868a451481761228" ma:index="14" nillable="true" ma:taxonomy="true" ma:internalName="ba5aa7e3a41a404e868a451481761228" ma:taxonomyFieldName="Event_x0020_Venue" ma:displayName="Event Venue" ma:default="" ma:fieldId="{ba5aa7e3-a41a-404e-868a-451481761228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j129f3114929433a812312450a84994c" ma:index="21" nillable="true" ma:taxonomy="true" ma:internalName="j129f3114929433a812312450a84994c" ma:taxonomyFieldName="Product" ma:displayName="Product" ma:default="" ma:fieldId="{3129f311-4929-433a-8123-12450a84994c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1750f71052543bd8c4d7217e9f56da0" ma:index="23" nillable="true" ma:taxonomy="true" ma:internalName="e1750f71052543bd8c4d7217e9f56da0" ma:taxonomyFieldName="Campaign" ma:displayName="Campaign" ma:default="" ma:fieldId="{e1750f71-0525-43bd-8c4d-7217e9f56da0}" ma:taxonomyMulti="true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j478fa01fff54a9d85f93cc1f742caa8" ma:index="27" nillable="true" ma:taxonomy="true" ma:internalName="j478fa01fff54a9d85f93cc1f742caa8" ma:taxonomyFieldName="Track" ma:displayName="Track" ma:default="" ma:fieldId="{3478fa01-fff5-4a9d-85f9-3cc1f742caa8}" ma:sspId="e385fb40-52d4-4fae-9c5b-3e8ff8a5878e" ma:termSetId="3d852f0a-ed69-4ada-86bc-dbe628c826af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n26c0b7259a14f82a9880173edc4cb73" ma:index="29" nillable="true" ma:taxonomy="true" ma:internalName="n26c0b7259a14f82a9880173edc4cb73" ma:taxonomyFieldName="Audience1" ma:displayName="Audience" ma:default="" ma:fieldId="{726c0b72-59a1-4f82-a988-0173edc4cb73}" ma:taxonomyMulti="true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7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39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40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8a521885-91de-4219-9471-899125a19f6f}" ma:internalName="TaxCatchAll" ma:showField="CatchAllData" ma:web="5a4b3278-325d-441a-b38f-6f1926bc73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8a521885-91de-4219-9471-899125a19f6f}" ma:internalName="TaxCatchAllLabel" ma:readOnly="true" ma:showField="CatchAllDataLabel" ma:web="5a4b3278-325d-441a-b38f-6f1926bc73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5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1f81f6-e953-47ea-988e-33ed651c58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4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4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44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xternal_x0020_Speaker xmlns="5a4b3278-325d-441a-b38f-6f1926bc734e">Justin Yoo</External_x0020_Speaker>
    <j478fa01fff54a9d85f93cc1f742caa8 xmlns="5a4b3278-325d-441a-b38f-6f1926bc734e">
      <Terms xmlns="http://schemas.microsoft.com/office/infopath/2007/PartnerControls"/>
    </j478fa01fff54a9d85f93cc1f742caa8>
    <Event_x0020_End_x0020_Date xmlns="5a4b3278-325d-441a-b38f-6f1926bc734e">2018-09-29T04:00:00+00:00</Event_x0020_End_x0020_Date>
    <LikesCount xmlns="http://schemas.microsoft.com/sharepoint/v3" xsi:nil="true"/>
    <MS_x0020_Speaker xmlns="5a4b3278-325d-441a-b38f-6f1926bc734e">
      <UserInfo>
        <DisplayName/>
        <AccountId xsi:nil="true"/>
        <AccountType/>
      </UserInfo>
    </MS_x0020_Speaker>
    <o33121adfc264c7dbcad13be7db3ea4b xmlns="5a4b3278-325d-441a-b38f-6f1926bc734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</TermName>
          <TermId xmlns="http://schemas.microsoft.com/office/infopath/2007/PartnerControls">9323c522-fe4b-4922-816b-10a1920d7afb</TermId>
        </TermInfo>
      </Terms>
    </o33121adfc264c7dbcad13be7db3ea4b>
    <Session_x0020_Code xmlns="5a4b3278-325d-441a-b38f-6f1926bc734e">THR2389</Session_x0020_Code>
    <Presentation_x0020_Date xmlns="5a4b3278-325d-441a-b38f-6f1926bc734e" xsi:nil="true"/>
    <ba5aa7e3a41a404e868a451481761228 xmlns="5a4b3278-325d-441a-b38f-6f1926bc734e">
      <Terms xmlns="http://schemas.microsoft.com/office/infopath/2007/PartnerControls">
        <TermInfo xmlns="http://schemas.microsoft.com/office/infopath/2007/PartnerControls">
          <TermName xmlns="http://schemas.microsoft.com/office/infopath/2007/PartnerControls">Orange County Convention Center</TermName>
          <TermId xmlns="http://schemas.microsoft.com/office/infopath/2007/PartnerControls">bd993e89-aa48-4695-84e0-3b53e88b1a79</TermId>
        </TermInfo>
      </Terms>
    </ba5aa7e3a41a404e868a451481761228>
    <n26c0b7259a14f82a9880173edc4cb73 xmlns="5a4b3278-325d-441a-b38f-6f1926bc734e">
      <Terms xmlns="http://schemas.microsoft.com/office/infopath/2007/PartnerControls"/>
    </n26c0b7259a14f82a9880173edc4cb73>
    <c4b02e5b2c48420dbed84c0f2f02e9a3 xmlns="5a4b3278-325d-441a-b38f-6f1926bc734e">
      <Terms xmlns="http://schemas.microsoft.com/office/infopath/2007/PartnerControls">
        <TermInfo xmlns="http://schemas.microsoft.com/office/infopath/2007/PartnerControls">
          <TermName xmlns="http://schemas.microsoft.com/office/infopath/2007/PartnerControls">Orlando</TermName>
          <TermId xmlns="http://schemas.microsoft.com/office/infopath/2007/PartnerControls">8cc4ed56-1866-4501-a22c-89aafde6f59b</TermId>
        </TermInfo>
      </Terms>
    </c4b02e5b2c48420dbed84c0f2f02e9a3>
    <Event_x0020_Start_x0020_Date xmlns="5a4b3278-325d-441a-b38f-6f1926bc734e">2018-09-22T04:00:00+00:00</Event_x0020_Start_x0020_Date>
    <MS_x0020_Content_x0020_Owner xmlns="5a4b3278-325d-441a-b38f-6f1926bc734e">
      <UserInfo>
        <DisplayName/>
        <AccountId xsi:nil="true"/>
        <AccountType/>
      </UserInfo>
    </MS_x0020_Content_x0020_Owner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</TermName>
          <TermId xmlns="http://schemas.microsoft.com/office/infopath/2007/PartnerControls">00000000-0000-0000-0000-000000000000</TermId>
        </TermInfo>
      </Terms>
    </TaxKeywordTaxHTField>
    <j129f3114929433a812312450a84994c xmlns="5a4b3278-325d-441a-b38f-6f1926bc734e">
      <Terms xmlns="http://schemas.microsoft.com/office/infopath/2007/PartnerControls"/>
    </j129f3114929433a812312450a84994c>
    <TaxCatchAll xmlns="230e9df3-be65-4c73-a93b-d1236ebd677e">
      <Value>88</Value>
      <Value>87</Value>
      <Value>36</Value>
      <Value>35</Value>
    </TaxCatchAll>
    <e1750f71052543bd8c4d7217e9f56da0 xmlns="5a4b3278-325d-441a-b38f-6f1926bc734e">
      <Terms xmlns="http://schemas.microsoft.com/office/infopath/2007/PartnerControls"/>
    </e1750f71052543bd8c4d7217e9f56da0>
  </documentManagement>
</p:properties>
</file>

<file path=customXml/itemProps1.xml><?xml version="1.0" encoding="utf-8"?>
<ds:datastoreItem xmlns:ds="http://schemas.openxmlformats.org/officeDocument/2006/customXml" ds:itemID="{C00124E0-C711-4155-962B-600300B6B8AB}"/>
</file>

<file path=customXml/itemProps2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90F116-B58F-4255-B05B-DA3808E0E5C6}">
  <ds:schemaRefs>
    <ds:schemaRef ds:uri="http://schemas.microsoft.com/office/infopath/2007/PartnerControls"/>
    <ds:schemaRef ds:uri="http://purl.org/dc/dcmitype/"/>
    <ds:schemaRef ds:uri="http://purl.org/dc/elements/1.1/"/>
    <ds:schemaRef ds:uri="http://schemas.microsoft.com/sharepoint/v3"/>
    <ds:schemaRef ds:uri="http://schemas.openxmlformats.org/package/2006/metadata/core-properties"/>
    <ds:schemaRef ds:uri="5a4b3278-325d-441a-b38f-6f1926bc734e"/>
    <ds:schemaRef ds:uri="http://schemas.microsoft.com/office/2006/documentManagement/types"/>
    <ds:schemaRef ds:uri="9d1f81f6-e953-47ea-988e-33ed651c58e6"/>
    <ds:schemaRef ds:uri="http://purl.org/dc/terms/"/>
    <ds:schemaRef ds:uri="230e9df3-be65-4c73-a93b-d1236ebd677e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Microsoft_Ignite_2018_16x9_Breakout_Template</Template>
  <TotalTime>6516</TotalTime>
  <Words>2677</Words>
  <Application>Microsoft Office PowerPoint</Application>
  <PresentationFormat>Widescreen</PresentationFormat>
  <Paragraphs>269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Consolas</vt:lpstr>
      <vt:lpstr>Segoe UI</vt:lpstr>
      <vt:lpstr>Segoe UI Light</vt:lpstr>
      <vt:lpstr>Segoe UI Semibold</vt:lpstr>
      <vt:lpstr>Segoe UI Semilight</vt:lpstr>
      <vt:lpstr>Wingdings</vt:lpstr>
      <vt:lpstr>5-50203_Microsoft_Ignite_Template</vt:lpstr>
      <vt:lpstr>1_5-50203_Microsoft_Ignite_Template</vt:lpstr>
      <vt:lpstr>PowerPoint Presentation</vt:lpstr>
      <vt:lpstr>Lessons Learned: ARM Template Best Practices – Part 2</vt:lpstr>
      <vt:lpstr>What Have Covered</vt:lpstr>
      <vt:lpstr>What Will Cover</vt:lpstr>
      <vt:lpstr>Demo: How to Manage Deployment History through Azure Logic App </vt:lpstr>
      <vt:lpstr>What Is ARM Template?</vt:lpstr>
      <vt:lpstr>About ARM Template</vt:lpstr>
      <vt:lpstr>Deploying ARM Template</vt:lpstr>
      <vt:lpstr>Use Management Group for Access and Policies</vt:lpstr>
      <vt:lpstr>Use One Template for One Resource</vt:lpstr>
      <vt:lpstr>Don’t Use Linked ARM Template</vt:lpstr>
      <vt:lpstr>Use CI/CD Pipeline for ARM Template Deployment</vt:lpstr>
      <vt:lpstr>Demo: Orchestrating ARM Template Deployment in CI/CD Pipeline </vt:lpstr>
      <vt:lpstr>ARM Template Dependency</vt:lpstr>
      <vt:lpstr>Managing ARM Template Deployment History</vt:lpstr>
      <vt:lpstr>Deployment History</vt:lpstr>
      <vt:lpstr>Demo: Failing ARM Template Deployment in CI/CD Pipeline </vt:lpstr>
      <vt:lpstr>History Management</vt:lpstr>
      <vt:lpstr>PowerPoint Presentation</vt:lpstr>
      <vt:lpstr>PowerPoint Presentation</vt:lpstr>
      <vt:lpstr>PowerPoint Presentation</vt:lpstr>
      <vt:lpstr>PowerPoint Presentation</vt:lpstr>
      <vt:lpstr>Demo: Clearing ARM Template Deployment History via Logic App </vt:lpstr>
      <vt:lpstr>What Have Covered</vt:lpstr>
      <vt:lpstr>Questions?</vt:lpstr>
      <vt:lpstr>Resources</vt:lpstr>
      <vt:lpstr>PowerPoint Presentation</vt:lpstr>
      <vt:lpstr>Please evaluate this session Your feedback is important to us!</vt:lpstr>
      <vt:lpstr>PowerPoint Presentation</vt:lpstr>
    </vt:vector>
  </TitlesOfParts>
  <Manager>&lt;Comms manager name here&gt;</Manager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Lessons learned: Best practices writing ARM templates - Part 2</dc:title>
  <dc:subject>Microsoft Ignite</dc:subject>
  <dc:creator>Brieanne Vanderpool</dc:creator>
  <cp:keywords>Microsoft Ignite</cp:keywords>
  <dc:description/>
  <cp:lastModifiedBy>SYSTEM</cp:lastModifiedBy>
  <cp:revision>8</cp:revision>
  <dcterms:created xsi:type="dcterms:W3CDTF">2018-08-10T17:04:28Z</dcterms:created>
  <dcterms:modified xsi:type="dcterms:W3CDTF">2018-09-28T16:52:23Z</dcterms:modified>
  <cp:category>Microsoft Ignite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0x010100606EF5350B4AC34299E527B9221D6B5E001A2DF7EB5935C14F830206357EC2322C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36;#Orange County Convention Center|bd993e89-aa48-4695-84e0-3b53e88b1a79</vt:lpwstr>
  </property>
  <property fmtid="{D5CDD505-2E9C-101B-9397-08002B2CF9AE}" pid="7" name="Track">
    <vt:lpwstr/>
  </property>
  <property fmtid="{D5CDD505-2E9C-101B-9397-08002B2CF9AE}" pid="8" name="Event Location">
    <vt:lpwstr>88;#Orlando|8cc4ed56-1866-4501-a22c-89aafde6f59b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MSIP_Label_f42aa342-8706-4288-bd11-ebb85995028c_Enabled">
    <vt:lpwstr>True</vt:lpwstr>
  </property>
  <property fmtid="{D5CDD505-2E9C-101B-9397-08002B2CF9AE}" pid="12" name="MSIP_Label_f42aa342-8706-4288-bd11-ebb85995028c_SiteId">
    <vt:lpwstr>72f988bf-86f1-41af-91ab-2d7cd011db47</vt:lpwstr>
  </property>
  <property fmtid="{D5CDD505-2E9C-101B-9397-08002B2CF9AE}" pid="13" name="MSIP_Label_f42aa342-8706-4288-bd11-ebb85995028c_Ref">
    <vt:lpwstr>https://api.informationprotection.azure.com/api/72f988bf-86f1-41af-91ab-2d7cd011db47</vt:lpwstr>
  </property>
  <property fmtid="{D5CDD505-2E9C-101B-9397-08002B2CF9AE}" pid="14" name="MSIP_Label_f42aa342-8706-4288-bd11-ebb85995028c_Owner">
    <vt:lpwstr>maryfj@microsoft.com</vt:lpwstr>
  </property>
  <property fmtid="{D5CDD505-2E9C-101B-9397-08002B2CF9AE}" pid="15" name="MSIP_Label_f42aa342-8706-4288-bd11-ebb85995028c_SetDate">
    <vt:lpwstr>2017-08-29T14:27:20.8568347-07:00</vt:lpwstr>
  </property>
  <property fmtid="{D5CDD505-2E9C-101B-9397-08002B2CF9AE}" pid="16" name="MSIP_Label_f42aa342-8706-4288-bd11-ebb85995028c_Name">
    <vt:lpwstr>General</vt:lpwstr>
  </property>
  <property fmtid="{D5CDD505-2E9C-101B-9397-08002B2CF9AE}" pid="17" name="MSIP_Label_f42aa342-8706-4288-bd11-ebb85995028c_Application">
    <vt:lpwstr>Microsoft Azure Information Protection</vt:lpwstr>
  </property>
  <property fmtid="{D5CDD505-2E9C-101B-9397-08002B2CF9AE}" pid="18" name="MSIP_Label_f42aa342-8706-4288-bd11-ebb85995028c_Extended_MSFT_Method">
    <vt:lpwstr>Automatic</vt:lpwstr>
  </property>
  <property fmtid="{D5CDD505-2E9C-101B-9397-08002B2CF9AE}" pid="19" name="Sensitivity">
    <vt:lpwstr>General</vt:lpwstr>
  </property>
  <property fmtid="{D5CDD505-2E9C-101B-9397-08002B2CF9AE}" pid="20" name="TaxKeyword">
    <vt:lpwstr>87;#Microsoft Ignite|9323c522-fe4b-4922-816b-10a1920d7afb</vt:lpwstr>
  </property>
  <property fmtid="{D5CDD505-2E9C-101B-9397-08002B2CF9AE}" pid="21" name="Event Name">
    <vt:lpwstr>35;#Microsoft Ignite|9323c522-fe4b-4922-816b-10a1920d7afb</vt:lpwstr>
  </property>
  <property fmtid="{D5CDD505-2E9C-101B-9397-08002B2CF9AE}" pid="22" name="Audience1">
    <vt:lpwstr/>
  </property>
</Properties>
</file>