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671" r:id="rId4"/>
    <p:sldMasterId id="2147484731" r:id="rId5"/>
  </p:sldMasterIdLst>
  <p:notesMasterIdLst>
    <p:notesMasterId r:id="rId21"/>
  </p:notesMasterIdLst>
  <p:handoutMasterIdLst>
    <p:handoutMasterId r:id="rId22"/>
  </p:handoutMasterIdLst>
  <p:sldIdLst>
    <p:sldId id="1860" r:id="rId6"/>
    <p:sldId id="1861" r:id="rId7"/>
    <p:sldId id="1884" r:id="rId8"/>
    <p:sldId id="1888" r:id="rId9"/>
    <p:sldId id="1879" r:id="rId10"/>
    <p:sldId id="1892" r:id="rId11"/>
    <p:sldId id="1886" r:id="rId12"/>
    <p:sldId id="1887" r:id="rId13"/>
    <p:sldId id="1900" r:id="rId14"/>
    <p:sldId id="1898" r:id="rId15"/>
    <p:sldId id="1901" r:id="rId16"/>
    <p:sldId id="1890" r:id="rId17"/>
    <p:sldId id="1893" r:id="rId18"/>
    <p:sldId id="1878" r:id="rId19"/>
    <p:sldId id="1840" r:id="rId20"/>
  </p:sldIdLst>
  <p:sldSz cx="12192000" cy="6858000"/>
  <p:notesSz cx="6858000" cy="9144000"/>
  <p:defaultTextStyle>
    <a:defPPr>
      <a:defRPr lang="en-US"/>
    </a:defPPr>
    <a:lvl1pPr marL="0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57183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914367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71550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828734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85918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743101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200284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657469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crosoft Ignite Template" id="{888AB95E-1B7E-4E95-8F39-C5D0E8372BC2}">
          <p14:sldIdLst/>
        </p14:section>
        <p14:section name="Ignite2018_THR3046" id="{4FA41EE9-6291-49F1-9451-AD76752B3D00}">
          <p14:sldIdLst>
            <p14:sldId id="1860"/>
            <p14:sldId id="1861"/>
            <p14:sldId id="1884"/>
            <p14:sldId id="1888"/>
            <p14:sldId id="1879"/>
            <p14:sldId id="1892"/>
            <p14:sldId id="1886"/>
            <p14:sldId id="1887"/>
            <p14:sldId id="1900"/>
            <p14:sldId id="1898"/>
            <p14:sldId id="1901"/>
            <p14:sldId id="1890"/>
            <p14:sldId id="1893"/>
            <p14:sldId id="1878"/>
            <p14:sldId id="184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BDBD"/>
    <a:srgbClr val="D83B01"/>
    <a:srgbClr val="D2D2D2"/>
    <a:srgbClr val="E6E6E6"/>
    <a:srgbClr val="FFB900"/>
    <a:srgbClr val="303030"/>
    <a:srgbClr val="737373"/>
    <a:srgbClr val="F14001"/>
    <a:srgbClr val="E8E8E8"/>
    <a:srgbClr val="2A1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900" autoAdjust="0"/>
  </p:normalViewPr>
  <p:slideViewPr>
    <p:cSldViewPr snapToGrid="0">
      <p:cViewPr varScale="1">
        <p:scale>
          <a:sx n="76" d="100"/>
          <a:sy n="76" d="100"/>
        </p:scale>
        <p:origin x="72" y="52"/>
      </p:cViewPr>
      <p:guideLst/>
    </p:cSldViewPr>
  </p:slideViewPr>
  <p:outlineViewPr>
    <p:cViewPr>
      <p:scale>
        <a:sx n="33" d="100"/>
        <a:sy n="33" d="100"/>
      </p:scale>
      <p:origin x="0" y="-651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75" d="100"/>
          <a:sy n="75" d="100"/>
        </p:scale>
        <p:origin x="2766" y="3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3.xml" Id="rId8" /><Relationship Type="http://schemas.openxmlformats.org/officeDocument/2006/relationships/slide" Target="slides/slide8.xml" Id="rId13" /><Relationship Type="http://schemas.openxmlformats.org/officeDocument/2006/relationships/slide" Target="slides/slide13.xml" Id="rId18" /><Relationship Type="http://schemas.openxmlformats.org/officeDocument/2006/relationships/theme" Target="theme/theme1.xml" Id="rId26" /><Relationship Type="http://schemas.openxmlformats.org/officeDocument/2006/relationships/customXml" Target="../customXml/item3.xml" Id="rId3" /><Relationship Type="http://schemas.openxmlformats.org/officeDocument/2006/relationships/notesMaster" Target="notesMasters/notesMaster1.xml" Id="rId21" /><Relationship Type="http://schemas.openxmlformats.org/officeDocument/2006/relationships/slide" Target="slides/slide2.xml" Id="rId7" /><Relationship Type="http://schemas.openxmlformats.org/officeDocument/2006/relationships/slide" Target="slides/slide7.xml" Id="rId12" /><Relationship Type="http://schemas.openxmlformats.org/officeDocument/2006/relationships/slide" Target="slides/slide12.xml" Id="rId17" /><Relationship Type="http://schemas.openxmlformats.org/officeDocument/2006/relationships/viewProps" Target="viewProps.xml" Id="rId25" /><Relationship Type="http://schemas.openxmlformats.org/officeDocument/2006/relationships/customXml" Target="../customXml/item2.xml" Id="rId2" /><Relationship Type="http://schemas.openxmlformats.org/officeDocument/2006/relationships/slide" Target="slides/slide11.xml" Id="rId16" /><Relationship Type="http://schemas.openxmlformats.org/officeDocument/2006/relationships/slide" Target="slides/slide15.xml" Id="rId20" /><Relationship Type="http://schemas.openxmlformats.org/officeDocument/2006/relationships/customXml" Target="../customXml/item1.xml" Id="rId1" /><Relationship Type="http://schemas.openxmlformats.org/officeDocument/2006/relationships/slide" Target="slides/slide1.xml" Id="rId6" /><Relationship Type="http://schemas.openxmlformats.org/officeDocument/2006/relationships/slide" Target="slides/slide6.xml" Id="rId11" /><Relationship Type="http://schemas.openxmlformats.org/officeDocument/2006/relationships/presProps" Target="presProps.xml" Id="rId24" /><Relationship Type="http://schemas.openxmlformats.org/officeDocument/2006/relationships/slideMaster" Target="slideMasters/slideMaster2.xml" Id="rId5" /><Relationship Type="http://schemas.openxmlformats.org/officeDocument/2006/relationships/slide" Target="slides/slide10.xml" Id="rId15" /><Relationship Type="http://schemas.openxmlformats.org/officeDocument/2006/relationships/slide" Target="slides/slide5.xml" Id="rId10" /><Relationship Type="http://schemas.openxmlformats.org/officeDocument/2006/relationships/slide" Target="slides/slide14.xml" Id="rId19" /><Relationship Type="http://schemas.openxmlformats.org/officeDocument/2006/relationships/slideMaster" Target="slideMasters/slideMaster1.xml" Id="rId4" /><Relationship Type="http://schemas.openxmlformats.org/officeDocument/2006/relationships/slide" Target="slides/slide4.xml" Id="rId9" /><Relationship Type="http://schemas.openxmlformats.org/officeDocument/2006/relationships/slide" Target="slides/slide9.xml" Id="rId14" /><Relationship Type="http://schemas.openxmlformats.org/officeDocument/2006/relationships/handoutMaster" Target="handoutMasters/handoutMaster1.xml" Id="rId22" /><Relationship Type="http://schemas.openxmlformats.org/officeDocument/2006/relationships/tableStyles" Target="tableStyles.xml" Id="rId27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icrosoft.sharepoint.com/teams/CxPIdentityDocumentation/Shared%20Documents/Documentation/Hybrid%20Identity%20Guidance/Identiverse/%25%20Of%20New%20Tenants%20By%20Auth%20Typ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[% Of New Tenants By Auth Type.xlsx]Sheet2!PivotTable1</c:name>
    <c:fmtId val="-1"/>
  </c:pivotSource>
  <c:chart>
    <c:autoTitleDeleted val="1"/>
    <c:pivotFmts>
      <c:pivotFmt>
        <c:idx val="0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areaChart>
        <c:grouping val="percentStacked"/>
        <c:varyColors val="0"/>
        <c:ser>
          <c:idx val="0"/>
          <c:order val="0"/>
          <c:tx>
            <c:strRef>
              <c:f>Sheet2!$B$1:$B$2</c:f>
              <c:strCache>
                <c:ptCount val="1"/>
                <c:pt idx="0">
                  <c:v>Federation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strRef>
              <c:f>Sheet2!$A$3:$A$63</c:f>
              <c:strCache>
                <c:ptCount val="60"/>
                <c:pt idx="0">
                  <c:v>Jan-13</c:v>
                </c:pt>
                <c:pt idx="1">
                  <c:v>Feb-13</c:v>
                </c:pt>
                <c:pt idx="2">
                  <c:v>Mar-13</c:v>
                </c:pt>
                <c:pt idx="3">
                  <c:v>Apr-13</c:v>
                </c:pt>
                <c:pt idx="4">
                  <c:v>May-13</c:v>
                </c:pt>
                <c:pt idx="5">
                  <c:v>Jun-13</c:v>
                </c:pt>
                <c:pt idx="6">
                  <c:v>Jul-13</c:v>
                </c:pt>
                <c:pt idx="7">
                  <c:v>Aug-13</c:v>
                </c:pt>
                <c:pt idx="8">
                  <c:v>Sep-13</c:v>
                </c:pt>
                <c:pt idx="9">
                  <c:v>Oct-13</c:v>
                </c:pt>
                <c:pt idx="10">
                  <c:v>Nov-13</c:v>
                </c:pt>
                <c:pt idx="11">
                  <c:v>Dec-13</c:v>
                </c:pt>
                <c:pt idx="12">
                  <c:v>Jan-14</c:v>
                </c:pt>
                <c:pt idx="13">
                  <c:v>Feb-14</c:v>
                </c:pt>
                <c:pt idx="14">
                  <c:v>Mar-14</c:v>
                </c:pt>
                <c:pt idx="15">
                  <c:v>Apr-14</c:v>
                </c:pt>
                <c:pt idx="16">
                  <c:v>May-14</c:v>
                </c:pt>
                <c:pt idx="17">
                  <c:v>Jun-14</c:v>
                </c:pt>
                <c:pt idx="18">
                  <c:v>Jul-14</c:v>
                </c:pt>
                <c:pt idx="19">
                  <c:v>Aug-14</c:v>
                </c:pt>
                <c:pt idx="20">
                  <c:v>Sep-14</c:v>
                </c:pt>
                <c:pt idx="21">
                  <c:v>Oct-14</c:v>
                </c:pt>
                <c:pt idx="22">
                  <c:v>Nov-14</c:v>
                </c:pt>
                <c:pt idx="23">
                  <c:v>Dec-14</c:v>
                </c:pt>
                <c:pt idx="24">
                  <c:v>Jan-15</c:v>
                </c:pt>
                <c:pt idx="25">
                  <c:v>Feb-15</c:v>
                </c:pt>
                <c:pt idx="26">
                  <c:v>Mar-15</c:v>
                </c:pt>
                <c:pt idx="27">
                  <c:v>Apr-15</c:v>
                </c:pt>
                <c:pt idx="28">
                  <c:v>May-15</c:v>
                </c:pt>
                <c:pt idx="29">
                  <c:v>Jun-15</c:v>
                </c:pt>
                <c:pt idx="30">
                  <c:v>Jul-15</c:v>
                </c:pt>
                <c:pt idx="31">
                  <c:v>Aug-15</c:v>
                </c:pt>
                <c:pt idx="32">
                  <c:v>Sep-15</c:v>
                </c:pt>
                <c:pt idx="33">
                  <c:v>Oct-15</c:v>
                </c:pt>
                <c:pt idx="34">
                  <c:v>Nov-15</c:v>
                </c:pt>
                <c:pt idx="35">
                  <c:v>Dec-15</c:v>
                </c:pt>
                <c:pt idx="36">
                  <c:v>Jan-16</c:v>
                </c:pt>
                <c:pt idx="37">
                  <c:v>Feb-16</c:v>
                </c:pt>
                <c:pt idx="38">
                  <c:v>Mar-16</c:v>
                </c:pt>
                <c:pt idx="39">
                  <c:v>Apr-16</c:v>
                </c:pt>
                <c:pt idx="40">
                  <c:v>May-16</c:v>
                </c:pt>
                <c:pt idx="41">
                  <c:v>Jun-16</c:v>
                </c:pt>
                <c:pt idx="42">
                  <c:v>Jul-16</c:v>
                </c:pt>
                <c:pt idx="43">
                  <c:v>Aug-16</c:v>
                </c:pt>
                <c:pt idx="44">
                  <c:v>Sep-16</c:v>
                </c:pt>
                <c:pt idx="45">
                  <c:v>Oct-16</c:v>
                </c:pt>
                <c:pt idx="46">
                  <c:v>Nov-16</c:v>
                </c:pt>
                <c:pt idx="47">
                  <c:v>Dec-16</c:v>
                </c:pt>
                <c:pt idx="48">
                  <c:v>Jan-17</c:v>
                </c:pt>
                <c:pt idx="49">
                  <c:v>Feb-17</c:v>
                </c:pt>
                <c:pt idx="50">
                  <c:v>Mar-17</c:v>
                </c:pt>
                <c:pt idx="51">
                  <c:v>Apr-17</c:v>
                </c:pt>
                <c:pt idx="52">
                  <c:v>May-17</c:v>
                </c:pt>
                <c:pt idx="53">
                  <c:v>Jun-17</c:v>
                </c:pt>
                <c:pt idx="54">
                  <c:v>Jul-17</c:v>
                </c:pt>
                <c:pt idx="55">
                  <c:v>Aug-17</c:v>
                </c:pt>
                <c:pt idx="56">
                  <c:v>Sep-17</c:v>
                </c:pt>
                <c:pt idx="57">
                  <c:v>Oct-17</c:v>
                </c:pt>
                <c:pt idx="58">
                  <c:v>Nov-17</c:v>
                </c:pt>
                <c:pt idx="59">
                  <c:v>Dec-17</c:v>
                </c:pt>
              </c:strCache>
            </c:strRef>
          </c:cat>
          <c:val>
            <c:numRef>
              <c:f>Sheet2!$B$3:$B$63</c:f>
              <c:numCache>
                <c:formatCode>General</c:formatCode>
                <c:ptCount val="60"/>
                <c:pt idx="0">
                  <c:v>235</c:v>
                </c:pt>
                <c:pt idx="1">
                  <c:v>246</c:v>
                </c:pt>
                <c:pt idx="2">
                  <c:v>424</c:v>
                </c:pt>
                <c:pt idx="3">
                  <c:v>452</c:v>
                </c:pt>
                <c:pt idx="4">
                  <c:v>418</c:v>
                </c:pt>
                <c:pt idx="5">
                  <c:v>403</c:v>
                </c:pt>
                <c:pt idx="6">
                  <c:v>356</c:v>
                </c:pt>
                <c:pt idx="7">
                  <c:v>290</c:v>
                </c:pt>
                <c:pt idx="8">
                  <c:v>317</c:v>
                </c:pt>
                <c:pt idx="9">
                  <c:v>424</c:v>
                </c:pt>
                <c:pt idx="10">
                  <c:v>393</c:v>
                </c:pt>
                <c:pt idx="11">
                  <c:v>751</c:v>
                </c:pt>
                <c:pt idx="12">
                  <c:v>474</c:v>
                </c:pt>
                <c:pt idx="13">
                  <c:v>452</c:v>
                </c:pt>
                <c:pt idx="14">
                  <c:v>506</c:v>
                </c:pt>
                <c:pt idx="15">
                  <c:v>602</c:v>
                </c:pt>
                <c:pt idx="16">
                  <c:v>589</c:v>
                </c:pt>
                <c:pt idx="17">
                  <c:v>665</c:v>
                </c:pt>
                <c:pt idx="18">
                  <c:v>620</c:v>
                </c:pt>
                <c:pt idx="19">
                  <c:v>405</c:v>
                </c:pt>
                <c:pt idx="20">
                  <c:v>470</c:v>
                </c:pt>
                <c:pt idx="21">
                  <c:v>551</c:v>
                </c:pt>
                <c:pt idx="22">
                  <c:v>479</c:v>
                </c:pt>
                <c:pt idx="23">
                  <c:v>513</c:v>
                </c:pt>
                <c:pt idx="24">
                  <c:v>575</c:v>
                </c:pt>
                <c:pt idx="25">
                  <c:v>546</c:v>
                </c:pt>
                <c:pt idx="26">
                  <c:v>622</c:v>
                </c:pt>
                <c:pt idx="27">
                  <c:v>625</c:v>
                </c:pt>
                <c:pt idx="28">
                  <c:v>540</c:v>
                </c:pt>
                <c:pt idx="29">
                  <c:v>672</c:v>
                </c:pt>
                <c:pt idx="30">
                  <c:v>639</c:v>
                </c:pt>
                <c:pt idx="31">
                  <c:v>473</c:v>
                </c:pt>
                <c:pt idx="32">
                  <c:v>486</c:v>
                </c:pt>
                <c:pt idx="33">
                  <c:v>536</c:v>
                </c:pt>
                <c:pt idx="34">
                  <c:v>484</c:v>
                </c:pt>
                <c:pt idx="35">
                  <c:v>448</c:v>
                </c:pt>
                <c:pt idx="36">
                  <c:v>506</c:v>
                </c:pt>
                <c:pt idx="37">
                  <c:v>467</c:v>
                </c:pt>
                <c:pt idx="38">
                  <c:v>524</c:v>
                </c:pt>
                <c:pt idx="39">
                  <c:v>523</c:v>
                </c:pt>
                <c:pt idx="40">
                  <c:v>533</c:v>
                </c:pt>
                <c:pt idx="41">
                  <c:v>569</c:v>
                </c:pt>
                <c:pt idx="42">
                  <c:v>436</c:v>
                </c:pt>
                <c:pt idx="43">
                  <c:v>438</c:v>
                </c:pt>
                <c:pt idx="44">
                  <c:v>421</c:v>
                </c:pt>
                <c:pt idx="45">
                  <c:v>449</c:v>
                </c:pt>
                <c:pt idx="46">
                  <c:v>406</c:v>
                </c:pt>
                <c:pt idx="47">
                  <c:v>353</c:v>
                </c:pt>
                <c:pt idx="48">
                  <c:v>380</c:v>
                </c:pt>
                <c:pt idx="49">
                  <c:v>382</c:v>
                </c:pt>
                <c:pt idx="50">
                  <c:v>477</c:v>
                </c:pt>
                <c:pt idx="51">
                  <c:v>330</c:v>
                </c:pt>
                <c:pt idx="52">
                  <c:v>338</c:v>
                </c:pt>
                <c:pt idx="53">
                  <c:v>373</c:v>
                </c:pt>
                <c:pt idx="54">
                  <c:v>289</c:v>
                </c:pt>
                <c:pt idx="55">
                  <c:v>268</c:v>
                </c:pt>
                <c:pt idx="56">
                  <c:v>265</c:v>
                </c:pt>
                <c:pt idx="57">
                  <c:v>281</c:v>
                </c:pt>
                <c:pt idx="58">
                  <c:v>295</c:v>
                </c:pt>
                <c:pt idx="59">
                  <c:v>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CD-4632-984E-E9AA957480CF}"/>
            </c:ext>
          </c:extLst>
        </c:ser>
        <c:ser>
          <c:idx val="1"/>
          <c:order val="1"/>
          <c:tx>
            <c:strRef>
              <c:f>Sheet2!$C$1:$C$2</c:f>
              <c:strCache>
                <c:ptCount val="1"/>
                <c:pt idx="0">
                  <c:v>Managed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strRef>
              <c:f>Sheet2!$A$3:$A$63</c:f>
              <c:strCache>
                <c:ptCount val="60"/>
                <c:pt idx="0">
                  <c:v>Jan-13</c:v>
                </c:pt>
                <c:pt idx="1">
                  <c:v>Feb-13</c:v>
                </c:pt>
                <c:pt idx="2">
                  <c:v>Mar-13</c:v>
                </c:pt>
                <c:pt idx="3">
                  <c:v>Apr-13</c:v>
                </c:pt>
                <c:pt idx="4">
                  <c:v>May-13</c:v>
                </c:pt>
                <c:pt idx="5">
                  <c:v>Jun-13</c:v>
                </c:pt>
                <c:pt idx="6">
                  <c:v>Jul-13</c:v>
                </c:pt>
                <c:pt idx="7">
                  <c:v>Aug-13</c:v>
                </c:pt>
                <c:pt idx="8">
                  <c:v>Sep-13</c:v>
                </c:pt>
                <c:pt idx="9">
                  <c:v>Oct-13</c:v>
                </c:pt>
                <c:pt idx="10">
                  <c:v>Nov-13</c:v>
                </c:pt>
                <c:pt idx="11">
                  <c:v>Dec-13</c:v>
                </c:pt>
                <c:pt idx="12">
                  <c:v>Jan-14</c:v>
                </c:pt>
                <c:pt idx="13">
                  <c:v>Feb-14</c:v>
                </c:pt>
                <c:pt idx="14">
                  <c:v>Mar-14</c:v>
                </c:pt>
                <c:pt idx="15">
                  <c:v>Apr-14</c:v>
                </c:pt>
                <c:pt idx="16">
                  <c:v>May-14</c:v>
                </c:pt>
                <c:pt idx="17">
                  <c:v>Jun-14</c:v>
                </c:pt>
                <c:pt idx="18">
                  <c:v>Jul-14</c:v>
                </c:pt>
                <c:pt idx="19">
                  <c:v>Aug-14</c:v>
                </c:pt>
                <c:pt idx="20">
                  <c:v>Sep-14</c:v>
                </c:pt>
                <c:pt idx="21">
                  <c:v>Oct-14</c:v>
                </c:pt>
                <c:pt idx="22">
                  <c:v>Nov-14</c:v>
                </c:pt>
                <c:pt idx="23">
                  <c:v>Dec-14</c:v>
                </c:pt>
                <c:pt idx="24">
                  <c:v>Jan-15</c:v>
                </c:pt>
                <c:pt idx="25">
                  <c:v>Feb-15</c:v>
                </c:pt>
                <c:pt idx="26">
                  <c:v>Mar-15</c:v>
                </c:pt>
                <c:pt idx="27">
                  <c:v>Apr-15</c:v>
                </c:pt>
                <c:pt idx="28">
                  <c:v>May-15</c:v>
                </c:pt>
                <c:pt idx="29">
                  <c:v>Jun-15</c:v>
                </c:pt>
                <c:pt idx="30">
                  <c:v>Jul-15</c:v>
                </c:pt>
                <c:pt idx="31">
                  <c:v>Aug-15</c:v>
                </c:pt>
                <c:pt idx="32">
                  <c:v>Sep-15</c:v>
                </c:pt>
                <c:pt idx="33">
                  <c:v>Oct-15</c:v>
                </c:pt>
                <c:pt idx="34">
                  <c:v>Nov-15</c:v>
                </c:pt>
                <c:pt idx="35">
                  <c:v>Dec-15</c:v>
                </c:pt>
                <c:pt idx="36">
                  <c:v>Jan-16</c:v>
                </c:pt>
                <c:pt idx="37">
                  <c:v>Feb-16</c:v>
                </c:pt>
                <c:pt idx="38">
                  <c:v>Mar-16</c:v>
                </c:pt>
                <c:pt idx="39">
                  <c:v>Apr-16</c:v>
                </c:pt>
                <c:pt idx="40">
                  <c:v>May-16</c:v>
                </c:pt>
                <c:pt idx="41">
                  <c:v>Jun-16</c:v>
                </c:pt>
                <c:pt idx="42">
                  <c:v>Jul-16</c:v>
                </c:pt>
                <c:pt idx="43">
                  <c:v>Aug-16</c:v>
                </c:pt>
                <c:pt idx="44">
                  <c:v>Sep-16</c:v>
                </c:pt>
                <c:pt idx="45">
                  <c:v>Oct-16</c:v>
                </c:pt>
                <c:pt idx="46">
                  <c:v>Nov-16</c:v>
                </c:pt>
                <c:pt idx="47">
                  <c:v>Dec-16</c:v>
                </c:pt>
                <c:pt idx="48">
                  <c:v>Jan-17</c:v>
                </c:pt>
                <c:pt idx="49">
                  <c:v>Feb-17</c:v>
                </c:pt>
                <c:pt idx="50">
                  <c:v>Mar-17</c:v>
                </c:pt>
                <c:pt idx="51">
                  <c:v>Apr-17</c:v>
                </c:pt>
                <c:pt idx="52">
                  <c:v>May-17</c:v>
                </c:pt>
                <c:pt idx="53">
                  <c:v>Jun-17</c:v>
                </c:pt>
                <c:pt idx="54">
                  <c:v>Jul-17</c:v>
                </c:pt>
                <c:pt idx="55">
                  <c:v>Aug-17</c:v>
                </c:pt>
                <c:pt idx="56">
                  <c:v>Sep-17</c:v>
                </c:pt>
                <c:pt idx="57">
                  <c:v>Oct-17</c:v>
                </c:pt>
                <c:pt idx="58">
                  <c:v>Nov-17</c:v>
                </c:pt>
                <c:pt idx="59">
                  <c:v>Dec-17</c:v>
                </c:pt>
              </c:strCache>
            </c:strRef>
          </c:cat>
          <c:val>
            <c:numRef>
              <c:f>Sheet2!$C$3:$C$63</c:f>
              <c:numCache>
                <c:formatCode>General</c:formatCode>
                <c:ptCount val="60"/>
                <c:pt idx="0">
                  <c:v>556</c:v>
                </c:pt>
                <c:pt idx="1">
                  <c:v>550</c:v>
                </c:pt>
                <c:pt idx="2">
                  <c:v>861</c:v>
                </c:pt>
                <c:pt idx="3">
                  <c:v>879</c:v>
                </c:pt>
                <c:pt idx="4">
                  <c:v>961</c:v>
                </c:pt>
                <c:pt idx="5">
                  <c:v>1002</c:v>
                </c:pt>
                <c:pt idx="6">
                  <c:v>962</c:v>
                </c:pt>
                <c:pt idx="7">
                  <c:v>889</c:v>
                </c:pt>
                <c:pt idx="8">
                  <c:v>1087</c:v>
                </c:pt>
                <c:pt idx="9">
                  <c:v>1349</c:v>
                </c:pt>
                <c:pt idx="10">
                  <c:v>1270</c:v>
                </c:pt>
                <c:pt idx="11">
                  <c:v>2311</c:v>
                </c:pt>
                <c:pt idx="12">
                  <c:v>1525</c:v>
                </c:pt>
                <c:pt idx="13">
                  <c:v>1531</c:v>
                </c:pt>
                <c:pt idx="14">
                  <c:v>1777</c:v>
                </c:pt>
                <c:pt idx="15">
                  <c:v>1944</c:v>
                </c:pt>
                <c:pt idx="16">
                  <c:v>1881</c:v>
                </c:pt>
                <c:pt idx="17">
                  <c:v>1967</c:v>
                </c:pt>
                <c:pt idx="18">
                  <c:v>1725</c:v>
                </c:pt>
                <c:pt idx="19">
                  <c:v>1594</c:v>
                </c:pt>
                <c:pt idx="20">
                  <c:v>1850</c:v>
                </c:pt>
                <c:pt idx="21">
                  <c:v>2253</c:v>
                </c:pt>
                <c:pt idx="22">
                  <c:v>2057</c:v>
                </c:pt>
                <c:pt idx="23">
                  <c:v>2050</c:v>
                </c:pt>
                <c:pt idx="24">
                  <c:v>2256</c:v>
                </c:pt>
                <c:pt idx="25">
                  <c:v>2267</c:v>
                </c:pt>
                <c:pt idx="26">
                  <c:v>2704</c:v>
                </c:pt>
                <c:pt idx="27">
                  <c:v>2460</c:v>
                </c:pt>
                <c:pt idx="28">
                  <c:v>2532</c:v>
                </c:pt>
                <c:pt idx="29">
                  <c:v>2762</c:v>
                </c:pt>
                <c:pt idx="30">
                  <c:v>2625</c:v>
                </c:pt>
                <c:pt idx="31">
                  <c:v>2364</c:v>
                </c:pt>
                <c:pt idx="32">
                  <c:v>2627</c:v>
                </c:pt>
                <c:pt idx="33">
                  <c:v>2777</c:v>
                </c:pt>
                <c:pt idx="34">
                  <c:v>2495</c:v>
                </c:pt>
                <c:pt idx="35">
                  <c:v>2482</c:v>
                </c:pt>
                <c:pt idx="36">
                  <c:v>2676</c:v>
                </c:pt>
                <c:pt idx="37">
                  <c:v>2767</c:v>
                </c:pt>
                <c:pt idx="38">
                  <c:v>3007</c:v>
                </c:pt>
                <c:pt idx="39">
                  <c:v>2879</c:v>
                </c:pt>
                <c:pt idx="40">
                  <c:v>2951</c:v>
                </c:pt>
                <c:pt idx="41">
                  <c:v>3128</c:v>
                </c:pt>
                <c:pt idx="42">
                  <c:v>2615</c:v>
                </c:pt>
                <c:pt idx="43">
                  <c:v>2742</c:v>
                </c:pt>
                <c:pt idx="44">
                  <c:v>2848</c:v>
                </c:pt>
                <c:pt idx="45">
                  <c:v>2971</c:v>
                </c:pt>
                <c:pt idx="46">
                  <c:v>3162</c:v>
                </c:pt>
                <c:pt idx="47">
                  <c:v>3003</c:v>
                </c:pt>
                <c:pt idx="48">
                  <c:v>3059</c:v>
                </c:pt>
                <c:pt idx="49">
                  <c:v>2890</c:v>
                </c:pt>
                <c:pt idx="50">
                  <c:v>3558</c:v>
                </c:pt>
                <c:pt idx="51">
                  <c:v>2955</c:v>
                </c:pt>
                <c:pt idx="52">
                  <c:v>3344</c:v>
                </c:pt>
                <c:pt idx="53">
                  <c:v>3360</c:v>
                </c:pt>
                <c:pt idx="54">
                  <c:v>2895</c:v>
                </c:pt>
                <c:pt idx="55">
                  <c:v>3090</c:v>
                </c:pt>
                <c:pt idx="56">
                  <c:v>2978</c:v>
                </c:pt>
                <c:pt idx="57">
                  <c:v>3495</c:v>
                </c:pt>
                <c:pt idx="58">
                  <c:v>3269</c:v>
                </c:pt>
                <c:pt idx="59">
                  <c:v>2864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CD-4632-984E-E9AA957480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9001583"/>
        <c:axId val="1013731359"/>
      </c:areaChart>
      <c:catAx>
        <c:axId val="101900158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13731359"/>
        <c:crosses val="autoZero"/>
        <c:auto val="1"/>
        <c:lblAlgn val="ctr"/>
        <c:lblOffset val="100"/>
        <c:noMultiLvlLbl val="0"/>
      </c:catAx>
      <c:valAx>
        <c:axId val="1013731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900158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Segoe UI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F9EC6-89FF-47E1-8594-1A32E3B45134}" type="datetime8">
              <a:rPr lang="en-US" smtClean="0">
                <a:latin typeface="Segoe UI" pitchFamily="34" charset="0"/>
              </a:rPr>
              <a:t>9/27/2018 8:19 AM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6CE63F-9E7F-4C04-9D0D-FCA25A8E9E86}" type="datetime8">
              <a:rPr lang="en-US" smtClean="0"/>
              <a:t>9/27/2018 8:19 AM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367" rtl="0" eaLnBrk="1" latinLnBrk="0" hangingPunct="1">
      <a:lnSpc>
        <a:spcPct val="90000"/>
      </a:lnSpc>
      <a:spcAft>
        <a:spcPts val="333"/>
      </a:spcAft>
      <a:defRPr sz="882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2982" indent="-105829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28071" indent="-115090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82848" indent="-146838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15134" indent="-115090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285918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6pPr>
    <a:lvl7pPr marL="2743101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7pPr>
    <a:lvl8pPr marL="3200284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8pPr>
    <a:lvl9pPr marL="3657469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82359" marR="0" lvl="0" indent="0" algn="l" defTabSz="93146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6CE63F-9E7F-4C04-9D0D-FCA25A8E9E86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9/27/2018 8:19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165152"/>
      </p:ext>
    </p:extLst>
  </p:cSld>
  <p:clrMapOvr>
    <a:masterClrMapping/>
  </p:clrMapOvr>
</p:notes>
</file>

<file path=ppt/notesSlides/notesSlide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82359" marR="0" lvl="0" indent="0" algn="l" defTabSz="93146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6CE63F-9E7F-4C04-9D0D-FCA25A8E9E86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9/27/2018 8:19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008544"/>
      </p:ext>
    </p:extLst>
  </p:cSld>
  <p:clrMapOvr>
    <a:masterClrMapping/>
  </p:clrMapOvr>
</p:notes>
</file>

<file path=ppt/notesSlides/notesSlide3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82359" marR="0" lvl="0" indent="0" algn="l" defTabSz="93146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574EE-8191-4BCC-ABE6-D00A4F4D7690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9/27/2018 8:19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025900"/>
      </p:ext>
    </p:extLst>
  </p:cSld>
  <p:clrMapOvr>
    <a:masterClrMapping/>
  </p:clrMapOvr>
</p:notes>
</file>

<file path=ppt/notesSlides/notesSlide4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82359" marR="0" lvl="0" indent="0" algn="l" defTabSz="93146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574EE-8191-4BCC-ABE6-D00A4F4D7690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9/27/2018 8:19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458478"/>
      </p:ext>
    </p:extLst>
  </p:cSld>
  <p:clrMapOvr>
    <a:masterClrMapping/>
  </p:clrMapOvr>
</p:notes>
</file>

<file path=ppt/notesSlides/notesSlide5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582359" marR="0" lvl="0" indent="0" algn="l" defTabSz="93146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6CE63F-9E7F-4C04-9D0D-FCA25A8E9E86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9/27/2018 8:19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659350"/>
      </p:ext>
    </p:extLst>
  </p:cSld>
  <p:clrMapOvr>
    <a:masterClrMapping/>
  </p:clrMapOvr>
</p:notes>
</file>

<file path=ppt/notesSlides/notesSlide6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9/27/2018 8:19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177322"/>
      </p:ext>
    </p:extLst>
  </p:cSld>
  <p:clrMapOvr>
    <a:masterClrMapping/>
  </p:clrMapOvr>
</p:notes>
</file>

<file path=ppt/notesSlides/notesSlide7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ECFDC7D-F4BE-4668-920D-08874925A5D7}" type="datetime8">
              <a:rPr lang="en-US" smtClean="0">
                <a:solidFill>
                  <a:prstClr val="black"/>
                </a:solidFill>
              </a:rPr>
              <a:t>9/27/2018 8:19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4199429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-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C20C272-8E66-429C-A9F7-1C4E612DB65F}"/>
              </a:ext>
            </a:extLst>
          </p:cNvPr>
          <p:cNvCxnSpPr>
            <a:cxnSpLocks/>
          </p:cNvCxnSpPr>
          <p:nvPr userDrawn="1"/>
        </p:nvCxnSpPr>
        <p:spPr>
          <a:xfrm>
            <a:off x="11895763" y="1817370"/>
            <a:ext cx="0" cy="710565"/>
          </a:xfrm>
          <a:prstGeom prst="line">
            <a:avLst/>
          </a:prstGeom>
          <a:ln>
            <a:solidFill>
              <a:srgbClr val="D83B0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MS logo gray - EMF" descr="Microsoft logo, gray text version">
            <a:extLst>
              <a:ext uri="{FF2B5EF4-FFF2-40B4-BE49-F238E27FC236}">
                <a16:creationId xmlns:a16="http://schemas.microsoft.com/office/drawing/2014/main" id="{8804C2B3-3878-4889-940D-3F3386B945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6080"/>
            <a:ext cx="1366440" cy="292608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B2E4F62-54DC-4435-AA29-18599C177284}"/>
              </a:ext>
            </a:extLst>
          </p:cNvPr>
          <p:cNvSpPr/>
          <p:nvPr userDrawn="1"/>
        </p:nvSpPr>
        <p:spPr bwMode="gray">
          <a:xfrm>
            <a:off x="293044" y="1170431"/>
            <a:ext cx="11604624" cy="5393881"/>
          </a:xfrm>
          <a:prstGeom prst="rect">
            <a:avLst/>
          </a:prstGeom>
          <a:solidFill>
            <a:srgbClr val="D83B0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899085C-4B16-41A5-A2CB-5D4798A0322E}"/>
              </a:ext>
            </a:extLst>
          </p:cNvPr>
          <p:cNvSpPr/>
          <p:nvPr userDrawn="1"/>
        </p:nvSpPr>
        <p:spPr bwMode="white">
          <a:xfrm>
            <a:off x="5791479" y="3074916"/>
            <a:ext cx="2321486" cy="14055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normalizeH="0" baseline="0" noProof="0" dirty="0">
                <a:ln w="3175">
                  <a:noFill/>
                </a:ln>
                <a:gradFill>
                  <a:gsLst>
                    <a:gs pos="14801">
                      <a:schemeClr val="bg1"/>
                    </a:gs>
                    <a:gs pos="75000">
                      <a:schemeClr val="bg1"/>
                    </a:gs>
                  </a:gsLst>
                  <a:lin ang="5400000" scaled="1"/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Learn.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normalizeH="0" baseline="0" noProof="0" dirty="0">
                <a:ln w="3175">
                  <a:noFill/>
                </a:ln>
                <a:gradFill>
                  <a:gsLst>
                    <a:gs pos="14801">
                      <a:schemeClr val="bg1"/>
                    </a:gs>
                    <a:gs pos="75000">
                      <a:schemeClr val="bg1"/>
                    </a:gs>
                  </a:gsLst>
                  <a:lin ang="5400000" scaled="1"/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Connect.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normalizeH="0" baseline="0" noProof="0" dirty="0">
                <a:ln w="3175">
                  <a:noFill/>
                </a:ln>
                <a:gradFill>
                  <a:gsLst>
                    <a:gs pos="14801">
                      <a:schemeClr val="bg1"/>
                    </a:gs>
                    <a:gs pos="75000">
                      <a:schemeClr val="bg1"/>
                    </a:gs>
                  </a:gsLst>
                  <a:lin ang="5400000" scaled="1"/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Explore.</a:t>
            </a:r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CF5E403F-D2DC-4030-8392-9E3E0A38A1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white">
          <a:xfrm>
            <a:off x="1174192" y="3183752"/>
            <a:ext cx="2712307" cy="1367241"/>
          </a:xfrm>
          <a:prstGeom prst="rect">
            <a:avLst/>
          </a:prstGeom>
          <a:effectLst/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86210CF-A0F8-409C-A4D3-027E8C0B2F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6311"/>
          <a:stretch/>
        </p:blipFill>
        <p:spPr>
          <a:xfrm>
            <a:off x="8717519" y="1816159"/>
            <a:ext cx="3474481" cy="414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68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quar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9E07265-7E47-481D-9C2B-6C8BF221FAA5}"/>
              </a:ext>
            </a:extLst>
          </p:cNvPr>
          <p:cNvGrpSpPr/>
          <p:nvPr userDrawn="1"/>
        </p:nvGrpSpPr>
        <p:grpSpPr>
          <a:xfrm>
            <a:off x="6194603" y="-1"/>
            <a:ext cx="5997398" cy="6858001"/>
            <a:chOff x="6194603" y="-1"/>
            <a:chExt cx="5997398" cy="6858001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5AE405F-E300-4B3D-9110-B06B7584150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28473" b="6474"/>
            <a:stretch/>
          </p:blipFill>
          <p:spPr>
            <a:xfrm>
              <a:off x="8502819" y="1461694"/>
              <a:ext cx="3689182" cy="5396306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8D0436A-7978-419B-9760-5EFC6747DD7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21821"/>
            <a:stretch/>
          </p:blipFill>
          <p:spPr>
            <a:xfrm>
              <a:off x="7548652" y="-1"/>
              <a:ext cx="1182753" cy="1076699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77C68831-B0BD-42C1-AB2F-BEAC8CFD1FD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b="30214"/>
            <a:stretch/>
          </p:blipFill>
          <p:spPr>
            <a:xfrm>
              <a:off x="6194603" y="5896894"/>
              <a:ext cx="1182753" cy="961106"/>
            </a:xfrm>
            <a:prstGeom prst="rect">
              <a:avLst/>
            </a:prstGeom>
          </p:spPr>
        </p:pic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DF5D6DE-2629-4577-9B98-7A1666013D0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016500" y="292100"/>
            <a:ext cx="6881813" cy="6272213"/>
          </a:xfrm>
          <a:blipFill>
            <a:blip r:embed="rId4"/>
            <a:stretch>
              <a:fillRect/>
            </a:stretch>
          </a:blipFill>
          <a:ln w="9525" cap="flat">
            <a:noFill/>
            <a:prstDash val="solid"/>
            <a:miter/>
          </a:ln>
          <a:effectLst>
            <a:outerShdw blurRad="508000" dist="63500" dir="2700000" sx="101000" sy="101000" algn="tl" rotWithShape="0">
              <a:prstClr val="black">
                <a:alpha val="33000"/>
              </a:prstClr>
            </a:outerShdw>
          </a:effectLst>
        </p:spPr>
        <p:txBody>
          <a:bodyPr tIns="1188720" anchor="ctr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1400" b="1" kern="1200" spc="0" baseline="0" dirty="0">
                <a:solidFill>
                  <a:srgbClr val="FFFFFF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1" y="2579648"/>
            <a:ext cx="3768898" cy="553998"/>
          </a:xfrm>
        </p:spPr>
        <p:txBody>
          <a:bodyPr wrap="square" rIns="0" anchor="b">
            <a:spAutoFit/>
          </a:bodyPr>
          <a:lstStyle>
            <a:lvl1pPr>
              <a:lnSpc>
                <a:spcPct val="100000"/>
              </a:lnSpc>
              <a:defRPr sz="3600" b="1" spc="-4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Enter title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1" y="3535541"/>
            <a:ext cx="3769300" cy="307777"/>
          </a:xfr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096002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2" pos="3359">
          <p15:clr>
            <a:srgbClr val="FBAE40"/>
          </p15:clr>
        </p15:guide>
        <p15:guide id="6" orient="horz" pos="904">
          <p15:clr>
            <a:srgbClr val="5ACBF0"/>
          </p15:clr>
        </p15:guide>
        <p15:guide id="7" orient="horz" pos="1276">
          <p15:clr>
            <a:srgbClr val="5ACBF0"/>
          </p15:clr>
        </p15:guide>
        <p15:guide id="8" orient="horz" pos="2226">
          <p15:clr>
            <a:srgbClr val="5ACBF0"/>
          </p15:clr>
        </p15:guide>
        <p15:guide id="9" pos="2993">
          <p15:clr>
            <a:srgbClr val="C35E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2B071B18-AE3E-4C1A-8C40-38A79DBA86AA}"/>
              </a:ext>
            </a:extLst>
          </p:cNvPr>
          <p:cNvGrpSpPr/>
          <p:nvPr userDrawn="1"/>
        </p:nvGrpSpPr>
        <p:grpSpPr>
          <a:xfrm>
            <a:off x="6194603" y="0"/>
            <a:ext cx="5997398" cy="6858001"/>
            <a:chOff x="6194603" y="0"/>
            <a:chExt cx="5997398" cy="6858001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A874D211-CD8A-4B0E-B9C0-C2FF7D72BE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28458" b="6473"/>
            <a:stretch/>
          </p:blipFill>
          <p:spPr>
            <a:xfrm>
              <a:off x="8501387" y="1460680"/>
              <a:ext cx="3690614" cy="539732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71513C0-489E-4E2E-9C12-D1DC6B98AB2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21645"/>
            <a:stretch/>
          </p:blipFill>
          <p:spPr>
            <a:xfrm>
              <a:off x="7548652" y="0"/>
              <a:ext cx="1179576" cy="1076231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984DC410-B12F-4706-B9C8-EBBBA766DAC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b="30060"/>
            <a:stretch/>
          </p:blipFill>
          <p:spPr>
            <a:xfrm>
              <a:off x="6194603" y="5897361"/>
              <a:ext cx="1179576" cy="96064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81637"/>
            <a:ext cx="3769475" cy="861774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Square photo layout with body text</a:t>
            </a:r>
          </a:p>
        </p:txBody>
      </p:sp>
      <p:sp>
        <p:nvSpPr>
          <p:cNvPr id="60" name="Picture Placeholder 4">
            <a:extLst>
              <a:ext uri="{FF2B5EF4-FFF2-40B4-BE49-F238E27FC236}">
                <a16:creationId xmlns:a16="http://schemas.microsoft.com/office/drawing/2014/main" id="{D9BE8EAA-F7ED-46CD-A31F-E4299C08F5A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016500" y="292100"/>
            <a:ext cx="6881813" cy="6272213"/>
          </a:xfrm>
          <a:blipFill>
            <a:blip r:embed="rId4"/>
            <a:stretch>
              <a:fillRect/>
            </a:stretch>
          </a:blipFill>
          <a:ln w="9525" cap="flat">
            <a:noFill/>
            <a:prstDash val="solid"/>
            <a:miter/>
          </a:ln>
          <a:effectLst>
            <a:outerShdw blurRad="508000" dist="63500" dir="2700000" sx="101000" sy="101000" algn="tl" rotWithShape="0">
              <a:prstClr val="black">
                <a:alpha val="33000"/>
              </a:prstClr>
            </a:outerShdw>
          </a:effectLst>
        </p:spPr>
        <p:txBody>
          <a:bodyPr tIns="1188720" anchor="ctr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1400" b="1" kern="1200" spc="0" baseline="0" dirty="0">
                <a:solidFill>
                  <a:srgbClr val="FFFFFF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2207747997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3" orient="horz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3765DB89-7B31-44F9-9B76-2E06E7805A5E}"/>
              </a:ext>
            </a:extLst>
          </p:cNvPr>
          <p:cNvGrpSpPr/>
          <p:nvPr userDrawn="1"/>
        </p:nvGrpSpPr>
        <p:grpSpPr>
          <a:xfrm>
            <a:off x="6194603" y="0"/>
            <a:ext cx="5997398" cy="6858001"/>
            <a:chOff x="6194603" y="0"/>
            <a:chExt cx="5997398" cy="6858001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8E8D605-B082-4C02-839C-9C18EA6541D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28458" b="6473"/>
            <a:stretch/>
          </p:blipFill>
          <p:spPr>
            <a:xfrm>
              <a:off x="8501387" y="1460680"/>
              <a:ext cx="3690614" cy="539732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E9382F8-B3AE-4F98-8782-19AA597713F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21645"/>
            <a:stretch/>
          </p:blipFill>
          <p:spPr>
            <a:xfrm>
              <a:off x="7548652" y="0"/>
              <a:ext cx="1179576" cy="1076231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D3278C9-22EA-4588-8125-8F64C455E53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b="30060"/>
            <a:stretch/>
          </p:blipFill>
          <p:spPr>
            <a:xfrm>
              <a:off x="6194603" y="5897361"/>
              <a:ext cx="1179576" cy="96064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3223"/>
            <a:ext cx="6400800" cy="498598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64008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10078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9ECE3688-F7FF-4D8A-BE15-6CEE4046B621}"/>
              </a:ext>
            </a:extLst>
          </p:cNvPr>
          <p:cNvGrpSpPr/>
          <p:nvPr userDrawn="1"/>
        </p:nvGrpSpPr>
        <p:grpSpPr>
          <a:xfrm>
            <a:off x="6194603" y="0"/>
            <a:ext cx="5997398" cy="6858001"/>
            <a:chOff x="6194603" y="0"/>
            <a:chExt cx="5997398" cy="6858001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DA126B3-3793-49DF-951A-6BEC5934FFC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28458" b="6473"/>
            <a:stretch/>
          </p:blipFill>
          <p:spPr>
            <a:xfrm>
              <a:off x="8501387" y="1460680"/>
              <a:ext cx="3690614" cy="539732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DE8673A-798E-4BFA-88EE-4BCCF0BF21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21645"/>
            <a:stretch/>
          </p:blipFill>
          <p:spPr>
            <a:xfrm>
              <a:off x="7548652" y="0"/>
              <a:ext cx="1179576" cy="1076231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05970F2A-65AD-4C60-92A1-97326C8B61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b="30060"/>
            <a:stretch/>
          </p:blipFill>
          <p:spPr>
            <a:xfrm>
              <a:off x="6194603" y="5897361"/>
              <a:ext cx="1179576" cy="96064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64008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396377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1">
          <p15:clr>
            <a:srgbClr val="5ACBF0"/>
          </p15:clr>
        </p15:guide>
        <p15:guide id="3" orient="horz" pos="1914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8E8A28C-CBDE-4C67-825F-C47808C9BDD6}"/>
              </a:ext>
            </a:extLst>
          </p:cNvPr>
          <p:cNvGrpSpPr/>
          <p:nvPr userDrawn="1"/>
        </p:nvGrpSpPr>
        <p:grpSpPr>
          <a:xfrm>
            <a:off x="6194603" y="0"/>
            <a:ext cx="5997398" cy="6858001"/>
            <a:chOff x="6194603" y="0"/>
            <a:chExt cx="5997398" cy="6858001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E6ED7E4A-DB81-4ED7-82E1-34B79F3FF4A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28458" b="6473"/>
            <a:stretch/>
          </p:blipFill>
          <p:spPr>
            <a:xfrm>
              <a:off x="8501387" y="1460680"/>
              <a:ext cx="3690614" cy="539732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11E4BCF2-710C-4869-A4C5-C1345D5F2E6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21645"/>
            <a:stretch/>
          </p:blipFill>
          <p:spPr>
            <a:xfrm>
              <a:off x="7548652" y="0"/>
              <a:ext cx="1179576" cy="1076231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7B7B7A20-BA31-44FA-9F1C-298649B34C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b="30060"/>
            <a:stretch/>
          </p:blipFill>
          <p:spPr>
            <a:xfrm>
              <a:off x="6194603" y="5897361"/>
              <a:ext cx="1179576" cy="96064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64008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35114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17921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4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0DF2A6-26A8-4810-95DF-F65F123C6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Software code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1436688"/>
            <a:ext cx="11018520" cy="1908215"/>
          </a:xfrm>
        </p:spPr>
        <p:txBody>
          <a:bodyPr/>
          <a:lstStyle>
            <a:lvl1pPr marL="0" indent="0">
              <a:buNone/>
              <a:defRPr sz="2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 sz="24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 sz="20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7563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4" name="MS logo gray - EMF" descr="Microsoft logo, gray text version">
            <a:extLst>
              <a:ext uri="{FF2B5EF4-FFF2-40B4-BE49-F238E27FC236}">
                <a16:creationId xmlns:a16="http://schemas.microsoft.com/office/drawing/2014/main" id="{C2F26819-B90F-4C18-ACFE-2E5E212772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44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84200" y="1436688"/>
            <a:ext cx="11018838" cy="2215991"/>
          </a:xfrm>
        </p:spPr>
        <p:txBody>
          <a:bodyPr>
            <a:spAutoFit/>
          </a:bodyPr>
          <a:lstStyle>
            <a:lvl1pPr>
              <a:defRPr sz="36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69038"/>
            <a:ext cx="12192001" cy="588963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676586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288">
          <p15:clr>
            <a:srgbClr val="5ACBF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valu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9268" y="291068"/>
            <a:ext cx="6769045" cy="55399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129267" y="4773828"/>
            <a:ext cx="6769045" cy="1793104"/>
          </a:xfrm>
        </p:spPr>
        <p:txBody>
          <a:bodyPr wrap="square">
            <a:noAutofit/>
          </a:bodyPr>
          <a:lstStyle>
            <a:lvl1pPr marL="0" indent="0">
              <a:spcBef>
                <a:spcPts val="1765"/>
              </a:spcBef>
              <a:buNone/>
              <a:defRPr sz="2000">
                <a:latin typeface="+mn-lt"/>
              </a:defRPr>
            </a:lvl1pPr>
            <a:lvl2pPr marL="224097" indent="0">
              <a:buNone/>
              <a:defRPr/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 descr="Image of Ignite app on a Windows Device." title="Ignite event image">
            <a:extLst>
              <a:ext uri="{FF2B5EF4-FFF2-40B4-BE49-F238E27FC236}">
                <a16:creationId xmlns:a16="http://schemas.microsoft.com/office/drawing/2014/main" id="{E803C22C-E970-4ADA-A60C-5127C1C2C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119" r="5881"/>
          <a:stretch/>
        </p:blipFill>
        <p:spPr>
          <a:xfrm>
            <a:off x="0" y="-1"/>
            <a:ext cx="4828867" cy="685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2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36EA2AC-FEA2-4901-8495-272A5FA7FC20}"/>
              </a:ext>
            </a:extLst>
          </p:cNvPr>
          <p:cNvGrpSpPr/>
          <p:nvPr userDrawn="1"/>
        </p:nvGrpSpPr>
        <p:grpSpPr>
          <a:xfrm>
            <a:off x="6194603" y="-1"/>
            <a:ext cx="5997398" cy="6858001"/>
            <a:chOff x="6194603" y="-1"/>
            <a:chExt cx="5997398" cy="6858001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096FE2B-3270-4E2C-AD0E-3AB4FD1B86F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28473" b="6474"/>
            <a:stretch/>
          </p:blipFill>
          <p:spPr>
            <a:xfrm>
              <a:off x="8502819" y="1461694"/>
              <a:ext cx="3689182" cy="5396306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4A5D7CE-1FED-4CEA-810D-4198E992429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21821"/>
            <a:stretch/>
          </p:blipFill>
          <p:spPr>
            <a:xfrm>
              <a:off x="7548652" y="-1"/>
              <a:ext cx="1182753" cy="1076699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9BF408BE-3FB0-4FA0-B683-0E647B7E04B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b="30214"/>
            <a:stretch/>
          </p:blipFill>
          <p:spPr>
            <a:xfrm>
              <a:off x="6194603" y="5896894"/>
              <a:ext cx="1182753" cy="961106"/>
            </a:xfrm>
            <a:prstGeom prst="rect">
              <a:avLst/>
            </a:prstGeom>
          </p:spPr>
        </p:pic>
      </p:grp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DC08157-A48C-4ACA-A5BB-EE2A866E10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2" y="2979539"/>
            <a:ext cx="5943600" cy="553998"/>
          </a:xfrm>
        </p:spPr>
        <p:txBody>
          <a:bodyPr anchor="b" anchorCtr="0">
            <a:spAutoFit/>
          </a:bodyPr>
          <a:lstStyle>
            <a:lvl1pPr>
              <a:defRPr/>
            </a:lvl1pPr>
          </a:lstStyle>
          <a:p>
            <a:r>
              <a:rPr lang="en-US" dirty="0"/>
              <a:t>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1" y="3962400"/>
            <a:ext cx="59436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F4249-981E-4054-9F37-C6C7DFAB38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17757" y="585788"/>
            <a:ext cx="2691631" cy="276999"/>
          </a:xfrm>
          <a:solidFill>
            <a:srgbClr val="E6E6E6">
              <a:alpha val="75000"/>
            </a:srgbClr>
          </a:solidFill>
        </p:spPr>
        <p:txBody>
          <a:bodyPr/>
          <a:lstStyle>
            <a:lvl1pPr marL="0" marR="0" indent="0" algn="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1800" kern="1200" spc="0" baseline="0" dirty="0">
                <a:gradFill>
                  <a:gsLst>
                    <a:gs pos="23466">
                      <a:schemeClr val="bg2">
                        <a:lumMod val="50000"/>
                      </a:schemeClr>
                    </a:gs>
                    <a:gs pos="56000">
                      <a:schemeClr val="bg2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>
                <a:latin typeface="+mj-lt"/>
              </a:rPr>
              <a:t>Session code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84" userDrawn="1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-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MS logo gray - EMF" descr="Microsoft logo, gray text version">
            <a:extLst>
              <a:ext uri="{FF2B5EF4-FFF2-40B4-BE49-F238E27FC236}">
                <a16:creationId xmlns:a16="http://schemas.microsoft.com/office/drawing/2014/main" id="{8804C2B3-3878-4889-940D-3F3386B945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6080"/>
            <a:ext cx="1366440" cy="292608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B2E4F62-54DC-4435-AA29-18599C177284}"/>
              </a:ext>
            </a:extLst>
          </p:cNvPr>
          <p:cNvSpPr/>
          <p:nvPr userDrawn="1"/>
        </p:nvSpPr>
        <p:spPr bwMode="gray">
          <a:xfrm>
            <a:off x="293044" y="1170431"/>
            <a:ext cx="11604624" cy="5393881"/>
          </a:xfrm>
          <a:prstGeom prst="rect">
            <a:avLst/>
          </a:prstGeom>
          <a:solidFill>
            <a:srgbClr val="D83B0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6FAD87F-DBF5-4E2F-A61B-3CCEC5C7D0B9}"/>
              </a:ext>
            </a:extLst>
          </p:cNvPr>
          <p:cNvGrpSpPr/>
          <p:nvPr userDrawn="1"/>
        </p:nvGrpSpPr>
        <p:grpSpPr bwMode="ltGray">
          <a:xfrm>
            <a:off x="8710812" y="1771650"/>
            <a:ext cx="3481189" cy="4196081"/>
            <a:chOff x="8710812" y="1771650"/>
            <a:chExt cx="3481189" cy="4196081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6B0365F1-E7DF-4958-962E-9FFD3A394140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9246854" y="3720628"/>
              <a:ext cx="531187" cy="974975"/>
            </a:xfrm>
            <a:custGeom>
              <a:avLst/>
              <a:gdLst>
                <a:gd name="T0" fmla="*/ 547 w 547"/>
                <a:gd name="T1" fmla="*/ 704 h 1004"/>
                <a:gd name="T2" fmla="*/ 0 w 547"/>
                <a:gd name="T3" fmla="*/ 1004 h 1004"/>
                <a:gd name="T4" fmla="*/ 0 w 547"/>
                <a:gd name="T5" fmla="*/ 300 h 1004"/>
                <a:gd name="T6" fmla="*/ 547 w 547"/>
                <a:gd name="T7" fmla="*/ 0 h 1004"/>
                <a:gd name="T8" fmla="*/ 547 w 547"/>
                <a:gd name="T9" fmla="*/ 704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004">
                  <a:moveTo>
                    <a:pt x="547" y="704"/>
                  </a:moveTo>
                  <a:lnTo>
                    <a:pt x="0" y="1004"/>
                  </a:lnTo>
                  <a:lnTo>
                    <a:pt x="0" y="300"/>
                  </a:lnTo>
                  <a:lnTo>
                    <a:pt x="547" y="0"/>
                  </a:lnTo>
                  <a:lnTo>
                    <a:pt x="547" y="704"/>
                  </a:lnTo>
                  <a:close/>
                </a:path>
              </a:pathLst>
            </a:custGeom>
            <a:solidFill>
              <a:srgbClr val="F37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39253E4C-431D-4257-8CC7-C1456CD2F32D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9778040" y="3720628"/>
              <a:ext cx="532157" cy="974975"/>
            </a:xfrm>
            <a:custGeom>
              <a:avLst/>
              <a:gdLst>
                <a:gd name="T0" fmla="*/ 0 w 548"/>
                <a:gd name="T1" fmla="*/ 704 h 1004"/>
                <a:gd name="T2" fmla="*/ 548 w 548"/>
                <a:gd name="T3" fmla="*/ 1004 h 1004"/>
                <a:gd name="T4" fmla="*/ 548 w 548"/>
                <a:gd name="T5" fmla="*/ 300 h 1004"/>
                <a:gd name="T6" fmla="*/ 0 w 548"/>
                <a:gd name="T7" fmla="*/ 0 h 1004"/>
                <a:gd name="T8" fmla="*/ 0 w 548"/>
                <a:gd name="T9" fmla="*/ 704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1004">
                  <a:moveTo>
                    <a:pt x="0" y="704"/>
                  </a:moveTo>
                  <a:lnTo>
                    <a:pt x="548" y="1004"/>
                  </a:lnTo>
                  <a:lnTo>
                    <a:pt x="548" y="300"/>
                  </a:lnTo>
                  <a:lnTo>
                    <a:pt x="0" y="0"/>
                  </a:lnTo>
                  <a:lnTo>
                    <a:pt x="0" y="704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E928826C-9C74-4194-A556-98EC9A96F677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9246854" y="4404276"/>
              <a:ext cx="1063344" cy="586538"/>
            </a:xfrm>
            <a:custGeom>
              <a:avLst/>
              <a:gdLst>
                <a:gd name="T0" fmla="*/ 547 w 1095"/>
                <a:gd name="T1" fmla="*/ 0 h 604"/>
                <a:gd name="T2" fmla="*/ 0 w 1095"/>
                <a:gd name="T3" fmla="*/ 300 h 604"/>
                <a:gd name="T4" fmla="*/ 560 w 1095"/>
                <a:gd name="T5" fmla="*/ 604 h 604"/>
                <a:gd name="T6" fmla="*/ 1095 w 1095"/>
                <a:gd name="T7" fmla="*/ 300 h 604"/>
                <a:gd name="T8" fmla="*/ 547 w 1095"/>
                <a:gd name="T9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604">
                  <a:moveTo>
                    <a:pt x="547" y="0"/>
                  </a:moveTo>
                  <a:lnTo>
                    <a:pt x="0" y="300"/>
                  </a:lnTo>
                  <a:lnTo>
                    <a:pt x="560" y="604"/>
                  </a:lnTo>
                  <a:lnTo>
                    <a:pt x="1095" y="30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7ACB5DE1-DAC6-4C99-B2CC-0EB12CE0D5FE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8710812" y="2748567"/>
              <a:ext cx="532157" cy="976917"/>
            </a:xfrm>
            <a:custGeom>
              <a:avLst/>
              <a:gdLst>
                <a:gd name="T0" fmla="*/ 548 w 548"/>
                <a:gd name="T1" fmla="*/ 706 h 1006"/>
                <a:gd name="T2" fmla="*/ 0 w 548"/>
                <a:gd name="T3" fmla="*/ 1006 h 1006"/>
                <a:gd name="T4" fmla="*/ 0 w 548"/>
                <a:gd name="T5" fmla="*/ 300 h 1006"/>
                <a:gd name="T6" fmla="*/ 548 w 548"/>
                <a:gd name="T7" fmla="*/ 0 h 1006"/>
                <a:gd name="T8" fmla="*/ 548 w 548"/>
                <a:gd name="T9" fmla="*/ 7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1006">
                  <a:moveTo>
                    <a:pt x="548" y="706"/>
                  </a:moveTo>
                  <a:lnTo>
                    <a:pt x="0" y="1006"/>
                  </a:lnTo>
                  <a:lnTo>
                    <a:pt x="0" y="300"/>
                  </a:lnTo>
                  <a:lnTo>
                    <a:pt x="548" y="0"/>
                  </a:lnTo>
                  <a:lnTo>
                    <a:pt x="548" y="706"/>
                  </a:lnTo>
                  <a:close/>
                </a:path>
              </a:pathLst>
            </a:custGeom>
            <a:solidFill>
              <a:srgbClr val="F37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5D630C8B-3A7C-4321-A3EF-B1D0A698F738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9242969" y="2748567"/>
              <a:ext cx="531187" cy="976917"/>
            </a:xfrm>
            <a:custGeom>
              <a:avLst/>
              <a:gdLst>
                <a:gd name="T0" fmla="*/ 0 w 547"/>
                <a:gd name="T1" fmla="*/ 706 h 1006"/>
                <a:gd name="T2" fmla="*/ 547 w 547"/>
                <a:gd name="T3" fmla="*/ 1006 h 1006"/>
                <a:gd name="T4" fmla="*/ 547 w 547"/>
                <a:gd name="T5" fmla="*/ 300 h 1006"/>
                <a:gd name="T6" fmla="*/ 0 w 547"/>
                <a:gd name="T7" fmla="*/ 0 h 1006"/>
                <a:gd name="T8" fmla="*/ 0 w 547"/>
                <a:gd name="T9" fmla="*/ 7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006">
                  <a:moveTo>
                    <a:pt x="0" y="706"/>
                  </a:moveTo>
                  <a:lnTo>
                    <a:pt x="547" y="1006"/>
                  </a:lnTo>
                  <a:lnTo>
                    <a:pt x="547" y="300"/>
                  </a:lnTo>
                  <a:lnTo>
                    <a:pt x="0" y="0"/>
                  </a:lnTo>
                  <a:lnTo>
                    <a:pt x="0" y="706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2A590461-2675-4E4A-B9BB-BF5471E89538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8710812" y="3434156"/>
              <a:ext cx="1063344" cy="586538"/>
            </a:xfrm>
            <a:custGeom>
              <a:avLst/>
              <a:gdLst>
                <a:gd name="T0" fmla="*/ 548 w 1095"/>
                <a:gd name="T1" fmla="*/ 0 h 604"/>
                <a:gd name="T2" fmla="*/ 0 w 1095"/>
                <a:gd name="T3" fmla="*/ 300 h 604"/>
                <a:gd name="T4" fmla="*/ 560 w 1095"/>
                <a:gd name="T5" fmla="*/ 604 h 604"/>
                <a:gd name="T6" fmla="*/ 1095 w 1095"/>
                <a:gd name="T7" fmla="*/ 300 h 604"/>
                <a:gd name="T8" fmla="*/ 548 w 1095"/>
                <a:gd name="T9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604">
                  <a:moveTo>
                    <a:pt x="548" y="0"/>
                  </a:moveTo>
                  <a:lnTo>
                    <a:pt x="0" y="300"/>
                  </a:lnTo>
                  <a:lnTo>
                    <a:pt x="560" y="604"/>
                  </a:lnTo>
                  <a:lnTo>
                    <a:pt x="1095" y="30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48EAECFD-0CA3-492F-BA94-22EF6EB2205B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9773185" y="2748567"/>
              <a:ext cx="532157" cy="976917"/>
            </a:xfrm>
            <a:custGeom>
              <a:avLst/>
              <a:gdLst>
                <a:gd name="T0" fmla="*/ 548 w 548"/>
                <a:gd name="T1" fmla="*/ 706 h 1006"/>
                <a:gd name="T2" fmla="*/ 0 w 548"/>
                <a:gd name="T3" fmla="*/ 1006 h 1006"/>
                <a:gd name="T4" fmla="*/ 0 w 548"/>
                <a:gd name="T5" fmla="*/ 300 h 1006"/>
                <a:gd name="T6" fmla="*/ 548 w 548"/>
                <a:gd name="T7" fmla="*/ 0 h 1006"/>
                <a:gd name="T8" fmla="*/ 548 w 548"/>
                <a:gd name="T9" fmla="*/ 7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1006">
                  <a:moveTo>
                    <a:pt x="548" y="706"/>
                  </a:moveTo>
                  <a:lnTo>
                    <a:pt x="0" y="1006"/>
                  </a:lnTo>
                  <a:lnTo>
                    <a:pt x="0" y="300"/>
                  </a:lnTo>
                  <a:lnTo>
                    <a:pt x="548" y="0"/>
                  </a:lnTo>
                  <a:lnTo>
                    <a:pt x="548" y="706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62FFEC32-2F2F-43F4-9C21-7F15A26966AC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9773185" y="3434157"/>
              <a:ext cx="1063345" cy="586538"/>
            </a:xfrm>
            <a:custGeom>
              <a:avLst/>
              <a:gdLst>
                <a:gd name="T0" fmla="*/ 548 w 1095"/>
                <a:gd name="T1" fmla="*/ 0 h 604"/>
                <a:gd name="T2" fmla="*/ 0 w 1095"/>
                <a:gd name="T3" fmla="*/ 300 h 604"/>
                <a:gd name="T4" fmla="*/ 560 w 1095"/>
                <a:gd name="T5" fmla="*/ 604 h 604"/>
                <a:gd name="T6" fmla="*/ 1095 w 1095"/>
                <a:gd name="T7" fmla="*/ 300 h 604"/>
                <a:gd name="T8" fmla="*/ 548 w 1095"/>
                <a:gd name="T9" fmla="*/ 0 h 604"/>
                <a:gd name="connsiteX0" fmla="*/ 5005 w 10000"/>
                <a:gd name="connsiteY0" fmla="*/ 0 h 10000"/>
                <a:gd name="connsiteX1" fmla="*/ 0 w 10000"/>
                <a:gd name="connsiteY1" fmla="*/ 4967 h 10000"/>
                <a:gd name="connsiteX2" fmla="*/ 5048 w 10000"/>
                <a:gd name="connsiteY2" fmla="*/ 10000 h 10000"/>
                <a:gd name="connsiteX3" fmla="*/ 10000 w 10000"/>
                <a:gd name="connsiteY3" fmla="*/ 4967 h 10000"/>
                <a:gd name="connsiteX4" fmla="*/ 5005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5005" y="0"/>
                  </a:moveTo>
                  <a:lnTo>
                    <a:pt x="0" y="4967"/>
                  </a:lnTo>
                  <a:lnTo>
                    <a:pt x="5048" y="10000"/>
                  </a:lnTo>
                  <a:lnTo>
                    <a:pt x="10000" y="4967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647709D2-F4CC-4414-B183-427A6D2A22AB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1361823" y="2748566"/>
              <a:ext cx="534332" cy="982635"/>
            </a:xfrm>
            <a:custGeom>
              <a:avLst/>
              <a:gdLst>
                <a:gd name="T0" fmla="*/ 0 w 548"/>
                <a:gd name="T1" fmla="*/ 706 h 1006"/>
                <a:gd name="T2" fmla="*/ 548 w 548"/>
                <a:gd name="T3" fmla="*/ 1006 h 1006"/>
                <a:gd name="T4" fmla="*/ 548 w 548"/>
                <a:gd name="T5" fmla="*/ 300 h 1006"/>
                <a:gd name="T6" fmla="*/ 0 w 548"/>
                <a:gd name="T7" fmla="*/ 0 h 1006"/>
                <a:gd name="T8" fmla="*/ 0 w 548"/>
                <a:gd name="T9" fmla="*/ 7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1006">
                  <a:moveTo>
                    <a:pt x="0" y="706"/>
                  </a:moveTo>
                  <a:lnTo>
                    <a:pt x="548" y="1006"/>
                  </a:lnTo>
                  <a:lnTo>
                    <a:pt x="548" y="300"/>
                  </a:lnTo>
                  <a:lnTo>
                    <a:pt x="0" y="0"/>
                  </a:lnTo>
                  <a:lnTo>
                    <a:pt x="0" y="706"/>
                  </a:lnTo>
                  <a:close/>
                </a:path>
              </a:pathLst>
            </a:custGeom>
            <a:solidFill>
              <a:srgbClr val="303030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72928ABA-DF2E-4C8E-B194-7FA528229810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0833616" y="3434158"/>
              <a:ext cx="1060195" cy="586539"/>
            </a:xfrm>
            <a:custGeom>
              <a:avLst/>
              <a:gdLst>
                <a:gd name="T0" fmla="*/ 548 w 1096"/>
                <a:gd name="T1" fmla="*/ 0 h 604"/>
                <a:gd name="T2" fmla="*/ 0 w 1096"/>
                <a:gd name="T3" fmla="*/ 300 h 604"/>
                <a:gd name="T4" fmla="*/ 560 w 1096"/>
                <a:gd name="T5" fmla="*/ 604 h 604"/>
                <a:gd name="T6" fmla="*/ 1096 w 1096"/>
                <a:gd name="T7" fmla="*/ 300 h 604"/>
                <a:gd name="T8" fmla="*/ 548 w 1096"/>
                <a:gd name="T9" fmla="*/ 0 h 604"/>
                <a:gd name="connsiteX0" fmla="*/ 5000 w 9956"/>
                <a:gd name="connsiteY0" fmla="*/ 0 h 10000"/>
                <a:gd name="connsiteX1" fmla="*/ 0 w 9956"/>
                <a:gd name="connsiteY1" fmla="*/ 4967 h 10000"/>
                <a:gd name="connsiteX2" fmla="*/ 5109 w 9956"/>
                <a:gd name="connsiteY2" fmla="*/ 10000 h 10000"/>
                <a:gd name="connsiteX3" fmla="*/ 9956 w 9956"/>
                <a:gd name="connsiteY3" fmla="*/ 4967 h 10000"/>
                <a:gd name="connsiteX4" fmla="*/ 5000 w 9956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56" h="10000">
                  <a:moveTo>
                    <a:pt x="5000" y="0"/>
                  </a:moveTo>
                  <a:lnTo>
                    <a:pt x="0" y="4967"/>
                  </a:lnTo>
                  <a:lnTo>
                    <a:pt x="5109" y="10000"/>
                  </a:lnTo>
                  <a:lnTo>
                    <a:pt x="9956" y="4967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rgbClr val="303030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5A52C6C9-8220-4E26-B41D-1AA4F49DF9B8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0299515" y="1771650"/>
              <a:ext cx="532157" cy="976917"/>
            </a:xfrm>
            <a:custGeom>
              <a:avLst/>
              <a:gdLst>
                <a:gd name="T0" fmla="*/ 548 w 548"/>
                <a:gd name="T1" fmla="*/ 706 h 1006"/>
                <a:gd name="T2" fmla="*/ 0 w 548"/>
                <a:gd name="T3" fmla="*/ 1006 h 1006"/>
                <a:gd name="T4" fmla="*/ 0 w 548"/>
                <a:gd name="T5" fmla="*/ 300 h 1006"/>
                <a:gd name="T6" fmla="*/ 548 w 548"/>
                <a:gd name="T7" fmla="*/ 0 h 1006"/>
                <a:gd name="T8" fmla="*/ 548 w 548"/>
                <a:gd name="T9" fmla="*/ 7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1006">
                  <a:moveTo>
                    <a:pt x="548" y="706"/>
                  </a:moveTo>
                  <a:lnTo>
                    <a:pt x="0" y="1006"/>
                  </a:lnTo>
                  <a:lnTo>
                    <a:pt x="0" y="300"/>
                  </a:lnTo>
                  <a:lnTo>
                    <a:pt x="548" y="0"/>
                  </a:lnTo>
                  <a:lnTo>
                    <a:pt x="548" y="706"/>
                  </a:lnTo>
                  <a:close/>
                </a:path>
              </a:pathLst>
            </a:custGeom>
            <a:solidFill>
              <a:srgbClr val="D83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8548CD94-9B34-4B91-BB2B-8736861E89E1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0831673" y="1771650"/>
              <a:ext cx="531187" cy="976917"/>
            </a:xfrm>
            <a:custGeom>
              <a:avLst/>
              <a:gdLst>
                <a:gd name="T0" fmla="*/ 0 w 547"/>
                <a:gd name="T1" fmla="*/ 706 h 1006"/>
                <a:gd name="T2" fmla="*/ 547 w 547"/>
                <a:gd name="T3" fmla="*/ 1006 h 1006"/>
                <a:gd name="T4" fmla="*/ 547 w 547"/>
                <a:gd name="T5" fmla="*/ 300 h 1006"/>
                <a:gd name="T6" fmla="*/ 0 w 547"/>
                <a:gd name="T7" fmla="*/ 0 h 1006"/>
                <a:gd name="T8" fmla="*/ 0 w 547"/>
                <a:gd name="T9" fmla="*/ 7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006">
                  <a:moveTo>
                    <a:pt x="0" y="706"/>
                  </a:moveTo>
                  <a:lnTo>
                    <a:pt x="547" y="1006"/>
                  </a:lnTo>
                  <a:lnTo>
                    <a:pt x="547" y="300"/>
                  </a:lnTo>
                  <a:lnTo>
                    <a:pt x="0" y="0"/>
                  </a:lnTo>
                  <a:lnTo>
                    <a:pt x="0" y="706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7">
              <a:extLst>
                <a:ext uri="{FF2B5EF4-FFF2-40B4-BE49-F238E27FC236}">
                  <a16:creationId xmlns:a16="http://schemas.microsoft.com/office/drawing/2014/main" id="{CFFFDB94-105D-4570-A938-4AD7CE4AE782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0299515" y="2457240"/>
              <a:ext cx="1063344" cy="586538"/>
            </a:xfrm>
            <a:custGeom>
              <a:avLst/>
              <a:gdLst>
                <a:gd name="T0" fmla="*/ 548 w 1095"/>
                <a:gd name="T1" fmla="*/ 0 h 604"/>
                <a:gd name="T2" fmla="*/ 0 w 1095"/>
                <a:gd name="T3" fmla="*/ 300 h 604"/>
                <a:gd name="T4" fmla="*/ 560 w 1095"/>
                <a:gd name="T5" fmla="*/ 604 h 604"/>
                <a:gd name="T6" fmla="*/ 1095 w 1095"/>
                <a:gd name="T7" fmla="*/ 300 h 604"/>
                <a:gd name="T8" fmla="*/ 548 w 1095"/>
                <a:gd name="T9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604">
                  <a:moveTo>
                    <a:pt x="548" y="0"/>
                  </a:moveTo>
                  <a:lnTo>
                    <a:pt x="0" y="300"/>
                  </a:lnTo>
                  <a:lnTo>
                    <a:pt x="560" y="604"/>
                  </a:lnTo>
                  <a:lnTo>
                    <a:pt x="1095" y="30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8">
              <a:extLst>
                <a:ext uri="{FF2B5EF4-FFF2-40B4-BE49-F238E27FC236}">
                  <a16:creationId xmlns:a16="http://schemas.microsoft.com/office/drawing/2014/main" id="{AC2A78A9-4071-45DC-BAE8-1C643EDD9B01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1364801" y="1771650"/>
              <a:ext cx="531187" cy="976917"/>
            </a:xfrm>
            <a:custGeom>
              <a:avLst/>
              <a:gdLst>
                <a:gd name="T0" fmla="*/ 547 w 547"/>
                <a:gd name="T1" fmla="*/ 706 h 1006"/>
                <a:gd name="T2" fmla="*/ 0 w 547"/>
                <a:gd name="T3" fmla="*/ 1006 h 1006"/>
                <a:gd name="T4" fmla="*/ 0 w 547"/>
                <a:gd name="T5" fmla="*/ 300 h 1006"/>
                <a:gd name="T6" fmla="*/ 547 w 547"/>
                <a:gd name="T7" fmla="*/ 0 h 1006"/>
                <a:gd name="T8" fmla="*/ 547 w 547"/>
                <a:gd name="T9" fmla="*/ 7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006">
                  <a:moveTo>
                    <a:pt x="547" y="706"/>
                  </a:moveTo>
                  <a:lnTo>
                    <a:pt x="0" y="1006"/>
                  </a:lnTo>
                  <a:lnTo>
                    <a:pt x="0" y="300"/>
                  </a:lnTo>
                  <a:lnTo>
                    <a:pt x="547" y="0"/>
                  </a:lnTo>
                  <a:lnTo>
                    <a:pt x="547" y="706"/>
                  </a:lnTo>
                  <a:close/>
                </a:path>
              </a:pathLst>
            </a:custGeom>
            <a:solidFill>
              <a:srgbClr val="D83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A0EEF9B-FB8E-409B-A24F-BD7570B88204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1895988" y="1771650"/>
              <a:ext cx="296013" cy="847641"/>
            </a:xfrm>
            <a:custGeom>
              <a:avLst/>
              <a:gdLst>
                <a:gd name="connsiteX0" fmla="*/ 0 w 296013"/>
                <a:gd name="connsiteY0" fmla="*/ 0 h 847641"/>
                <a:gd name="connsiteX1" fmla="*/ 296013 w 296013"/>
                <a:gd name="connsiteY1" fmla="*/ 162051 h 847641"/>
                <a:gd name="connsiteX2" fmla="*/ 296013 w 296013"/>
                <a:gd name="connsiteY2" fmla="*/ 847641 h 847641"/>
                <a:gd name="connsiteX3" fmla="*/ 0 w 296013"/>
                <a:gd name="connsiteY3" fmla="*/ 685590 h 847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13" h="847641">
                  <a:moveTo>
                    <a:pt x="0" y="0"/>
                  </a:moveTo>
                  <a:lnTo>
                    <a:pt x="296013" y="162051"/>
                  </a:lnTo>
                  <a:lnTo>
                    <a:pt x="296013" y="847641"/>
                  </a:lnTo>
                  <a:lnTo>
                    <a:pt x="0" y="685590"/>
                  </a:lnTo>
                  <a:close/>
                </a:path>
              </a:pathLst>
            </a:custGeom>
            <a:solidFill>
              <a:srgbClr val="F37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90FC8DE-C4AD-4BD3-9506-276C17F0C333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1364800" y="2457240"/>
              <a:ext cx="827200" cy="593577"/>
            </a:xfrm>
            <a:custGeom>
              <a:avLst/>
              <a:gdLst>
                <a:gd name="connsiteX0" fmla="*/ 531141 w 827200"/>
                <a:gd name="connsiteY0" fmla="*/ 0 h 593577"/>
                <a:gd name="connsiteX1" fmla="*/ 827200 w 827200"/>
                <a:gd name="connsiteY1" fmla="*/ 162066 h 593577"/>
                <a:gd name="connsiteX2" fmla="*/ 827200 w 827200"/>
                <a:gd name="connsiteY2" fmla="*/ 425095 h 593577"/>
                <a:gd name="connsiteX3" fmla="*/ 529758 w 827200"/>
                <a:gd name="connsiteY3" fmla="*/ 593577 h 593577"/>
                <a:gd name="connsiteX4" fmla="*/ 0 w 827200"/>
                <a:gd name="connsiteY4" fmla="*/ 291334 h 59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7200" h="593577">
                  <a:moveTo>
                    <a:pt x="531141" y="0"/>
                  </a:moveTo>
                  <a:lnTo>
                    <a:pt x="827200" y="162066"/>
                  </a:lnTo>
                  <a:lnTo>
                    <a:pt x="827200" y="425095"/>
                  </a:lnTo>
                  <a:lnTo>
                    <a:pt x="529758" y="593577"/>
                  </a:lnTo>
                  <a:lnTo>
                    <a:pt x="0" y="291334"/>
                  </a:lnTo>
                  <a:close/>
                </a:path>
              </a:pathLst>
            </a:custGeom>
            <a:solidFill>
              <a:srgbClr val="303030"/>
            </a:solidFill>
            <a:ln w="9525">
              <a:solidFill>
                <a:srgbClr val="30303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  <p:sp>
          <p:nvSpPr>
            <p:cNvPr id="48" name="Freeform 21">
              <a:extLst>
                <a:ext uri="{FF2B5EF4-FFF2-40B4-BE49-F238E27FC236}">
                  <a16:creationId xmlns:a16="http://schemas.microsoft.com/office/drawing/2014/main" id="{77297A5A-69AC-4DF4-95F9-A09D48D814E3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0316024" y="4400391"/>
              <a:ext cx="531187" cy="976917"/>
            </a:xfrm>
            <a:custGeom>
              <a:avLst/>
              <a:gdLst>
                <a:gd name="T0" fmla="*/ 547 w 547"/>
                <a:gd name="T1" fmla="*/ 707 h 1006"/>
                <a:gd name="T2" fmla="*/ 0 w 547"/>
                <a:gd name="T3" fmla="*/ 1006 h 1006"/>
                <a:gd name="T4" fmla="*/ 0 w 547"/>
                <a:gd name="T5" fmla="*/ 300 h 1006"/>
                <a:gd name="T6" fmla="*/ 547 w 547"/>
                <a:gd name="T7" fmla="*/ 0 h 1006"/>
                <a:gd name="T8" fmla="*/ 547 w 547"/>
                <a:gd name="T9" fmla="*/ 707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006">
                  <a:moveTo>
                    <a:pt x="547" y="707"/>
                  </a:moveTo>
                  <a:lnTo>
                    <a:pt x="0" y="1006"/>
                  </a:lnTo>
                  <a:lnTo>
                    <a:pt x="0" y="300"/>
                  </a:lnTo>
                  <a:lnTo>
                    <a:pt x="547" y="0"/>
                  </a:lnTo>
                  <a:lnTo>
                    <a:pt x="547" y="707"/>
                  </a:lnTo>
                  <a:close/>
                </a:path>
              </a:pathLst>
            </a:custGeom>
            <a:solidFill>
              <a:srgbClr val="D83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2">
              <a:extLst>
                <a:ext uri="{FF2B5EF4-FFF2-40B4-BE49-F238E27FC236}">
                  <a16:creationId xmlns:a16="http://schemas.microsoft.com/office/drawing/2014/main" id="{E65087DC-7AC8-4AA7-9010-A067ADE1CF79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0847210" y="4400391"/>
              <a:ext cx="532157" cy="976917"/>
            </a:xfrm>
            <a:custGeom>
              <a:avLst/>
              <a:gdLst>
                <a:gd name="T0" fmla="*/ 0 w 548"/>
                <a:gd name="T1" fmla="*/ 707 h 1006"/>
                <a:gd name="T2" fmla="*/ 548 w 548"/>
                <a:gd name="T3" fmla="*/ 1006 h 1006"/>
                <a:gd name="T4" fmla="*/ 548 w 548"/>
                <a:gd name="T5" fmla="*/ 300 h 1006"/>
                <a:gd name="T6" fmla="*/ 0 w 548"/>
                <a:gd name="T7" fmla="*/ 0 h 1006"/>
                <a:gd name="T8" fmla="*/ 0 w 548"/>
                <a:gd name="T9" fmla="*/ 707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1006">
                  <a:moveTo>
                    <a:pt x="0" y="707"/>
                  </a:moveTo>
                  <a:lnTo>
                    <a:pt x="548" y="1006"/>
                  </a:lnTo>
                  <a:lnTo>
                    <a:pt x="548" y="300"/>
                  </a:lnTo>
                  <a:lnTo>
                    <a:pt x="0" y="0"/>
                  </a:lnTo>
                  <a:lnTo>
                    <a:pt x="0" y="707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3">
              <a:extLst>
                <a:ext uri="{FF2B5EF4-FFF2-40B4-BE49-F238E27FC236}">
                  <a16:creationId xmlns:a16="http://schemas.microsoft.com/office/drawing/2014/main" id="{3B4C2EBB-4C89-4380-A5E7-A7BD40C2B90E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0316024" y="5086952"/>
              <a:ext cx="1063344" cy="585568"/>
            </a:xfrm>
            <a:custGeom>
              <a:avLst/>
              <a:gdLst>
                <a:gd name="T0" fmla="*/ 547 w 1095"/>
                <a:gd name="T1" fmla="*/ 0 h 603"/>
                <a:gd name="T2" fmla="*/ 0 w 1095"/>
                <a:gd name="T3" fmla="*/ 299 h 603"/>
                <a:gd name="T4" fmla="*/ 560 w 1095"/>
                <a:gd name="T5" fmla="*/ 603 h 603"/>
                <a:gd name="T6" fmla="*/ 1095 w 1095"/>
                <a:gd name="T7" fmla="*/ 299 h 603"/>
                <a:gd name="T8" fmla="*/ 547 w 1095"/>
                <a:gd name="T9" fmla="*/ 0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603">
                  <a:moveTo>
                    <a:pt x="547" y="0"/>
                  </a:moveTo>
                  <a:lnTo>
                    <a:pt x="0" y="299"/>
                  </a:lnTo>
                  <a:lnTo>
                    <a:pt x="560" y="603"/>
                  </a:lnTo>
                  <a:lnTo>
                    <a:pt x="1095" y="299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4">
              <a:extLst>
                <a:ext uri="{FF2B5EF4-FFF2-40B4-BE49-F238E27FC236}">
                  <a16:creationId xmlns:a16="http://schemas.microsoft.com/office/drawing/2014/main" id="{0D7CD4FA-6D18-4E1F-9C7D-91AA2E32B2BC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8720523" y="4697545"/>
              <a:ext cx="531187" cy="974975"/>
            </a:xfrm>
            <a:custGeom>
              <a:avLst/>
              <a:gdLst>
                <a:gd name="T0" fmla="*/ 547 w 547"/>
                <a:gd name="T1" fmla="*/ 705 h 1004"/>
                <a:gd name="T2" fmla="*/ 0 w 547"/>
                <a:gd name="T3" fmla="*/ 1004 h 1004"/>
                <a:gd name="T4" fmla="*/ 0 w 547"/>
                <a:gd name="T5" fmla="*/ 298 h 1004"/>
                <a:gd name="T6" fmla="*/ 547 w 547"/>
                <a:gd name="T7" fmla="*/ 0 h 1004"/>
                <a:gd name="T8" fmla="*/ 547 w 547"/>
                <a:gd name="T9" fmla="*/ 70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004">
                  <a:moveTo>
                    <a:pt x="547" y="705"/>
                  </a:moveTo>
                  <a:lnTo>
                    <a:pt x="0" y="1004"/>
                  </a:lnTo>
                  <a:lnTo>
                    <a:pt x="0" y="298"/>
                  </a:lnTo>
                  <a:lnTo>
                    <a:pt x="547" y="0"/>
                  </a:lnTo>
                  <a:lnTo>
                    <a:pt x="547" y="705"/>
                  </a:lnTo>
                  <a:close/>
                </a:path>
              </a:pathLst>
            </a:custGeom>
            <a:solidFill>
              <a:srgbClr val="D83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5">
              <a:extLst>
                <a:ext uri="{FF2B5EF4-FFF2-40B4-BE49-F238E27FC236}">
                  <a16:creationId xmlns:a16="http://schemas.microsoft.com/office/drawing/2014/main" id="{5D06D6BE-8F81-4F1F-9E44-429E129C1957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9251709" y="4697545"/>
              <a:ext cx="532157" cy="974975"/>
            </a:xfrm>
            <a:custGeom>
              <a:avLst/>
              <a:gdLst>
                <a:gd name="T0" fmla="*/ 0 w 548"/>
                <a:gd name="T1" fmla="*/ 705 h 1004"/>
                <a:gd name="T2" fmla="*/ 548 w 548"/>
                <a:gd name="T3" fmla="*/ 1004 h 1004"/>
                <a:gd name="T4" fmla="*/ 548 w 548"/>
                <a:gd name="T5" fmla="*/ 298 h 1004"/>
                <a:gd name="T6" fmla="*/ 0 w 548"/>
                <a:gd name="T7" fmla="*/ 0 h 1004"/>
                <a:gd name="T8" fmla="*/ 0 w 548"/>
                <a:gd name="T9" fmla="*/ 70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1004">
                  <a:moveTo>
                    <a:pt x="0" y="705"/>
                  </a:moveTo>
                  <a:lnTo>
                    <a:pt x="548" y="1004"/>
                  </a:lnTo>
                  <a:lnTo>
                    <a:pt x="548" y="298"/>
                  </a:lnTo>
                  <a:lnTo>
                    <a:pt x="0" y="0"/>
                  </a:lnTo>
                  <a:lnTo>
                    <a:pt x="0" y="705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6">
              <a:extLst>
                <a:ext uri="{FF2B5EF4-FFF2-40B4-BE49-F238E27FC236}">
                  <a16:creationId xmlns:a16="http://schemas.microsoft.com/office/drawing/2014/main" id="{3F7CF64D-F067-41E4-8D9F-41FF38972828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8720523" y="5382163"/>
              <a:ext cx="1063344" cy="585568"/>
            </a:xfrm>
            <a:custGeom>
              <a:avLst/>
              <a:gdLst>
                <a:gd name="T0" fmla="*/ 547 w 1095"/>
                <a:gd name="T1" fmla="*/ 0 h 603"/>
                <a:gd name="T2" fmla="*/ 0 w 1095"/>
                <a:gd name="T3" fmla="*/ 299 h 603"/>
                <a:gd name="T4" fmla="*/ 560 w 1095"/>
                <a:gd name="T5" fmla="*/ 603 h 603"/>
                <a:gd name="T6" fmla="*/ 1095 w 1095"/>
                <a:gd name="T7" fmla="*/ 299 h 603"/>
                <a:gd name="T8" fmla="*/ 547 w 1095"/>
                <a:gd name="T9" fmla="*/ 0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603">
                  <a:moveTo>
                    <a:pt x="547" y="0"/>
                  </a:moveTo>
                  <a:lnTo>
                    <a:pt x="0" y="299"/>
                  </a:lnTo>
                  <a:lnTo>
                    <a:pt x="560" y="603"/>
                  </a:lnTo>
                  <a:lnTo>
                    <a:pt x="1095" y="299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4899085C-4B16-41A5-A2CB-5D4798A0322E}"/>
              </a:ext>
            </a:extLst>
          </p:cNvPr>
          <p:cNvSpPr/>
          <p:nvPr userDrawn="1"/>
        </p:nvSpPr>
        <p:spPr bwMode="white">
          <a:xfrm>
            <a:off x="5791479" y="3074916"/>
            <a:ext cx="2321486" cy="14055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normalizeH="0" baseline="0" noProof="0">
                <a:ln w="3175">
                  <a:noFill/>
                </a:ln>
                <a:gradFill>
                  <a:gsLst>
                    <a:gs pos="14801">
                      <a:schemeClr val="bg1"/>
                    </a:gs>
                    <a:gs pos="75000">
                      <a:schemeClr val="bg1"/>
                    </a:gs>
                  </a:gsLst>
                  <a:lin ang="5400000" scaled="1"/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Learn.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normalizeH="0" baseline="0" noProof="0">
                <a:ln w="3175">
                  <a:noFill/>
                </a:ln>
                <a:gradFill>
                  <a:gsLst>
                    <a:gs pos="14801">
                      <a:schemeClr val="bg1"/>
                    </a:gs>
                    <a:gs pos="75000">
                      <a:schemeClr val="bg1"/>
                    </a:gs>
                  </a:gsLst>
                  <a:lin ang="5400000" scaled="1"/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Connect.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normalizeH="0" baseline="0" noProof="0">
                <a:ln w="3175">
                  <a:noFill/>
                </a:ln>
                <a:gradFill>
                  <a:gsLst>
                    <a:gs pos="14801">
                      <a:schemeClr val="bg1"/>
                    </a:gs>
                    <a:gs pos="75000">
                      <a:schemeClr val="bg1"/>
                    </a:gs>
                  </a:gsLst>
                  <a:lin ang="5400000" scaled="1"/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Explore.</a:t>
            </a:r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CF5E403F-D2DC-4030-8392-9E3E0A38A1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white">
          <a:xfrm>
            <a:off x="1174192" y="3183752"/>
            <a:ext cx="2712307" cy="13672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80352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DC08157-A48C-4ACA-A5BB-EE2A866E10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2" y="2979539"/>
            <a:ext cx="5943600" cy="553998"/>
          </a:xfrm>
        </p:spPr>
        <p:txBody>
          <a:bodyPr anchor="b" anchorCtr="0">
            <a:spAutoFit/>
          </a:bodyPr>
          <a:lstStyle>
            <a:lvl1pPr>
              <a:defRPr/>
            </a:lvl1pPr>
          </a:lstStyle>
          <a:p>
            <a:r>
              <a:rPr lang="en-US"/>
              <a:t>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1" y="3962400"/>
            <a:ext cx="59436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F4249-981E-4054-9F37-C6C7DFAB38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17757" y="585788"/>
            <a:ext cx="2691631" cy="276999"/>
          </a:xfrm>
          <a:solidFill>
            <a:srgbClr val="E6E6E6">
              <a:alpha val="75000"/>
            </a:srgbClr>
          </a:solidFill>
        </p:spPr>
        <p:txBody>
          <a:bodyPr/>
          <a:lstStyle>
            <a:lvl1pPr marL="0" marR="0" indent="0" algn="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1800" kern="1200" spc="0" baseline="0" dirty="0">
                <a:gradFill>
                  <a:gsLst>
                    <a:gs pos="23466">
                      <a:schemeClr val="bg2">
                        <a:lumMod val="50000"/>
                      </a:schemeClr>
                    </a:gs>
                    <a:gs pos="56000">
                      <a:schemeClr val="bg2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>
                <a:latin typeface="+mj-lt"/>
              </a:rPr>
              <a:t>Session code here</a:t>
            </a:r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DCBAFEF-FDA0-4148-B6F8-D1D9029A0218}"/>
              </a:ext>
            </a:extLst>
          </p:cNvPr>
          <p:cNvGrpSpPr/>
          <p:nvPr userDrawn="1"/>
        </p:nvGrpSpPr>
        <p:grpSpPr bwMode="ltGray">
          <a:xfrm>
            <a:off x="6256117" y="-21839"/>
            <a:ext cx="5932086" cy="6890047"/>
            <a:chOff x="6256117" y="-21839"/>
            <a:chExt cx="5932086" cy="689004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9BE868E-A240-4959-BD66-6BC44EE5A4AF}"/>
                </a:ext>
              </a:extLst>
            </p:cNvPr>
            <p:cNvGrpSpPr/>
            <p:nvPr userDrawn="1"/>
          </p:nvGrpSpPr>
          <p:grpSpPr bwMode="ltGray">
            <a:xfrm>
              <a:off x="8507413" y="1457714"/>
              <a:ext cx="3680790" cy="5392441"/>
              <a:chOff x="8507413" y="1457714"/>
              <a:chExt cx="3680790" cy="5392441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DDB4654-32A2-47CE-B324-C597C756E402}"/>
                  </a:ext>
                </a:extLst>
              </p:cNvPr>
              <p:cNvSpPr/>
              <p:nvPr/>
            </p:nvSpPr>
            <p:spPr bwMode="ltGray">
              <a:xfrm>
                <a:off x="8507413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18BE353-242E-4429-9D4C-1D50CEEC277C}"/>
                  </a:ext>
                </a:extLst>
              </p:cNvPr>
              <p:cNvSpPr/>
              <p:nvPr/>
            </p:nvSpPr>
            <p:spPr bwMode="ltGray">
              <a:xfrm>
                <a:off x="9241444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B2B25198-469F-44A8-946B-689A24DC3C72}"/>
                  </a:ext>
                </a:extLst>
              </p:cNvPr>
              <p:cNvSpPr/>
              <p:nvPr/>
            </p:nvSpPr>
            <p:spPr bwMode="ltGray">
              <a:xfrm>
                <a:off x="8507413" y="3747272"/>
                <a:ext cx="1479509" cy="80923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5460766-0EE4-4C99-BD2E-1BAD7FD9C3AC}"/>
                  </a:ext>
                </a:extLst>
              </p:cNvPr>
              <p:cNvSpPr/>
              <p:nvPr/>
            </p:nvSpPr>
            <p:spPr bwMode="ltGray">
              <a:xfrm>
                <a:off x="8507413" y="5493257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8234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EFBC909F-DC50-4DDC-91C9-2509E0F5633F}"/>
                  </a:ext>
                </a:extLst>
              </p:cNvPr>
              <p:cNvSpPr/>
              <p:nvPr/>
            </p:nvSpPr>
            <p:spPr bwMode="ltGray">
              <a:xfrm>
                <a:off x="9241444" y="5493257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8234"/>
                    </a:moveTo>
                    <a:lnTo>
                      <a:pt x="861536" y="1574959"/>
                    </a:lnTo>
                    <a:lnTo>
                      <a:pt x="861536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E0DC1718-52A4-4705-AE14-45A352ACBC29}"/>
                  </a:ext>
                </a:extLst>
              </p:cNvPr>
              <p:cNvSpPr/>
              <p:nvPr/>
            </p:nvSpPr>
            <p:spPr bwMode="ltGray">
              <a:xfrm>
                <a:off x="8513545" y="6444311"/>
                <a:ext cx="1467248" cy="400530"/>
              </a:xfrm>
              <a:custGeom>
                <a:avLst/>
                <a:gdLst>
                  <a:gd name="connsiteX0" fmla="*/ 855345 w 1709736"/>
                  <a:gd name="connsiteY0" fmla="*/ 934403 h 1040954"/>
                  <a:gd name="connsiteX1" fmla="*/ 1709737 w 1709736"/>
                  <a:gd name="connsiteY1" fmla="*/ 466725 h 1040954"/>
                  <a:gd name="connsiteX2" fmla="*/ 855345 w 1709736"/>
                  <a:gd name="connsiteY2" fmla="*/ 0 h 1040954"/>
                  <a:gd name="connsiteX3" fmla="*/ 0 w 1709736"/>
                  <a:gd name="connsiteY3" fmla="*/ 466725 h 1040954"/>
                  <a:gd name="connsiteX4" fmla="*/ 961897 w 1709736"/>
                  <a:gd name="connsiteY4" fmla="*/ 1040955 h 1040954"/>
                  <a:gd name="connsiteX0" fmla="*/ 855345 w 1709737"/>
                  <a:gd name="connsiteY0" fmla="*/ 934403 h 934403"/>
                  <a:gd name="connsiteX1" fmla="*/ 1709737 w 1709737"/>
                  <a:gd name="connsiteY1" fmla="*/ 466725 h 934403"/>
                  <a:gd name="connsiteX2" fmla="*/ 855345 w 1709737"/>
                  <a:gd name="connsiteY2" fmla="*/ 0 h 934403"/>
                  <a:gd name="connsiteX3" fmla="*/ 0 w 1709737"/>
                  <a:gd name="connsiteY3" fmla="*/ 466725 h 934403"/>
                  <a:gd name="connsiteX0" fmla="*/ 1709737 w 1709737"/>
                  <a:gd name="connsiteY0" fmla="*/ 466725 h 466725"/>
                  <a:gd name="connsiteX1" fmla="*/ 855345 w 1709737"/>
                  <a:gd name="connsiteY1" fmla="*/ 0 h 466725"/>
                  <a:gd name="connsiteX2" fmla="*/ 0 w 1709737"/>
                  <a:gd name="connsiteY2" fmla="*/ 466725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9737" h="466725">
                    <a:moveTo>
                      <a:pt x="1709737" y="466725"/>
                    </a:moveTo>
                    <a:lnTo>
                      <a:pt x="855345" y="0"/>
                    </a:lnTo>
                    <a:lnTo>
                      <a:pt x="0" y="466725"/>
                    </a:lnTo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51C16AF-F6FA-4CD2-B0A5-3663CD027991}"/>
                  </a:ext>
                </a:extLst>
              </p:cNvPr>
              <p:cNvSpPr/>
              <p:nvPr/>
            </p:nvSpPr>
            <p:spPr bwMode="ltGray">
              <a:xfrm>
                <a:off x="9241444" y="4148621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006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3A105041-F999-49D6-BE4B-7630F1204F6C}"/>
                  </a:ext>
                </a:extLst>
              </p:cNvPr>
              <p:cNvSpPr/>
              <p:nvPr/>
            </p:nvSpPr>
            <p:spPr bwMode="ltGray">
              <a:xfrm>
                <a:off x="9974659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190B08C-67D4-4DAD-8158-2B4D4A1318F0}"/>
                  </a:ext>
                </a:extLst>
              </p:cNvPr>
              <p:cNvSpPr/>
              <p:nvPr/>
            </p:nvSpPr>
            <p:spPr bwMode="ltGray">
              <a:xfrm>
                <a:off x="9247573" y="3753404"/>
                <a:ext cx="2200463" cy="2147333"/>
              </a:xfrm>
              <a:custGeom>
                <a:avLst/>
                <a:gdLst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646487 w 2564131"/>
                  <a:gd name="connsiteY7" fmla="*/ 2000030 h 2502221"/>
                  <a:gd name="connsiteX8" fmla="*/ 854393 w 2564131"/>
                  <a:gd name="connsiteY8" fmla="*/ 1567818 h 2502221"/>
                  <a:gd name="connsiteX9" fmla="*/ 1709739 w 2564131"/>
                  <a:gd name="connsiteY9" fmla="*/ 0 h 2502221"/>
                  <a:gd name="connsiteX10" fmla="*/ 2564131 w 2564131"/>
                  <a:gd name="connsiteY10" fmla="*/ 467677 h 2502221"/>
                  <a:gd name="connsiteX11" fmla="*/ 1709739 w 2564131"/>
                  <a:gd name="connsiteY11" fmla="*/ 934402 h 2502221"/>
                  <a:gd name="connsiteX12" fmla="*/ 854393 w 2564131"/>
                  <a:gd name="connsiteY12" fmla="*/ 467677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1139551 w 2564131"/>
                  <a:gd name="connsiteY8" fmla="*/ 1721386 h 2502221"/>
                  <a:gd name="connsiteX9" fmla="*/ 854393 w 2564131"/>
                  <a:gd name="connsiteY9" fmla="*/ 1567818 h 2502221"/>
                  <a:gd name="connsiteX10" fmla="*/ 854393 w 2564131"/>
                  <a:gd name="connsiteY10" fmla="*/ 467680 h 2502221"/>
                  <a:gd name="connsiteX11" fmla="*/ 1709739 w 2564131"/>
                  <a:gd name="connsiteY11" fmla="*/ 0 h 2502221"/>
                  <a:gd name="connsiteX12" fmla="*/ 2564131 w 2564131"/>
                  <a:gd name="connsiteY12" fmla="*/ 467677 h 2502221"/>
                  <a:gd name="connsiteX13" fmla="*/ 1709739 w 2564131"/>
                  <a:gd name="connsiteY13" fmla="*/ 934402 h 2502221"/>
                  <a:gd name="connsiteX14" fmla="*/ 854393 w 2564131"/>
                  <a:gd name="connsiteY14" fmla="*/ 467677 h 2502221"/>
                  <a:gd name="connsiteX15" fmla="*/ 1709739 w 2564131"/>
                  <a:gd name="connsiteY15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139551 w 2564131"/>
                  <a:gd name="connsiteY7" fmla="*/ 1721386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854393 w 2564131"/>
                  <a:gd name="connsiteY7" fmla="*/ 1567818 h 2502221"/>
                  <a:gd name="connsiteX8" fmla="*/ 854393 w 2564131"/>
                  <a:gd name="connsiteY8" fmla="*/ 467680 h 2502221"/>
                  <a:gd name="connsiteX9" fmla="*/ 1709739 w 2564131"/>
                  <a:gd name="connsiteY9" fmla="*/ 0 h 2502221"/>
                  <a:gd name="connsiteX10" fmla="*/ 2564131 w 2564131"/>
                  <a:gd name="connsiteY10" fmla="*/ 467677 h 2502221"/>
                  <a:gd name="connsiteX11" fmla="*/ 1709739 w 2564131"/>
                  <a:gd name="connsiteY11" fmla="*/ 934402 h 2502221"/>
                  <a:gd name="connsiteX12" fmla="*/ 854393 w 2564131"/>
                  <a:gd name="connsiteY12" fmla="*/ 467677 h 2502221"/>
                  <a:gd name="connsiteX13" fmla="*/ 1709739 w 2564131"/>
                  <a:gd name="connsiteY13" fmla="*/ 0 h 2502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64131" h="2502221">
                    <a:moveTo>
                      <a:pt x="854393" y="467680"/>
                    </a:moveTo>
                    <a:lnTo>
                      <a:pt x="1709737" y="934405"/>
                    </a:lnTo>
                    <a:lnTo>
                      <a:pt x="1709737" y="2034543"/>
                    </a:lnTo>
                    <a:cubicBezTo>
                      <a:pt x="1709738" y="2034543"/>
                      <a:pt x="1709738" y="2034544"/>
                      <a:pt x="1709739" y="2034544"/>
                    </a:cubicBezTo>
                    <a:lnTo>
                      <a:pt x="854393" y="2502221"/>
                    </a:lnTo>
                    <a:lnTo>
                      <a:pt x="0" y="2034544"/>
                    </a:lnTo>
                    <a:lnTo>
                      <a:pt x="854393" y="1567819"/>
                    </a:lnTo>
                    <a:lnTo>
                      <a:pt x="854393" y="1567818"/>
                    </a:lnTo>
                    <a:lnTo>
                      <a:pt x="854393" y="467680"/>
                    </a:lnTo>
                    <a:close/>
                    <a:moveTo>
                      <a:pt x="1709739" y="0"/>
                    </a:moveTo>
                    <a:lnTo>
                      <a:pt x="2564131" y="467677"/>
                    </a:lnTo>
                    <a:lnTo>
                      <a:pt x="1709739" y="934402"/>
                    </a:lnTo>
                    <a:lnTo>
                      <a:pt x="854393" y="467677"/>
                    </a:lnTo>
                    <a:lnTo>
                      <a:pt x="1709739" y="0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743F7B37-FD03-4D73-932B-77D49AB6A515}"/>
                  </a:ext>
                </a:extLst>
              </p:cNvPr>
              <p:cNvSpPr/>
              <p:nvPr/>
            </p:nvSpPr>
            <p:spPr bwMode="ltGray">
              <a:xfrm>
                <a:off x="10708694" y="5092729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8F01A60D-F904-4399-87EA-23E33C45969F}"/>
                  </a:ext>
                </a:extLst>
              </p:cNvPr>
              <p:cNvSpPr/>
              <p:nvPr/>
            </p:nvSpPr>
            <p:spPr bwMode="ltGray">
              <a:xfrm>
                <a:off x="11441908" y="5092729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D450C50C-26FC-42C5-BA39-AE97627B772A}"/>
                  </a:ext>
                </a:extLst>
              </p:cNvPr>
              <p:cNvSpPr/>
              <p:nvPr/>
            </p:nvSpPr>
            <p:spPr bwMode="ltGray">
              <a:xfrm>
                <a:off x="10708694" y="6036831"/>
                <a:ext cx="1479509" cy="80923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88924B0-E78A-4770-AF30-C78056E7AAAB}"/>
                  </a:ext>
                </a:extLst>
              </p:cNvPr>
              <p:cNvSpPr/>
              <p:nvPr/>
            </p:nvSpPr>
            <p:spPr bwMode="ltGray">
              <a:xfrm>
                <a:off x="10708694" y="1457714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D8AB0228-AC44-413D-A029-1BBF7B18CBCC}"/>
                  </a:ext>
                </a:extLst>
              </p:cNvPr>
              <p:cNvSpPr/>
              <p:nvPr/>
            </p:nvSpPr>
            <p:spPr bwMode="ltGray">
              <a:xfrm>
                <a:off x="11441908" y="1457714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89C067BE-7550-4D8F-9A42-B78AB594CD54}"/>
                  </a:ext>
                </a:extLst>
              </p:cNvPr>
              <p:cNvSpPr/>
              <p:nvPr/>
            </p:nvSpPr>
            <p:spPr bwMode="ltGray">
              <a:xfrm>
                <a:off x="10708694" y="2401820"/>
                <a:ext cx="1479509" cy="809235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54D97435-6932-4E2A-A217-DEA06FDA510A}"/>
                  </a:ext>
                </a:extLst>
              </p:cNvPr>
              <p:cNvSpPr/>
              <p:nvPr/>
            </p:nvSpPr>
            <p:spPr bwMode="ltGray">
              <a:xfrm>
                <a:off x="11451715" y="2809296"/>
                <a:ext cx="734033" cy="1745983"/>
              </a:xfrm>
              <a:custGeom>
                <a:avLst/>
                <a:gdLst>
                  <a:gd name="connsiteX0" fmla="*/ 1709736 w 2565081"/>
                  <a:gd name="connsiteY0" fmla="*/ 0 h 2502215"/>
                  <a:gd name="connsiteX1" fmla="*/ 2565081 w 2565081"/>
                  <a:gd name="connsiteY1" fmla="*/ 467677 h 2502215"/>
                  <a:gd name="connsiteX2" fmla="*/ 1709736 w 2565081"/>
                  <a:gd name="connsiteY2" fmla="*/ 934402 h 2502215"/>
                  <a:gd name="connsiteX3" fmla="*/ 1709734 w 2565081"/>
                  <a:gd name="connsiteY3" fmla="*/ 934401 h 2502215"/>
                  <a:gd name="connsiteX4" fmla="*/ 1709734 w 2565081"/>
                  <a:gd name="connsiteY4" fmla="*/ 2035488 h 2502215"/>
                  <a:gd name="connsiteX5" fmla="*/ 1709738 w 2565081"/>
                  <a:gd name="connsiteY5" fmla="*/ 2035490 h 2502215"/>
                  <a:gd name="connsiteX6" fmla="*/ 855346 w 2565081"/>
                  <a:gd name="connsiteY6" fmla="*/ 2502215 h 2502215"/>
                  <a:gd name="connsiteX7" fmla="*/ 0 w 2565081"/>
                  <a:gd name="connsiteY7" fmla="*/ 2035490 h 2502215"/>
                  <a:gd name="connsiteX8" fmla="*/ 855345 w 2565081"/>
                  <a:gd name="connsiteY8" fmla="*/ 1567814 h 2502215"/>
                  <a:gd name="connsiteX9" fmla="*/ 855343 w 2565081"/>
                  <a:gd name="connsiteY9" fmla="*/ 1567813 h 2502215"/>
                  <a:gd name="connsiteX10" fmla="*/ 855343 w 2565081"/>
                  <a:gd name="connsiteY10" fmla="*/ 467677 h 2502215"/>
                  <a:gd name="connsiteX11" fmla="*/ 855343 w 2565081"/>
                  <a:gd name="connsiteY11" fmla="*/ 467675 h 2502215"/>
                  <a:gd name="connsiteX12" fmla="*/ 855345 w 2565081"/>
                  <a:gd name="connsiteY12" fmla="*/ 467676 h 2502215"/>
                  <a:gd name="connsiteX0" fmla="*/ 2565081 w 2671633"/>
                  <a:gd name="connsiteY0" fmla="*/ 467677 h 2502215"/>
                  <a:gd name="connsiteX1" fmla="*/ 1709736 w 2671633"/>
                  <a:gd name="connsiteY1" fmla="*/ 934402 h 2502215"/>
                  <a:gd name="connsiteX2" fmla="*/ 1709734 w 2671633"/>
                  <a:gd name="connsiteY2" fmla="*/ 934401 h 2502215"/>
                  <a:gd name="connsiteX3" fmla="*/ 1709734 w 2671633"/>
                  <a:gd name="connsiteY3" fmla="*/ 2035488 h 2502215"/>
                  <a:gd name="connsiteX4" fmla="*/ 1709738 w 2671633"/>
                  <a:gd name="connsiteY4" fmla="*/ 2035490 h 2502215"/>
                  <a:gd name="connsiteX5" fmla="*/ 855346 w 2671633"/>
                  <a:gd name="connsiteY5" fmla="*/ 2502215 h 2502215"/>
                  <a:gd name="connsiteX6" fmla="*/ 0 w 2671633"/>
                  <a:gd name="connsiteY6" fmla="*/ 2035490 h 2502215"/>
                  <a:gd name="connsiteX7" fmla="*/ 855345 w 2671633"/>
                  <a:gd name="connsiteY7" fmla="*/ 1567814 h 2502215"/>
                  <a:gd name="connsiteX8" fmla="*/ 855343 w 2671633"/>
                  <a:gd name="connsiteY8" fmla="*/ 1567813 h 2502215"/>
                  <a:gd name="connsiteX9" fmla="*/ 855343 w 2671633"/>
                  <a:gd name="connsiteY9" fmla="*/ 467677 h 2502215"/>
                  <a:gd name="connsiteX10" fmla="*/ 855343 w 2671633"/>
                  <a:gd name="connsiteY10" fmla="*/ 467675 h 2502215"/>
                  <a:gd name="connsiteX11" fmla="*/ 855345 w 2671633"/>
                  <a:gd name="connsiteY11" fmla="*/ 467676 h 2502215"/>
                  <a:gd name="connsiteX12" fmla="*/ 1709736 w 2671633"/>
                  <a:gd name="connsiteY12" fmla="*/ 0 h 2502215"/>
                  <a:gd name="connsiteX13" fmla="*/ 2671633 w 2671633"/>
                  <a:gd name="connsiteY13" fmla="*/ 574229 h 2502215"/>
                  <a:gd name="connsiteX0" fmla="*/ 2565081 w 2565081"/>
                  <a:gd name="connsiteY0" fmla="*/ 467677 h 2502215"/>
                  <a:gd name="connsiteX1" fmla="*/ 1709736 w 2565081"/>
                  <a:gd name="connsiteY1" fmla="*/ 934402 h 2502215"/>
                  <a:gd name="connsiteX2" fmla="*/ 1709734 w 2565081"/>
                  <a:gd name="connsiteY2" fmla="*/ 934401 h 2502215"/>
                  <a:gd name="connsiteX3" fmla="*/ 1709734 w 2565081"/>
                  <a:gd name="connsiteY3" fmla="*/ 2035488 h 2502215"/>
                  <a:gd name="connsiteX4" fmla="*/ 1709738 w 2565081"/>
                  <a:gd name="connsiteY4" fmla="*/ 2035490 h 2502215"/>
                  <a:gd name="connsiteX5" fmla="*/ 855346 w 2565081"/>
                  <a:gd name="connsiteY5" fmla="*/ 2502215 h 2502215"/>
                  <a:gd name="connsiteX6" fmla="*/ 0 w 2565081"/>
                  <a:gd name="connsiteY6" fmla="*/ 2035490 h 2502215"/>
                  <a:gd name="connsiteX7" fmla="*/ 855345 w 2565081"/>
                  <a:gd name="connsiteY7" fmla="*/ 1567814 h 2502215"/>
                  <a:gd name="connsiteX8" fmla="*/ 855343 w 2565081"/>
                  <a:gd name="connsiteY8" fmla="*/ 1567813 h 2502215"/>
                  <a:gd name="connsiteX9" fmla="*/ 855343 w 2565081"/>
                  <a:gd name="connsiteY9" fmla="*/ 467677 h 2502215"/>
                  <a:gd name="connsiteX10" fmla="*/ 855343 w 2565081"/>
                  <a:gd name="connsiteY10" fmla="*/ 467675 h 2502215"/>
                  <a:gd name="connsiteX11" fmla="*/ 855345 w 2565081"/>
                  <a:gd name="connsiteY11" fmla="*/ 467676 h 2502215"/>
                  <a:gd name="connsiteX12" fmla="*/ 1709736 w 2565081"/>
                  <a:gd name="connsiteY12" fmla="*/ 0 h 2502215"/>
                  <a:gd name="connsiteX0" fmla="*/ 2565081 w 2565081"/>
                  <a:gd name="connsiteY0" fmla="*/ 2 h 2034540"/>
                  <a:gd name="connsiteX1" fmla="*/ 1709736 w 2565081"/>
                  <a:gd name="connsiteY1" fmla="*/ 466727 h 2034540"/>
                  <a:gd name="connsiteX2" fmla="*/ 1709734 w 2565081"/>
                  <a:gd name="connsiteY2" fmla="*/ 466726 h 2034540"/>
                  <a:gd name="connsiteX3" fmla="*/ 1709734 w 2565081"/>
                  <a:gd name="connsiteY3" fmla="*/ 1567813 h 2034540"/>
                  <a:gd name="connsiteX4" fmla="*/ 1709738 w 2565081"/>
                  <a:gd name="connsiteY4" fmla="*/ 1567815 h 2034540"/>
                  <a:gd name="connsiteX5" fmla="*/ 855346 w 2565081"/>
                  <a:gd name="connsiteY5" fmla="*/ 2034540 h 2034540"/>
                  <a:gd name="connsiteX6" fmla="*/ 0 w 2565081"/>
                  <a:gd name="connsiteY6" fmla="*/ 1567815 h 2034540"/>
                  <a:gd name="connsiteX7" fmla="*/ 855345 w 2565081"/>
                  <a:gd name="connsiteY7" fmla="*/ 1100139 h 2034540"/>
                  <a:gd name="connsiteX8" fmla="*/ 855343 w 2565081"/>
                  <a:gd name="connsiteY8" fmla="*/ 1100138 h 2034540"/>
                  <a:gd name="connsiteX9" fmla="*/ 855343 w 2565081"/>
                  <a:gd name="connsiteY9" fmla="*/ 2 h 2034540"/>
                  <a:gd name="connsiteX10" fmla="*/ 855343 w 2565081"/>
                  <a:gd name="connsiteY10" fmla="*/ 0 h 2034540"/>
                  <a:gd name="connsiteX11" fmla="*/ 855345 w 2565081"/>
                  <a:gd name="connsiteY11" fmla="*/ 1 h 2034540"/>
                  <a:gd name="connsiteX0" fmla="*/ 1709736 w 1709737"/>
                  <a:gd name="connsiteY0" fmla="*/ 466727 h 2034540"/>
                  <a:gd name="connsiteX1" fmla="*/ 1709734 w 1709737"/>
                  <a:gd name="connsiteY1" fmla="*/ 466726 h 2034540"/>
                  <a:gd name="connsiteX2" fmla="*/ 1709734 w 1709737"/>
                  <a:gd name="connsiteY2" fmla="*/ 1567813 h 2034540"/>
                  <a:gd name="connsiteX3" fmla="*/ 1709738 w 1709737"/>
                  <a:gd name="connsiteY3" fmla="*/ 1567815 h 2034540"/>
                  <a:gd name="connsiteX4" fmla="*/ 855346 w 1709737"/>
                  <a:gd name="connsiteY4" fmla="*/ 2034540 h 2034540"/>
                  <a:gd name="connsiteX5" fmla="*/ 0 w 1709737"/>
                  <a:gd name="connsiteY5" fmla="*/ 1567815 h 2034540"/>
                  <a:gd name="connsiteX6" fmla="*/ 855345 w 1709737"/>
                  <a:gd name="connsiteY6" fmla="*/ 1100139 h 2034540"/>
                  <a:gd name="connsiteX7" fmla="*/ 855343 w 1709737"/>
                  <a:gd name="connsiteY7" fmla="*/ 1100138 h 2034540"/>
                  <a:gd name="connsiteX8" fmla="*/ 855343 w 1709737"/>
                  <a:gd name="connsiteY8" fmla="*/ 2 h 2034540"/>
                  <a:gd name="connsiteX9" fmla="*/ 855343 w 1709737"/>
                  <a:gd name="connsiteY9" fmla="*/ 0 h 2034540"/>
                  <a:gd name="connsiteX10" fmla="*/ 855345 w 1709737"/>
                  <a:gd name="connsiteY10" fmla="*/ 1 h 2034540"/>
                  <a:gd name="connsiteX0" fmla="*/ 1709736 w 1709738"/>
                  <a:gd name="connsiteY0" fmla="*/ 466727 h 2034540"/>
                  <a:gd name="connsiteX1" fmla="*/ 1709734 w 1709738"/>
                  <a:gd name="connsiteY1" fmla="*/ 1567813 h 2034540"/>
                  <a:gd name="connsiteX2" fmla="*/ 1709738 w 1709738"/>
                  <a:gd name="connsiteY2" fmla="*/ 1567815 h 2034540"/>
                  <a:gd name="connsiteX3" fmla="*/ 855346 w 1709738"/>
                  <a:gd name="connsiteY3" fmla="*/ 2034540 h 2034540"/>
                  <a:gd name="connsiteX4" fmla="*/ 0 w 1709738"/>
                  <a:gd name="connsiteY4" fmla="*/ 1567815 h 2034540"/>
                  <a:gd name="connsiteX5" fmla="*/ 855345 w 1709738"/>
                  <a:gd name="connsiteY5" fmla="*/ 1100139 h 2034540"/>
                  <a:gd name="connsiteX6" fmla="*/ 855343 w 1709738"/>
                  <a:gd name="connsiteY6" fmla="*/ 1100138 h 2034540"/>
                  <a:gd name="connsiteX7" fmla="*/ 855343 w 1709738"/>
                  <a:gd name="connsiteY7" fmla="*/ 2 h 2034540"/>
                  <a:gd name="connsiteX8" fmla="*/ 855343 w 1709738"/>
                  <a:gd name="connsiteY8" fmla="*/ 0 h 2034540"/>
                  <a:gd name="connsiteX9" fmla="*/ 855345 w 1709738"/>
                  <a:gd name="connsiteY9" fmla="*/ 1 h 2034540"/>
                  <a:gd name="connsiteX0" fmla="*/ 1709736 w 1709736"/>
                  <a:gd name="connsiteY0" fmla="*/ 466727 h 2034540"/>
                  <a:gd name="connsiteX1" fmla="*/ 1709734 w 1709736"/>
                  <a:gd name="connsiteY1" fmla="*/ 1567813 h 2034540"/>
                  <a:gd name="connsiteX2" fmla="*/ 855346 w 1709736"/>
                  <a:gd name="connsiteY2" fmla="*/ 2034540 h 2034540"/>
                  <a:gd name="connsiteX3" fmla="*/ 0 w 1709736"/>
                  <a:gd name="connsiteY3" fmla="*/ 1567815 h 2034540"/>
                  <a:gd name="connsiteX4" fmla="*/ 855345 w 1709736"/>
                  <a:gd name="connsiteY4" fmla="*/ 1100139 h 2034540"/>
                  <a:gd name="connsiteX5" fmla="*/ 855343 w 1709736"/>
                  <a:gd name="connsiteY5" fmla="*/ 1100138 h 2034540"/>
                  <a:gd name="connsiteX6" fmla="*/ 855343 w 1709736"/>
                  <a:gd name="connsiteY6" fmla="*/ 2 h 2034540"/>
                  <a:gd name="connsiteX7" fmla="*/ 855343 w 1709736"/>
                  <a:gd name="connsiteY7" fmla="*/ 0 h 2034540"/>
                  <a:gd name="connsiteX8" fmla="*/ 855345 w 1709736"/>
                  <a:gd name="connsiteY8" fmla="*/ 1 h 2034540"/>
                  <a:gd name="connsiteX0" fmla="*/ 1709734 w 1709734"/>
                  <a:gd name="connsiteY0" fmla="*/ 1567813 h 2034540"/>
                  <a:gd name="connsiteX1" fmla="*/ 855346 w 1709734"/>
                  <a:gd name="connsiteY1" fmla="*/ 2034540 h 2034540"/>
                  <a:gd name="connsiteX2" fmla="*/ 0 w 1709734"/>
                  <a:gd name="connsiteY2" fmla="*/ 1567815 h 2034540"/>
                  <a:gd name="connsiteX3" fmla="*/ 855345 w 1709734"/>
                  <a:gd name="connsiteY3" fmla="*/ 1100139 h 2034540"/>
                  <a:gd name="connsiteX4" fmla="*/ 855343 w 1709734"/>
                  <a:gd name="connsiteY4" fmla="*/ 1100138 h 2034540"/>
                  <a:gd name="connsiteX5" fmla="*/ 855343 w 1709734"/>
                  <a:gd name="connsiteY5" fmla="*/ 2 h 2034540"/>
                  <a:gd name="connsiteX6" fmla="*/ 855343 w 1709734"/>
                  <a:gd name="connsiteY6" fmla="*/ 0 h 2034540"/>
                  <a:gd name="connsiteX7" fmla="*/ 855345 w 1709734"/>
                  <a:gd name="connsiteY7" fmla="*/ 1 h 2034540"/>
                  <a:gd name="connsiteX0" fmla="*/ 855346 w 855346"/>
                  <a:gd name="connsiteY0" fmla="*/ 2034540 h 2034540"/>
                  <a:gd name="connsiteX1" fmla="*/ 0 w 855346"/>
                  <a:gd name="connsiteY1" fmla="*/ 1567815 h 2034540"/>
                  <a:gd name="connsiteX2" fmla="*/ 855345 w 855346"/>
                  <a:gd name="connsiteY2" fmla="*/ 1100139 h 2034540"/>
                  <a:gd name="connsiteX3" fmla="*/ 855343 w 855346"/>
                  <a:gd name="connsiteY3" fmla="*/ 1100138 h 2034540"/>
                  <a:gd name="connsiteX4" fmla="*/ 855343 w 855346"/>
                  <a:gd name="connsiteY4" fmla="*/ 2 h 2034540"/>
                  <a:gd name="connsiteX5" fmla="*/ 855343 w 855346"/>
                  <a:gd name="connsiteY5" fmla="*/ 0 h 2034540"/>
                  <a:gd name="connsiteX6" fmla="*/ 855345 w 855346"/>
                  <a:gd name="connsiteY6" fmla="*/ 1 h 203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5346" h="2034540">
                    <a:moveTo>
                      <a:pt x="855346" y="2034540"/>
                    </a:moveTo>
                    <a:lnTo>
                      <a:pt x="0" y="1567815"/>
                    </a:lnTo>
                    <a:lnTo>
                      <a:pt x="855345" y="1100139"/>
                    </a:lnTo>
                    <a:cubicBezTo>
                      <a:pt x="855344" y="1100139"/>
                      <a:pt x="855344" y="1100138"/>
                      <a:pt x="855343" y="1100138"/>
                    </a:cubicBezTo>
                    <a:lnTo>
                      <a:pt x="855343" y="2"/>
                    </a:lnTo>
                    <a:lnTo>
                      <a:pt x="855343" y="0"/>
                    </a:lnTo>
                    <a:cubicBezTo>
                      <a:pt x="855344" y="0"/>
                      <a:pt x="855344" y="1"/>
                      <a:pt x="855345" y="1"/>
                    </a:cubicBezTo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FF9C9FB6-79F2-41F1-872D-2184B91C8E00}"/>
                  </a:ext>
                </a:extLst>
              </p:cNvPr>
              <p:cNvCxnSpPr/>
              <p:nvPr/>
            </p:nvCxnSpPr>
            <p:spPr bwMode="ltGray">
              <a:xfrm>
                <a:off x="9981203" y="5098858"/>
                <a:ext cx="733213" cy="400531"/>
              </a:xfrm>
              <a:prstGeom prst="line">
                <a:avLst/>
              </a:pr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577AEC4-9502-4D2D-B373-2F1CB4EFF9B8}"/>
                </a:ext>
              </a:extLst>
            </p:cNvPr>
            <p:cNvGrpSpPr/>
            <p:nvPr userDrawn="1"/>
          </p:nvGrpSpPr>
          <p:grpSpPr bwMode="ltGray">
            <a:xfrm>
              <a:off x="7545167" y="-21839"/>
              <a:ext cx="1192433" cy="1098538"/>
              <a:chOff x="7545167" y="-9139"/>
              <a:chExt cx="1192433" cy="1098538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713EA48F-163A-410A-8C97-A08AA1B2EE50}"/>
                  </a:ext>
                </a:extLst>
              </p:cNvPr>
              <p:cNvSpPr/>
              <p:nvPr userDrawn="1"/>
            </p:nvSpPr>
            <p:spPr bwMode="ltGray">
              <a:xfrm>
                <a:off x="7550108" y="-9139"/>
                <a:ext cx="591604" cy="774738"/>
              </a:xfrm>
              <a:custGeom>
                <a:avLst/>
                <a:gdLst>
                  <a:gd name="connsiteX0" fmla="*/ 24121 w 591604"/>
                  <a:gd name="connsiteY0" fmla="*/ 0 h 774738"/>
                  <a:gd name="connsiteX1" fmla="*/ 591604 w 591604"/>
                  <a:gd name="connsiteY1" fmla="*/ 0 h 774738"/>
                  <a:gd name="connsiteX2" fmla="*/ 591604 w 591604"/>
                  <a:gd name="connsiteY2" fmla="*/ 451265 h 774738"/>
                  <a:gd name="connsiteX3" fmla="*/ 0 w 591604"/>
                  <a:gd name="connsiteY3" fmla="*/ 774738 h 774738"/>
                  <a:gd name="connsiteX4" fmla="*/ 0 w 591604"/>
                  <a:gd name="connsiteY4" fmla="*/ 13162 h 77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1604" h="774738">
                    <a:moveTo>
                      <a:pt x="24121" y="0"/>
                    </a:moveTo>
                    <a:lnTo>
                      <a:pt x="591604" y="0"/>
                    </a:lnTo>
                    <a:lnTo>
                      <a:pt x="591604" y="451265"/>
                    </a:lnTo>
                    <a:lnTo>
                      <a:pt x="0" y="774738"/>
                    </a:lnTo>
                    <a:lnTo>
                      <a:pt x="0" y="13162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3E1E199B-B230-4884-9F60-9B781B11B8FF}"/>
                  </a:ext>
                </a:extLst>
              </p:cNvPr>
              <p:cNvSpPr/>
              <p:nvPr userDrawn="1"/>
            </p:nvSpPr>
            <p:spPr bwMode="ltGray">
              <a:xfrm>
                <a:off x="8141712" y="-9139"/>
                <a:ext cx="590944" cy="774738"/>
              </a:xfrm>
              <a:custGeom>
                <a:avLst/>
                <a:gdLst>
                  <a:gd name="connsiteX0" fmla="*/ 0 w 590944"/>
                  <a:gd name="connsiteY0" fmla="*/ 0 h 774738"/>
                  <a:gd name="connsiteX1" fmla="*/ 566850 w 590944"/>
                  <a:gd name="connsiteY1" fmla="*/ 0 h 774738"/>
                  <a:gd name="connsiteX2" fmla="*/ 590944 w 590944"/>
                  <a:gd name="connsiteY2" fmla="*/ 13162 h 774738"/>
                  <a:gd name="connsiteX3" fmla="*/ 590944 w 590944"/>
                  <a:gd name="connsiteY3" fmla="*/ 774738 h 774738"/>
                  <a:gd name="connsiteX4" fmla="*/ 0 w 590944"/>
                  <a:gd name="connsiteY4" fmla="*/ 451265 h 77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944" h="774738">
                    <a:moveTo>
                      <a:pt x="0" y="0"/>
                    </a:moveTo>
                    <a:lnTo>
                      <a:pt x="566850" y="0"/>
                    </a:lnTo>
                    <a:lnTo>
                      <a:pt x="590944" y="13162"/>
                    </a:lnTo>
                    <a:lnTo>
                      <a:pt x="590944" y="774738"/>
                    </a:lnTo>
                    <a:lnTo>
                      <a:pt x="0" y="451265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FB98E4A3-2599-4DEB-8ECC-F004500FBF6A}"/>
                  </a:ext>
                </a:extLst>
              </p:cNvPr>
              <p:cNvSpPr/>
              <p:nvPr userDrawn="1"/>
            </p:nvSpPr>
            <p:spPr bwMode="ltGray">
              <a:xfrm>
                <a:off x="7545167" y="437185"/>
                <a:ext cx="1192433" cy="65221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6B74F55-4583-4B26-A4E0-71C00B14AFF6}"/>
                </a:ext>
              </a:extLst>
            </p:cNvPr>
            <p:cNvGrpSpPr/>
            <p:nvPr userDrawn="1"/>
          </p:nvGrpSpPr>
          <p:grpSpPr bwMode="ltGray">
            <a:xfrm>
              <a:off x="6256117" y="5896894"/>
              <a:ext cx="1057910" cy="971314"/>
              <a:chOff x="6256117" y="5896894"/>
              <a:chExt cx="1057910" cy="971314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C4D1900-D812-4B27-AC50-B2795AD953C3}"/>
                  </a:ext>
                </a:extLst>
              </p:cNvPr>
              <p:cNvSpPr/>
              <p:nvPr userDrawn="1"/>
            </p:nvSpPr>
            <p:spPr bwMode="ltGray">
              <a:xfrm>
                <a:off x="6256117" y="5896894"/>
                <a:ext cx="532466" cy="971314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483ECFC2-9749-4525-973B-EAA0BC0FC62B}"/>
                  </a:ext>
                </a:extLst>
              </p:cNvPr>
              <p:cNvSpPr/>
              <p:nvPr userDrawn="1"/>
            </p:nvSpPr>
            <p:spPr bwMode="ltGray">
              <a:xfrm>
                <a:off x="6781561" y="5896894"/>
                <a:ext cx="532466" cy="971314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0A3ABF7E-B2D4-4B7A-9B6E-0EB3223E4EE4}"/>
                  </a:ext>
                </a:extLst>
              </p:cNvPr>
              <p:cNvSpPr/>
              <p:nvPr userDrawn="1"/>
            </p:nvSpPr>
            <p:spPr bwMode="ltGray">
              <a:xfrm>
                <a:off x="6260506" y="6577107"/>
                <a:ext cx="1050305" cy="287297"/>
              </a:xfrm>
              <a:custGeom>
                <a:avLst/>
                <a:gdLst>
                  <a:gd name="connsiteX0" fmla="*/ 855344 w 1709736"/>
                  <a:gd name="connsiteY0" fmla="*/ 934401 h 1083252"/>
                  <a:gd name="connsiteX1" fmla="*/ 1709736 w 1709736"/>
                  <a:gd name="connsiteY1" fmla="*/ 467676 h 1083252"/>
                  <a:gd name="connsiteX2" fmla="*/ 855344 w 1709736"/>
                  <a:gd name="connsiteY2" fmla="*/ -1 h 1083252"/>
                  <a:gd name="connsiteX3" fmla="*/ -1 w 1709736"/>
                  <a:gd name="connsiteY3" fmla="*/ 467676 h 1083252"/>
                  <a:gd name="connsiteX4" fmla="*/ 1004194 w 1709736"/>
                  <a:gd name="connsiteY4" fmla="*/ 1083251 h 1083252"/>
                  <a:gd name="connsiteX0" fmla="*/ 855346 w 1709738"/>
                  <a:gd name="connsiteY0" fmla="*/ 934403 h 934403"/>
                  <a:gd name="connsiteX1" fmla="*/ 1709738 w 1709738"/>
                  <a:gd name="connsiteY1" fmla="*/ 467678 h 934403"/>
                  <a:gd name="connsiteX2" fmla="*/ 855346 w 1709738"/>
                  <a:gd name="connsiteY2" fmla="*/ 1 h 934403"/>
                  <a:gd name="connsiteX3" fmla="*/ 1 w 1709738"/>
                  <a:gd name="connsiteY3" fmla="*/ 467678 h 934403"/>
                  <a:gd name="connsiteX0" fmla="*/ 1709736 w 1709736"/>
                  <a:gd name="connsiteY0" fmla="*/ 467676 h 467676"/>
                  <a:gd name="connsiteX1" fmla="*/ 855344 w 1709736"/>
                  <a:gd name="connsiteY1" fmla="*/ -1 h 467676"/>
                  <a:gd name="connsiteX2" fmla="*/ -1 w 1709736"/>
                  <a:gd name="connsiteY2" fmla="*/ 467676 h 467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9736" h="467676">
                    <a:moveTo>
                      <a:pt x="1709736" y="467676"/>
                    </a:moveTo>
                    <a:lnTo>
                      <a:pt x="855344" y="-1"/>
                    </a:lnTo>
                    <a:lnTo>
                      <a:pt x="-1" y="467676"/>
                    </a:lnTo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9201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84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556767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4200" y="1435497"/>
            <a:ext cx="11018520" cy="23083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25241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853204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7481"/>
            <a:ext cx="5212080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5278796-7B84-4D67-88CD-BF78BB06D2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9914" y="1437481"/>
            <a:ext cx="5212080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438193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754DF-CB0E-46F9-AA3C-00BC673EB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767125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3" orient="horz" pos="900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31026A-4A74-439D-A8F5-DB82A03E7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317633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72410"/>
          </a:xfrm>
        </p:spPr>
        <p:txBody>
          <a:bodyPr tIns="64008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248988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quar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200F7B6E-608C-4712-A939-BEBE059E295A}"/>
              </a:ext>
            </a:extLst>
          </p:cNvPr>
          <p:cNvGrpSpPr/>
          <p:nvPr userDrawn="1"/>
        </p:nvGrpSpPr>
        <p:grpSpPr bwMode="ltGray">
          <a:xfrm>
            <a:off x="6256117" y="-21839"/>
            <a:ext cx="5932086" cy="6890047"/>
            <a:chOff x="6256117" y="-21839"/>
            <a:chExt cx="5932086" cy="6890047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6DC5E8A2-8275-4F90-BA55-9B66D81C4A9F}"/>
                </a:ext>
              </a:extLst>
            </p:cNvPr>
            <p:cNvGrpSpPr/>
            <p:nvPr userDrawn="1"/>
          </p:nvGrpSpPr>
          <p:grpSpPr bwMode="ltGray">
            <a:xfrm>
              <a:off x="8507413" y="1457714"/>
              <a:ext cx="3680790" cy="5392441"/>
              <a:chOff x="8507413" y="1457714"/>
              <a:chExt cx="3680790" cy="5392441"/>
            </a:xfrm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6C563208-4732-48A3-81E6-533A2E2DD538}"/>
                  </a:ext>
                </a:extLst>
              </p:cNvPr>
              <p:cNvSpPr/>
              <p:nvPr/>
            </p:nvSpPr>
            <p:spPr bwMode="ltGray">
              <a:xfrm>
                <a:off x="8507413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D0ADC22-C4D5-4BE8-99A8-91566ADDBF50}"/>
                  </a:ext>
                </a:extLst>
              </p:cNvPr>
              <p:cNvSpPr/>
              <p:nvPr/>
            </p:nvSpPr>
            <p:spPr bwMode="ltGray">
              <a:xfrm>
                <a:off x="9241444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91C4D457-0F93-4853-AB02-01C200DE6658}"/>
                  </a:ext>
                </a:extLst>
              </p:cNvPr>
              <p:cNvSpPr/>
              <p:nvPr/>
            </p:nvSpPr>
            <p:spPr bwMode="ltGray">
              <a:xfrm>
                <a:off x="8507413" y="3747272"/>
                <a:ext cx="1479509" cy="80923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E8D605B0-4DEE-4101-AC83-CD1D15D14DB9}"/>
                  </a:ext>
                </a:extLst>
              </p:cNvPr>
              <p:cNvSpPr/>
              <p:nvPr/>
            </p:nvSpPr>
            <p:spPr bwMode="ltGray">
              <a:xfrm>
                <a:off x="8507413" y="5493257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8234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2EF14ED5-2275-4C01-96DD-1D24FE9FD6EE}"/>
                  </a:ext>
                </a:extLst>
              </p:cNvPr>
              <p:cNvSpPr/>
              <p:nvPr/>
            </p:nvSpPr>
            <p:spPr bwMode="ltGray">
              <a:xfrm>
                <a:off x="9241444" y="5493257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8234"/>
                    </a:moveTo>
                    <a:lnTo>
                      <a:pt x="861536" y="1574959"/>
                    </a:lnTo>
                    <a:lnTo>
                      <a:pt x="861536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F31E8C76-6A67-4E1C-BCC4-8D2ABCC0212A}"/>
                  </a:ext>
                </a:extLst>
              </p:cNvPr>
              <p:cNvSpPr/>
              <p:nvPr/>
            </p:nvSpPr>
            <p:spPr bwMode="ltGray">
              <a:xfrm>
                <a:off x="8513545" y="6444311"/>
                <a:ext cx="1467248" cy="400530"/>
              </a:xfrm>
              <a:custGeom>
                <a:avLst/>
                <a:gdLst>
                  <a:gd name="connsiteX0" fmla="*/ 855345 w 1709736"/>
                  <a:gd name="connsiteY0" fmla="*/ 934403 h 1040954"/>
                  <a:gd name="connsiteX1" fmla="*/ 1709737 w 1709736"/>
                  <a:gd name="connsiteY1" fmla="*/ 466725 h 1040954"/>
                  <a:gd name="connsiteX2" fmla="*/ 855345 w 1709736"/>
                  <a:gd name="connsiteY2" fmla="*/ 0 h 1040954"/>
                  <a:gd name="connsiteX3" fmla="*/ 0 w 1709736"/>
                  <a:gd name="connsiteY3" fmla="*/ 466725 h 1040954"/>
                  <a:gd name="connsiteX4" fmla="*/ 961897 w 1709736"/>
                  <a:gd name="connsiteY4" fmla="*/ 1040955 h 1040954"/>
                  <a:gd name="connsiteX0" fmla="*/ 855345 w 1709737"/>
                  <a:gd name="connsiteY0" fmla="*/ 934403 h 934403"/>
                  <a:gd name="connsiteX1" fmla="*/ 1709737 w 1709737"/>
                  <a:gd name="connsiteY1" fmla="*/ 466725 h 934403"/>
                  <a:gd name="connsiteX2" fmla="*/ 855345 w 1709737"/>
                  <a:gd name="connsiteY2" fmla="*/ 0 h 934403"/>
                  <a:gd name="connsiteX3" fmla="*/ 0 w 1709737"/>
                  <a:gd name="connsiteY3" fmla="*/ 466725 h 934403"/>
                  <a:gd name="connsiteX0" fmla="*/ 1709737 w 1709737"/>
                  <a:gd name="connsiteY0" fmla="*/ 466725 h 466725"/>
                  <a:gd name="connsiteX1" fmla="*/ 855345 w 1709737"/>
                  <a:gd name="connsiteY1" fmla="*/ 0 h 466725"/>
                  <a:gd name="connsiteX2" fmla="*/ 0 w 1709737"/>
                  <a:gd name="connsiteY2" fmla="*/ 466725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9737" h="466725">
                    <a:moveTo>
                      <a:pt x="1709737" y="466725"/>
                    </a:moveTo>
                    <a:lnTo>
                      <a:pt x="855345" y="0"/>
                    </a:lnTo>
                    <a:lnTo>
                      <a:pt x="0" y="466725"/>
                    </a:lnTo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9ABDD9FA-82C7-4E69-9895-354AD0BDD19E}"/>
                  </a:ext>
                </a:extLst>
              </p:cNvPr>
              <p:cNvSpPr/>
              <p:nvPr/>
            </p:nvSpPr>
            <p:spPr bwMode="ltGray">
              <a:xfrm>
                <a:off x="9241444" y="4148621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006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2A7CD18E-2839-44B2-9BA7-6356529D686A}"/>
                  </a:ext>
                </a:extLst>
              </p:cNvPr>
              <p:cNvSpPr/>
              <p:nvPr/>
            </p:nvSpPr>
            <p:spPr bwMode="ltGray">
              <a:xfrm>
                <a:off x="9974659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0B7E64CE-434E-410A-823C-4872E71DD278}"/>
                  </a:ext>
                </a:extLst>
              </p:cNvPr>
              <p:cNvSpPr/>
              <p:nvPr/>
            </p:nvSpPr>
            <p:spPr bwMode="ltGray">
              <a:xfrm>
                <a:off x="9247573" y="3753404"/>
                <a:ext cx="2200463" cy="2147333"/>
              </a:xfrm>
              <a:custGeom>
                <a:avLst/>
                <a:gdLst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646487 w 2564131"/>
                  <a:gd name="connsiteY7" fmla="*/ 2000030 h 2502221"/>
                  <a:gd name="connsiteX8" fmla="*/ 854393 w 2564131"/>
                  <a:gd name="connsiteY8" fmla="*/ 1567818 h 2502221"/>
                  <a:gd name="connsiteX9" fmla="*/ 1709739 w 2564131"/>
                  <a:gd name="connsiteY9" fmla="*/ 0 h 2502221"/>
                  <a:gd name="connsiteX10" fmla="*/ 2564131 w 2564131"/>
                  <a:gd name="connsiteY10" fmla="*/ 467677 h 2502221"/>
                  <a:gd name="connsiteX11" fmla="*/ 1709739 w 2564131"/>
                  <a:gd name="connsiteY11" fmla="*/ 934402 h 2502221"/>
                  <a:gd name="connsiteX12" fmla="*/ 854393 w 2564131"/>
                  <a:gd name="connsiteY12" fmla="*/ 467677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1139551 w 2564131"/>
                  <a:gd name="connsiteY8" fmla="*/ 1721386 h 2502221"/>
                  <a:gd name="connsiteX9" fmla="*/ 854393 w 2564131"/>
                  <a:gd name="connsiteY9" fmla="*/ 1567818 h 2502221"/>
                  <a:gd name="connsiteX10" fmla="*/ 854393 w 2564131"/>
                  <a:gd name="connsiteY10" fmla="*/ 467680 h 2502221"/>
                  <a:gd name="connsiteX11" fmla="*/ 1709739 w 2564131"/>
                  <a:gd name="connsiteY11" fmla="*/ 0 h 2502221"/>
                  <a:gd name="connsiteX12" fmla="*/ 2564131 w 2564131"/>
                  <a:gd name="connsiteY12" fmla="*/ 467677 h 2502221"/>
                  <a:gd name="connsiteX13" fmla="*/ 1709739 w 2564131"/>
                  <a:gd name="connsiteY13" fmla="*/ 934402 h 2502221"/>
                  <a:gd name="connsiteX14" fmla="*/ 854393 w 2564131"/>
                  <a:gd name="connsiteY14" fmla="*/ 467677 h 2502221"/>
                  <a:gd name="connsiteX15" fmla="*/ 1709739 w 2564131"/>
                  <a:gd name="connsiteY15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139551 w 2564131"/>
                  <a:gd name="connsiteY7" fmla="*/ 1721386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854393 w 2564131"/>
                  <a:gd name="connsiteY7" fmla="*/ 1567818 h 2502221"/>
                  <a:gd name="connsiteX8" fmla="*/ 854393 w 2564131"/>
                  <a:gd name="connsiteY8" fmla="*/ 467680 h 2502221"/>
                  <a:gd name="connsiteX9" fmla="*/ 1709739 w 2564131"/>
                  <a:gd name="connsiteY9" fmla="*/ 0 h 2502221"/>
                  <a:gd name="connsiteX10" fmla="*/ 2564131 w 2564131"/>
                  <a:gd name="connsiteY10" fmla="*/ 467677 h 2502221"/>
                  <a:gd name="connsiteX11" fmla="*/ 1709739 w 2564131"/>
                  <a:gd name="connsiteY11" fmla="*/ 934402 h 2502221"/>
                  <a:gd name="connsiteX12" fmla="*/ 854393 w 2564131"/>
                  <a:gd name="connsiteY12" fmla="*/ 467677 h 2502221"/>
                  <a:gd name="connsiteX13" fmla="*/ 1709739 w 2564131"/>
                  <a:gd name="connsiteY13" fmla="*/ 0 h 2502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64131" h="2502221">
                    <a:moveTo>
                      <a:pt x="854393" y="467680"/>
                    </a:moveTo>
                    <a:lnTo>
                      <a:pt x="1709737" y="934405"/>
                    </a:lnTo>
                    <a:lnTo>
                      <a:pt x="1709737" y="2034543"/>
                    </a:lnTo>
                    <a:cubicBezTo>
                      <a:pt x="1709738" y="2034543"/>
                      <a:pt x="1709738" y="2034544"/>
                      <a:pt x="1709739" y="2034544"/>
                    </a:cubicBezTo>
                    <a:lnTo>
                      <a:pt x="854393" y="2502221"/>
                    </a:lnTo>
                    <a:lnTo>
                      <a:pt x="0" y="2034544"/>
                    </a:lnTo>
                    <a:lnTo>
                      <a:pt x="854393" y="1567819"/>
                    </a:lnTo>
                    <a:lnTo>
                      <a:pt x="854393" y="1567818"/>
                    </a:lnTo>
                    <a:lnTo>
                      <a:pt x="854393" y="467680"/>
                    </a:lnTo>
                    <a:close/>
                    <a:moveTo>
                      <a:pt x="1709739" y="0"/>
                    </a:moveTo>
                    <a:lnTo>
                      <a:pt x="2564131" y="467677"/>
                    </a:lnTo>
                    <a:lnTo>
                      <a:pt x="1709739" y="934402"/>
                    </a:lnTo>
                    <a:lnTo>
                      <a:pt x="854393" y="467677"/>
                    </a:lnTo>
                    <a:lnTo>
                      <a:pt x="1709739" y="0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0D92AA81-D52A-4877-AE2C-AB5B4D374D19}"/>
                  </a:ext>
                </a:extLst>
              </p:cNvPr>
              <p:cNvSpPr/>
              <p:nvPr/>
            </p:nvSpPr>
            <p:spPr bwMode="ltGray">
              <a:xfrm>
                <a:off x="10708694" y="5092729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BE84D11A-0DE4-40A8-BB80-889FF30CCE03}"/>
                  </a:ext>
                </a:extLst>
              </p:cNvPr>
              <p:cNvSpPr/>
              <p:nvPr/>
            </p:nvSpPr>
            <p:spPr bwMode="ltGray">
              <a:xfrm>
                <a:off x="11441908" y="5092729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A80E0B5D-2F12-4C6E-92C5-3765C579ADE8}"/>
                  </a:ext>
                </a:extLst>
              </p:cNvPr>
              <p:cNvSpPr/>
              <p:nvPr/>
            </p:nvSpPr>
            <p:spPr bwMode="ltGray">
              <a:xfrm>
                <a:off x="10708694" y="6036831"/>
                <a:ext cx="1479509" cy="80923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765DAB00-242D-4D78-B6BF-F678C14B519F}"/>
                  </a:ext>
                </a:extLst>
              </p:cNvPr>
              <p:cNvSpPr/>
              <p:nvPr/>
            </p:nvSpPr>
            <p:spPr bwMode="ltGray">
              <a:xfrm>
                <a:off x="10708694" y="1457714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D824698C-3D67-4D42-9DE6-531F5A0C7EA3}"/>
                  </a:ext>
                </a:extLst>
              </p:cNvPr>
              <p:cNvSpPr/>
              <p:nvPr/>
            </p:nvSpPr>
            <p:spPr bwMode="ltGray">
              <a:xfrm>
                <a:off x="11441908" y="1457714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699246CD-F05A-4044-B7A4-384A7B272509}"/>
                  </a:ext>
                </a:extLst>
              </p:cNvPr>
              <p:cNvSpPr/>
              <p:nvPr/>
            </p:nvSpPr>
            <p:spPr bwMode="ltGray">
              <a:xfrm>
                <a:off x="10708694" y="2401820"/>
                <a:ext cx="1479509" cy="809235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06930CAB-4305-4191-AD01-9D22AAD264D9}"/>
                  </a:ext>
                </a:extLst>
              </p:cNvPr>
              <p:cNvSpPr/>
              <p:nvPr/>
            </p:nvSpPr>
            <p:spPr bwMode="ltGray">
              <a:xfrm>
                <a:off x="11451715" y="2809296"/>
                <a:ext cx="734033" cy="1745983"/>
              </a:xfrm>
              <a:custGeom>
                <a:avLst/>
                <a:gdLst>
                  <a:gd name="connsiteX0" fmla="*/ 1709736 w 2565081"/>
                  <a:gd name="connsiteY0" fmla="*/ 0 h 2502215"/>
                  <a:gd name="connsiteX1" fmla="*/ 2565081 w 2565081"/>
                  <a:gd name="connsiteY1" fmla="*/ 467677 h 2502215"/>
                  <a:gd name="connsiteX2" fmla="*/ 1709736 w 2565081"/>
                  <a:gd name="connsiteY2" fmla="*/ 934402 h 2502215"/>
                  <a:gd name="connsiteX3" fmla="*/ 1709734 w 2565081"/>
                  <a:gd name="connsiteY3" fmla="*/ 934401 h 2502215"/>
                  <a:gd name="connsiteX4" fmla="*/ 1709734 w 2565081"/>
                  <a:gd name="connsiteY4" fmla="*/ 2035488 h 2502215"/>
                  <a:gd name="connsiteX5" fmla="*/ 1709738 w 2565081"/>
                  <a:gd name="connsiteY5" fmla="*/ 2035490 h 2502215"/>
                  <a:gd name="connsiteX6" fmla="*/ 855346 w 2565081"/>
                  <a:gd name="connsiteY6" fmla="*/ 2502215 h 2502215"/>
                  <a:gd name="connsiteX7" fmla="*/ 0 w 2565081"/>
                  <a:gd name="connsiteY7" fmla="*/ 2035490 h 2502215"/>
                  <a:gd name="connsiteX8" fmla="*/ 855345 w 2565081"/>
                  <a:gd name="connsiteY8" fmla="*/ 1567814 h 2502215"/>
                  <a:gd name="connsiteX9" fmla="*/ 855343 w 2565081"/>
                  <a:gd name="connsiteY9" fmla="*/ 1567813 h 2502215"/>
                  <a:gd name="connsiteX10" fmla="*/ 855343 w 2565081"/>
                  <a:gd name="connsiteY10" fmla="*/ 467677 h 2502215"/>
                  <a:gd name="connsiteX11" fmla="*/ 855343 w 2565081"/>
                  <a:gd name="connsiteY11" fmla="*/ 467675 h 2502215"/>
                  <a:gd name="connsiteX12" fmla="*/ 855345 w 2565081"/>
                  <a:gd name="connsiteY12" fmla="*/ 467676 h 2502215"/>
                  <a:gd name="connsiteX0" fmla="*/ 2565081 w 2671633"/>
                  <a:gd name="connsiteY0" fmla="*/ 467677 h 2502215"/>
                  <a:gd name="connsiteX1" fmla="*/ 1709736 w 2671633"/>
                  <a:gd name="connsiteY1" fmla="*/ 934402 h 2502215"/>
                  <a:gd name="connsiteX2" fmla="*/ 1709734 w 2671633"/>
                  <a:gd name="connsiteY2" fmla="*/ 934401 h 2502215"/>
                  <a:gd name="connsiteX3" fmla="*/ 1709734 w 2671633"/>
                  <a:gd name="connsiteY3" fmla="*/ 2035488 h 2502215"/>
                  <a:gd name="connsiteX4" fmla="*/ 1709738 w 2671633"/>
                  <a:gd name="connsiteY4" fmla="*/ 2035490 h 2502215"/>
                  <a:gd name="connsiteX5" fmla="*/ 855346 w 2671633"/>
                  <a:gd name="connsiteY5" fmla="*/ 2502215 h 2502215"/>
                  <a:gd name="connsiteX6" fmla="*/ 0 w 2671633"/>
                  <a:gd name="connsiteY6" fmla="*/ 2035490 h 2502215"/>
                  <a:gd name="connsiteX7" fmla="*/ 855345 w 2671633"/>
                  <a:gd name="connsiteY7" fmla="*/ 1567814 h 2502215"/>
                  <a:gd name="connsiteX8" fmla="*/ 855343 w 2671633"/>
                  <a:gd name="connsiteY8" fmla="*/ 1567813 h 2502215"/>
                  <a:gd name="connsiteX9" fmla="*/ 855343 w 2671633"/>
                  <a:gd name="connsiteY9" fmla="*/ 467677 h 2502215"/>
                  <a:gd name="connsiteX10" fmla="*/ 855343 w 2671633"/>
                  <a:gd name="connsiteY10" fmla="*/ 467675 h 2502215"/>
                  <a:gd name="connsiteX11" fmla="*/ 855345 w 2671633"/>
                  <a:gd name="connsiteY11" fmla="*/ 467676 h 2502215"/>
                  <a:gd name="connsiteX12" fmla="*/ 1709736 w 2671633"/>
                  <a:gd name="connsiteY12" fmla="*/ 0 h 2502215"/>
                  <a:gd name="connsiteX13" fmla="*/ 2671633 w 2671633"/>
                  <a:gd name="connsiteY13" fmla="*/ 574229 h 2502215"/>
                  <a:gd name="connsiteX0" fmla="*/ 2565081 w 2565081"/>
                  <a:gd name="connsiteY0" fmla="*/ 467677 h 2502215"/>
                  <a:gd name="connsiteX1" fmla="*/ 1709736 w 2565081"/>
                  <a:gd name="connsiteY1" fmla="*/ 934402 h 2502215"/>
                  <a:gd name="connsiteX2" fmla="*/ 1709734 w 2565081"/>
                  <a:gd name="connsiteY2" fmla="*/ 934401 h 2502215"/>
                  <a:gd name="connsiteX3" fmla="*/ 1709734 w 2565081"/>
                  <a:gd name="connsiteY3" fmla="*/ 2035488 h 2502215"/>
                  <a:gd name="connsiteX4" fmla="*/ 1709738 w 2565081"/>
                  <a:gd name="connsiteY4" fmla="*/ 2035490 h 2502215"/>
                  <a:gd name="connsiteX5" fmla="*/ 855346 w 2565081"/>
                  <a:gd name="connsiteY5" fmla="*/ 2502215 h 2502215"/>
                  <a:gd name="connsiteX6" fmla="*/ 0 w 2565081"/>
                  <a:gd name="connsiteY6" fmla="*/ 2035490 h 2502215"/>
                  <a:gd name="connsiteX7" fmla="*/ 855345 w 2565081"/>
                  <a:gd name="connsiteY7" fmla="*/ 1567814 h 2502215"/>
                  <a:gd name="connsiteX8" fmla="*/ 855343 w 2565081"/>
                  <a:gd name="connsiteY8" fmla="*/ 1567813 h 2502215"/>
                  <a:gd name="connsiteX9" fmla="*/ 855343 w 2565081"/>
                  <a:gd name="connsiteY9" fmla="*/ 467677 h 2502215"/>
                  <a:gd name="connsiteX10" fmla="*/ 855343 w 2565081"/>
                  <a:gd name="connsiteY10" fmla="*/ 467675 h 2502215"/>
                  <a:gd name="connsiteX11" fmla="*/ 855345 w 2565081"/>
                  <a:gd name="connsiteY11" fmla="*/ 467676 h 2502215"/>
                  <a:gd name="connsiteX12" fmla="*/ 1709736 w 2565081"/>
                  <a:gd name="connsiteY12" fmla="*/ 0 h 2502215"/>
                  <a:gd name="connsiteX0" fmla="*/ 2565081 w 2565081"/>
                  <a:gd name="connsiteY0" fmla="*/ 2 h 2034540"/>
                  <a:gd name="connsiteX1" fmla="*/ 1709736 w 2565081"/>
                  <a:gd name="connsiteY1" fmla="*/ 466727 h 2034540"/>
                  <a:gd name="connsiteX2" fmla="*/ 1709734 w 2565081"/>
                  <a:gd name="connsiteY2" fmla="*/ 466726 h 2034540"/>
                  <a:gd name="connsiteX3" fmla="*/ 1709734 w 2565081"/>
                  <a:gd name="connsiteY3" fmla="*/ 1567813 h 2034540"/>
                  <a:gd name="connsiteX4" fmla="*/ 1709738 w 2565081"/>
                  <a:gd name="connsiteY4" fmla="*/ 1567815 h 2034540"/>
                  <a:gd name="connsiteX5" fmla="*/ 855346 w 2565081"/>
                  <a:gd name="connsiteY5" fmla="*/ 2034540 h 2034540"/>
                  <a:gd name="connsiteX6" fmla="*/ 0 w 2565081"/>
                  <a:gd name="connsiteY6" fmla="*/ 1567815 h 2034540"/>
                  <a:gd name="connsiteX7" fmla="*/ 855345 w 2565081"/>
                  <a:gd name="connsiteY7" fmla="*/ 1100139 h 2034540"/>
                  <a:gd name="connsiteX8" fmla="*/ 855343 w 2565081"/>
                  <a:gd name="connsiteY8" fmla="*/ 1100138 h 2034540"/>
                  <a:gd name="connsiteX9" fmla="*/ 855343 w 2565081"/>
                  <a:gd name="connsiteY9" fmla="*/ 2 h 2034540"/>
                  <a:gd name="connsiteX10" fmla="*/ 855343 w 2565081"/>
                  <a:gd name="connsiteY10" fmla="*/ 0 h 2034540"/>
                  <a:gd name="connsiteX11" fmla="*/ 855345 w 2565081"/>
                  <a:gd name="connsiteY11" fmla="*/ 1 h 2034540"/>
                  <a:gd name="connsiteX0" fmla="*/ 1709736 w 1709737"/>
                  <a:gd name="connsiteY0" fmla="*/ 466727 h 2034540"/>
                  <a:gd name="connsiteX1" fmla="*/ 1709734 w 1709737"/>
                  <a:gd name="connsiteY1" fmla="*/ 466726 h 2034540"/>
                  <a:gd name="connsiteX2" fmla="*/ 1709734 w 1709737"/>
                  <a:gd name="connsiteY2" fmla="*/ 1567813 h 2034540"/>
                  <a:gd name="connsiteX3" fmla="*/ 1709738 w 1709737"/>
                  <a:gd name="connsiteY3" fmla="*/ 1567815 h 2034540"/>
                  <a:gd name="connsiteX4" fmla="*/ 855346 w 1709737"/>
                  <a:gd name="connsiteY4" fmla="*/ 2034540 h 2034540"/>
                  <a:gd name="connsiteX5" fmla="*/ 0 w 1709737"/>
                  <a:gd name="connsiteY5" fmla="*/ 1567815 h 2034540"/>
                  <a:gd name="connsiteX6" fmla="*/ 855345 w 1709737"/>
                  <a:gd name="connsiteY6" fmla="*/ 1100139 h 2034540"/>
                  <a:gd name="connsiteX7" fmla="*/ 855343 w 1709737"/>
                  <a:gd name="connsiteY7" fmla="*/ 1100138 h 2034540"/>
                  <a:gd name="connsiteX8" fmla="*/ 855343 w 1709737"/>
                  <a:gd name="connsiteY8" fmla="*/ 2 h 2034540"/>
                  <a:gd name="connsiteX9" fmla="*/ 855343 w 1709737"/>
                  <a:gd name="connsiteY9" fmla="*/ 0 h 2034540"/>
                  <a:gd name="connsiteX10" fmla="*/ 855345 w 1709737"/>
                  <a:gd name="connsiteY10" fmla="*/ 1 h 2034540"/>
                  <a:gd name="connsiteX0" fmla="*/ 1709736 w 1709738"/>
                  <a:gd name="connsiteY0" fmla="*/ 466727 h 2034540"/>
                  <a:gd name="connsiteX1" fmla="*/ 1709734 w 1709738"/>
                  <a:gd name="connsiteY1" fmla="*/ 1567813 h 2034540"/>
                  <a:gd name="connsiteX2" fmla="*/ 1709738 w 1709738"/>
                  <a:gd name="connsiteY2" fmla="*/ 1567815 h 2034540"/>
                  <a:gd name="connsiteX3" fmla="*/ 855346 w 1709738"/>
                  <a:gd name="connsiteY3" fmla="*/ 2034540 h 2034540"/>
                  <a:gd name="connsiteX4" fmla="*/ 0 w 1709738"/>
                  <a:gd name="connsiteY4" fmla="*/ 1567815 h 2034540"/>
                  <a:gd name="connsiteX5" fmla="*/ 855345 w 1709738"/>
                  <a:gd name="connsiteY5" fmla="*/ 1100139 h 2034540"/>
                  <a:gd name="connsiteX6" fmla="*/ 855343 w 1709738"/>
                  <a:gd name="connsiteY6" fmla="*/ 1100138 h 2034540"/>
                  <a:gd name="connsiteX7" fmla="*/ 855343 w 1709738"/>
                  <a:gd name="connsiteY7" fmla="*/ 2 h 2034540"/>
                  <a:gd name="connsiteX8" fmla="*/ 855343 w 1709738"/>
                  <a:gd name="connsiteY8" fmla="*/ 0 h 2034540"/>
                  <a:gd name="connsiteX9" fmla="*/ 855345 w 1709738"/>
                  <a:gd name="connsiteY9" fmla="*/ 1 h 2034540"/>
                  <a:gd name="connsiteX0" fmla="*/ 1709736 w 1709736"/>
                  <a:gd name="connsiteY0" fmla="*/ 466727 h 2034540"/>
                  <a:gd name="connsiteX1" fmla="*/ 1709734 w 1709736"/>
                  <a:gd name="connsiteY1" fmla="*/ 1567813 h 2034540"/>
                  <a:gd name="connsiteX2" fmla="*/ 855346 w 1709736"/>
                  <a:gd name="connsiteY2" fmla="*/ 2034540 h 2034540"/>
                  <a:gd name="connsiteX3" fmla="*/ 0 w 1709736"/>
                  <a:gd name="connsiteY3" fmla="*/ 1567815 h 2034540"/>
                  <a:gd name="connsiteX4" fmla="*/ 855345 w 1709736"/>
                  <a:gd name="connsiteY4" fmla="*/ 1100139 h 2034540"/>
                  <a:gd name="connsiteX5" fmla="*/ 855343 w 1709736"/>
                  <a:gd name="connsiteY5" fmla="*/ 1100138 h 2034540"/>
                  <a:gd name="connsiteX6" fmla="*/ 855343 w 1709736"/>
                  <a:gd name="connsiteY6" fmla="*/ 2 h 2034540"/>
                  <a:gd name="connsiteX7" fmla="*/ 855343 w 1709736"/>
                  <a:gd name="connsiteY7" fmla="*/ 0 h 2034540"/>
                  <a:gd name="connsiteX8" fmla="*/ 855345 w 1709736"/>
                  <a:gd name="connsiteY8" fmla="*/ 1 h 2034540"/>
                  <a:gd name="connsiteX0" fmla="*/ 1709734 w 1709734"/>
                  <a:gd name="connsiteY0" fmla="*/ 1567813 h 2034540"/>
                  <a:gd name="connsiteX1" fmla="*/ 855346 w 1709734"/>
                  <a:gd name="connsiteY1" fmla="*/ 2034540 h 2034540"/>
                  <a:gd name="connsiteX2" fmla="*/ 0 w 1709734"/>
                  <a:gd name="connsiteY2" fmla="*/ 1567815 h 2034540"/>
                  <a:gd name="connsiteX3" fmla="*/ 855345 w 1709734"/>
                  <a:gd name="connsiteY3" fmla="*/ 1100139 h 2034540"/>
                  <a:gd name="connsiteX4" fmla="*/ 855343 w 1709734"/>
                  <a:gd name="connsiteY4" fmla="*/ 1100138 h 2034540"/>
                  <a:gd name="connsiteX5" fmla="*/ 855343 w 1709734"/>
                  <a:gd name="connsiteY5" fmla="*/ 2 h 2034540"/>
                  <a:gd name="connsiteX6" fmla="*/ 855343 w 1709734"/>
                  <a:gd name="connsiteY6" fmla="*/ 0 h 2034540"/>
                  <a:gd name="connsiteX7" fmla="*/ 855345 w 1709734"/>
                  <a:gd name="connsiteY7" fmla="*/ 1 h 2034540"/>
                  <a:gd name="connsiteX0" fmla="*/ 855346 w 855346"/>
                  <a:gd name="connsiteY0" fmla="*/ 2034540 h 2034540"/>
                  <a:gd name="connsiteX1" fmla="*/ 0 w 855346"/>
                  <a:gd name="connsiteY1" fmla="*/ 1567815 h 2034540"/>
                  <a:gd name="connsiteX2" fmla="*/ 855345 w 855346"/>
                  <a:gd name="connsiteY2" fmla="*/ 1100139 h 2034540"/>
                  <a:gd name="connsiteX3" fmla="*/ 855343 w 855346"/>
                  <a:gd name="connsiteY3" fmla="*/ 1100138 h 2034540"/>
                  <a:gd name="connsiteX4" fmla="*/ 855343 w 855346"/>
                  <a:gd name="connsiteY4" fmla="*/ 2 h 2034540"/>
                  <a:gd name="connsiteX5" fmla="*/ 855343 w 855346"/>
                  <a:gd name="connsiteY5" fmla="*/ 0 h 2034540"/>
                  <a:gd name="connsiteX6" fmla="*/ 855345 w 855346"/>
                  <a:gd name="connsiteY6" fmla="*/ 1 h 203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5346" h="2034540">
                    <a:moveTo>
                      <a:pt x="855346" y="2034540"/>
                    </a:moveTo>
                    <a:lnTo>
                      <a:pt x="0" y="1567815"/>
                    </a:lnTo>
                    <a:lnTo>
                      <a:pt x="855345" y="1100139"/>
                    </a:lnTo>
                    <a:cubicBezTo>
                      <a:pt x="855344" y="1100139"/>
                      <a:pt x="855344" y="1100138"/>
                      <a:pt x="855343" y="1100138"/>
                    </a:cubicBezTo>
                    <a:lnTo>
                      <a:pt x="855343" y="2"/>
                    </a:lnTo>
                    <a:lnTo>
                      <a:pt x="855343" y="0"/>
                    </a:lnTo>
                    <a:cubicBezTo>
                      <a:pt x="855344" y="0"/>
                      <a:pt x="855344" y="1"/>
                      <a:pt x="855345" y="1"/>
                    </a:cubicBezTo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7FBC50E9-9F0E-4D62-9AA6-DC145681D1EA}"/>
                  </a:ext>
                </a:extLst>
              </p:cNvPr>
              <p:cNvCxnSpPr/>
              <p:nvPr/>
            </p:nvCxnSpPr>
            <p:spPr bwMode="ltGray">
              <a:xfrm>
                <a:off x="9981203" y="5098858"/>
                <a:ext cx="733213" cy="400531"/>
              </a:xfrm>
              <a:prstGeom prst="line">
                <a:avLst/>
              </a:pr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09610B7D-2856-472A-B98F-5684402C6C99}"/>
                </a:ext>
              </a:extLst>
            </p:cNvPr>
            <p:cNvGrpSpPr/>
            <p:nvPr userDrawn="1"/>
          </p:nvGrpSpPr>
          <p:grpSpPr bwMode="ltGray">
            <a:xfrm>
              <a:off x="7545167" y="-21839"/>
              <a:ext cx="1192433" cy="1098538"/>
              <a:chOff x="7545167" y="-9139"/>
              <a:chExt cx="1192433" cy="1098538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5173E078-D753-4C8F-98BB-75D0CBE314FE}"/>
                  </a:ext>
                </a:extLst>
              </p:cNvPr>
              <p:cNvSpPr/>
              <p:nvPr userDrawn="1"/>
            </p:nvSpPr>
            <p:spPr bwMode="ltGray">
              <a:xfrm>
                <a:off x="7550108" y="-9139"/>
                <a:ext cx="591604" cy="774738"/>
              </a:xfrm>
              <a:custGeom>
                <a:avLst/>
                <a:gdLst>
                  <a:gd name="connsiteX0" fmla="*/ 24121 w 591604"/>
                  <a:gd name="connsiteY0" fmla="*/ 0 h 774738"/>
                  <a:gd name="connsiteX1" fmla="*/ 591604 w 591604"/>
                  <a:gd name="connsiteY1" fmla="*/ 0 h 774738"/>
                  <a:gd name="connsiteX2" fmla="*/ 591604 w 591604"/>
                  <a:gd name="connsiteY2" fmla="*/ 451265 h 774738"/>
                  <a:gd name="connsiteX3" fmla="*/ 0 w 591604"/>
                  <a:gd name="connsiteY3" fmla="*/ 774738 h 774738"/>
                  <a:gd name="connsiteX4" fmla="*/ 0 w 591604"/>
                  <a:gd name="connsiteY4" fmla="*/ 13162 h 77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1604" h="774738">
                    <a:moveTo>
                      <a:pt x="24121" y="0"/>
                    </a:moveTo>
                    <a:lnTo>
                      <a:pt x="591604" y="0"/>
                    </a:lnTo>
                    <a:lnTo>
                      <a:pt x="591604" y="451265"/>
                    </a:lnTo>
                    <a:lnTo>
                      <a:pt x="0" y="774738"/>
                    </a:lnTo>
                    <a:lnTo>
                      <a:pt x="0" y="13162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EAA82456-62CD-4C42-91A4-3FFD8F19BCBD}"/>
                  </a:ext>
                </a:extLst>
              </p:cNvPr>
              <p:cNvSpPr/>
              <p:nvPr userDrawn="1"/>
            </p:nvSpPr>
            <p:spPr bwMode="ltGray">
              <a:xfrm>
                <a:off x="8141712" y="-9139"/>
                <a:ext cx="590944" cy="774738"/>
              </a:xfrm>
              <a:custGeom>
                <a:avLst/>
                <a:gdLst>
                  <a:gd name="connsiteX0" fmla="*/ 0 w 590944"/>
                  <a:gd name="connsiteY0" fmla="*/ 0 h 774738"/>
                  <a:gd name="connsiteX1" fmla="*/ 566850 w 590944"/>
                  <a:gd name="connsiteY1" fmla="*/ 0 h 774738"/>
                  <a:gd name="connsiteX2" fmla="*/ 590944 w 590944"/>
                  <a:gd name="connsiteY2" fmla="*/ 13162 h 774738"/>
                  <a:gd name="connsiteX3" fmla="*/ 590944 w 590944"/>
                  <a:gd name="connsiteY3" fmla="*/ 774738 h 774738"/>
                  <a:gd name="connsiteX4" fmla="*/ 0 w 590944"/>
                  <a:gd name="connsiteY4" fmla="*/ 451265 h 77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944" h="774738">
                    <a:moveTo>
                      <a:pt x="0" y="0"/>
                    </a:moveTo>
                    <a:lnTo>
                      <a:pt x="566850" y="0"/>
                    </a:lnTo>
                    <a:lnTo>
                      <a:pt x="590944" y="13162"/>
                    </a:lnTo>
                    <a:lnTo>
                      <a:pt x="590944" y="774738"/>
                    </a:lnTo>
                    <a:lnTo>
                      <a:pt x="0" y="451265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41ABB687-FC0A-4A48-8466-BF8A1129E230}"/>
                  </a:ext>
                </a:extLst>
              </p:cNvPr>
              <p:cNvSpPr/>
              <p:nvPr userDrawn="1"/>
            </p:nvSpPr>
            <p:spPr bwMode="ltGray">
              <a:xfrm>
                <a:off x="7545167" y="437185"/>
                <a:ext cx="1192433" cy="65221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EEA91BF-1A44-4FB0-92F0-23098E7BBFCD}"/>
                </a:ext>
              </a:extLst>
            </p:cNvPr>
            <p:cNvGrpSpPr/>
            <p:nvPr userDrawn="1"/>
          </p:nvGrpSpPr>
          <p:grpSpPr bwMode="ltGray">
            <a:xfrm>
              <a:off x="6256117" y="5896894"/>
              <a:ext cx="1057910" cy="971314"/>
              <a:chOff x="6256117" y="5896894"/>
              <a:chExt cx="1057910" cy="971314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511C6A8E-CEC6-4129-9FB2-A426C6CE84EB}"/>
                  </a:ext>
                </a:extLst>
              </p:cNvPr>
              <p:cNvSpPr/>
              <p:nvPr userDrawn="1"/>
            </p:nvSpPr>
            <p:spPr bwMode="ltGray">
              <a:xfrm>
                <a:off x="6256117" y="5896894"/>
                <a:ext cx="532466" cy="971314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205B8F1F-9F8A-42BF-8770-AEABCEC35D18}"/>
                  </a:ext>
                </a:extLst>
              </p:cNvPr>
              <p:cNvSpPr/>
              <p:nvPr userDrawn="1"/>
            </p:nvSpPr>
            <p:spPr bwMode="ltGray">
              <a:xfrm>
                <a:off x="6781561" y="5896894"/>
                <a:ext cx="532466" cy="971314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36EE7F2A-0858-47D2-B1D0-D33BCD933ABE}"/>
                  </a:ext>
                </a:extLst>
              </p:cNvPr>
              <p:cNvSpPr/>
              <p:nvPr userDrawn="1"/>
            </p:nvSpPr>
            <p:spPr bwMode="ltGray">
              <a:xfrm>
                <a:off x="6260506" y="6577107"/>
                <a:ext cx="1050305" cy="287297"/>
              </a:xfrm>
              <a:custGeom>
                <a:avLst/>
                <a:gdLst>
                  <a:gd name="connsiteX0" fmla="*/ 855344 w 1709736"/>
                  <a:gd name="connsiteY0" fmla="*/ 934401 h 1083252"/>
                  <a:gd name="connsiteX1" fmla="*/ 1709736 w 1709736"/>
                  <a:gd name="connsiteY1" fmla="*/ 467676 h 1083252"/>
                  <a:gd name="connsiteX2" fmla="*/ 855344 w 1709736"/>
                  <a:gd name="connsiteY2" fmla="*/ -1 h 1083252"/>
                  <a:gd name="connsiteX3" fmla="*/ -1 w 1709736"/>
                  <a:gd name="connsiteY3" fmla="*/ 467676 h 1083252"/>
                  <a:gd name="connsiteX4" fmla="*/ 1004194 w 1709736"/>
                  <a:gd name="connsiteY4" fmla="*/ 1083251 h 1083252"/>
                  <a:gd name="connsiteX0" fmla="*/ 855346 w 1709738"/>
                  <a:gd name="connsiteY0" fmla="*/ 934403 h 934403"/>
                  <a:gd name="connsiteX1" fmla="*/ 1709738 w 1709738"/>
                  <a:gd name="connsiteY1" fmla="*/ 467678 h 934403"/>
                  <a:gd name="connsiteX2" fmla="*/ 855346 w 1709738"/>
                  <a:gd name="connsiteY2" fmla="*/ 1 h 934403"/>
                  <a:gd name="connsiteX3" fmla="*/ 1 w 1709738"/>
                  <a:gd name="connsiteY3" fmla="*/ 467678 h 934403"/>
                  <a:gd name="connsiteX0" fmla="*/ 1709736 w 1709736"/>
                  <a:gd name="connsiteY0" fmla="*/ 467676 h 467676"/>
                  <a:gd name="connsiteX1" fmla="*/ 855344 w 1709736"/>
                  <a:gd name="connsiteY1" fmla="*/ -1 h 467676"/>
                  <a:gd name="connsiteX2" fmla="*/ -1 w 1709736"/>
                  <a:gd name="connsiteY2" fmla="*/ 467676 h 467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9736" h="467676">
                    <a:moveTo>
                      <a:pt x="1709736" y="467676"/>
                    </a:moveTo>
                    <a:lnTo>
                      <a:pt x="855344" y="-1"/>
                    </a:lnTo>
                    <a:lnTo>
                      <a:pt x="-1" y="467676"/>
                    </a:lnTo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DF5D6DE-2629-4577-9B98-7A1666013D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gray">
          <a:xfrm>
            <a:off x="5016500" y="292100"/>
            <a:ext cx="6881813" cy="6272213"/>
          </a:xfrm>
          <a:blipFill>
            <a:blip r:embed="rId2"/>
            <a:stretch>
              <a:fillRect/>
            </a:stretch>
          </a:blipFill>
          <a:ln w="9525" cap="flat">
            <a:noFill/>
            <a:prstDash val="solid"/>
            <a:miter/>
          </a:ln>
          <a:effectLst>
            <a:outerShdw blurRad="508000" dist="63500" dir="2700000" sx="101000" sy="101000" algn="tl" rotWithShape="0">
              <a:prstClr val="black">
                <a:alpha val="33000"/>
              </a:prstClr>
            </a:outerShdw>
          </a:effectLst>
        </p:spPr>
        <p:txBody>
          <a:bodyPr tIns="1188720" anchor="ctr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1400" b="1" kern="1200" spc="0" baseline="0" dirty="0">
                <a:solidFill>
                  <a:srgbClr val="FFFFFF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1" y="2579648"/>
            <a:ext cx="3768898" cy="553998"/>
          </a:xfrm>
        </p:spPr>
        <p:txBody>
          <a:bodyPr wrap="square" rIns="0" anchor="b">
            <a:spAutoFit/>
          </a:bodyPr>
          <a:lstStyle>
            <a:lvl1pPr>
              <a:lnSpc>
                <a:spcPct val="100000"/>
              </a:lnSpc>
              <a:defRPr sz="3600" b="1" spc="-4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Enter title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1" y="3535541"/>
            <a:ext cx="3769300" cy="307777"/>
          </a:xfr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17282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2" pos="3359">
          <p15:clr>
            <a:srgbClr val="FBAE40"/>
          </p15:clr>
        </p15:guide>
        <p15:guide id="6" orient="horz" pos="904">
          <p15:clr>
            <a:srgbClr val="5ACBF0"/>
          </p15:clr>
        </p15:guide>
        <p15:guide id="7" orient="horz" pos="1276">
          <p15:clr>
            <a:srgbClr val="5ACBF0"/>
          </p15:clr>
        </p15:guide>
        <p15:guide id="8" orient="horz" pos="2226">
          <p15:clr>
            <a:srgbClr val="5ACBF0"/>
          </p15:clr>
        </p15:guide>
        <p15:guide id="9" pos="2993">
          <p15:clr>
            <a:srgbClr val="C35E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75939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C39AAC9F-C8B8-422E-93FC-08A064104000}"/>
              </a:ext>
            </a:extLst>
          </p:cNvPr>
          <p:cNvGrpSpPr/>
          <p:nvPr userDrawn="1"/>
        </p:nvGrpSpPr>
        <p:grpSpPr bwMode="ltGray">
          <a:xfrm>
            <a:off x="6256117" y="-21839"/>
            <a:ext cx="5932086" cy="6890047"/>
            <a:chOff x="6256117" y="-21839"/>
            <a:chExt cx="5932086" cy="6890047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09379AA-B540-4886-8794-46BA10F3D91B}"/>
                </a:ext>
              </a:extLst>
            </p:cNvPr>
            <p:cNvGrpSpPr/>
            <p:nvPr userDrawn="1"/>
          </p:nvGrpSpPr>
          <p:grpSpPr bwMode="ltGray">
            <a:xfrm>
              <a:off x="8507413" y="1457714"/>
              <a:ext cx="3680790" cy="5392441"/>
              <a:chOff x="8507413" y="1457714"/>
              <a:chExt cx="3680790" cy="5392441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9E5BC201-014B-48F5-BAC0-4FBBACCBF586}"/>
                  </a:ext>
                </a:extLst>
              </p:cNvPr>
              <p:cNvSpPr/>
              <p:nvPr/>
            </p:nvSpPr>
            <p:spPr bwMode="ltGray">
              <a:xfrm>
                <a:off x="8507413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F72CD027-1ABE-4E4A-BE9E-EF73250F9290}"/>
                  </a:ext>
                </a:extLst>
              </p:cNvPr>
              <p:cNvSpPr/>
              <p:nvPr/>
            </p:nvSpPr>
            <p:spPr bwMode="ltGray">
              <a:xfrm>
                <a:off x="9241444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52C85D91-63CC-4FF7-A826-BE886CDB017C}"/>
                  </a:ext>
                </a:extLst>
              </p:cNvPr>
              <p:cNvSpPr/>
              <p:nvPr/>
            </p:nvSpPr>
            <p:spPr bwMode="ltGray">
              <a:xfrm>
                <a:off x="8507413" y="3747272"/>
                <a:ext cx="1479509" cy="80923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E55C67E6-D930-403F-9550-70EC2A102AB5}"/>
                  </a:ext>
                </a:extLst>
              </p:cNvPr>
              <p:cNvSpPr/>
              <p:nvPr/>
            </p:nvSpPr>
            <p:spPr bwMode="ltGray">
              <a:xfrm>
                <a:off x="8507413" y="5493257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8234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BDB9C074-A5A6-4082-9FCD-D487FD8013E5}"/>
                  </a:ext>
                </a:extLst>
              </p:cNvPr>
              <p:cNvSpPr/>
              <p:nvPr/>
            </p:nvSpPr>
            <p:spPr bwMode="ltGray">
              <a:xfrm>
                <a:off x="9241444" y="5493257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8234"/>
                    </a:moveTo>
                    <a:lnTo>
                      <a:pt x="861536" y="1574959"/>
                    </a:lnTo>
                    <a:lnTo>
                      <a:pt x="861536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4E3D79EB-E5E0-4CA3-A7CE-50069CC73F19}"/>
                  </a:ext>
                </a:extLst>
              </p:cNvPr>
              <p:cNvSpPr/>
              <p:nvPr/>
            </p:nvSpPr>
            <p:spPr bwMode="ltGray">
              <a:xfrm>
                <a:off x="8513545" y="6444311"/>
                <a:ext cx="1467248" cy="400530"/>
              </a:xfrm>
              <a:custGeom>
                <a:avLst/>
                <a:gdLst>
                  <a:gd name="connsiteX0" fmla="*/ 855345 w 1709736"/>
                  <a:gd name="connsiteY0" fmla="*/ 934403 h 1040954"/>
                  <a:gd name="connsiteX1" fmla="*/ 1709737 w 1709736"/>
                  <a:gd name="connsiteY1" fmla="*/ 466725 h 1040954"/>
                  <a:gd name="connsiteX2" fmla="*/ 855345 w 1709736"/>
                  <a:gd name="connsiteY2" fmla="*/ 0 h 1040954"/>
                  <a:gd name="connsiteX3" fmla="*/ 0 w 1709736"/>
                  <a:gd name="connsiteY3" fmla="*/ 466725 h 1040954"/>
                  <a:gd name="connsiteX4" fmla="*/ 961897 w 1709736"/>
                  <a:gd name="connsiteY4" fmla="*/ 1040955 h 1040954"/>
                  <a:gd name="connsiteX0" fmla="*/ 855345 w 1709737"/>
                  <a:gd name="connsiteY0" fmla="*/ 934403 h 934403"/>
                  <a:gd name="connsiteX1" fmla="*/ 1709737 w 1709737"/>
                  <a:gd name="connsiteY1" fmla="*/ 466725 h 934403"/>
                  <a:gd name="connsiteX2" fmla="*/ 855345 w 1709737"/>
                  <a:gd name="connsiteY2" fmla="*/ 0 h 934403"/>
                  <a:gd name="connsiteX3" fmla="*/ 0 w 1709737"/>
                  <a:gd name="connsiteY3" fmla="*/ 466725 h 934403"/>
                  <a:gd name="connsiteX0" fmla="*/ 1709737 w 1709737"/>
                  <a:gd name="connsiteY0" fmla="*/ 466725 h 466725"/>
                  <a:gd name="connsiteX1" fmla="*/ 855345 w 1709737"/>
                  <a:gd name="connsiteY1" fmla="*/ 0 h 466725"/>
                  <a:gd name="connsiteX2" fmla="*/ 0 w 1709737"/>
                  <a:gd name="connsiteY2" fmla="*/ 466725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9737" h="466725">
                    <a:moveTo>
                      <a:pt x="1709737" y="466725"/>
                    </a:moveTo>
                    <a:lnTo>
                      <a:pt x="855345" y="0"/>
                    </a:lnTo>
                    <a:lnTo>
                      <a:pt x="0" y="466725"/>
                    </a:lnTo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2F892FB-2465-40CF-A81F-AC989DC09CE4}"/>
                  </a:ext>
                </a:extLst>
              </p:cNvPr>
              <p:cNvSpPr/>
              <p:nvPr/>
            </p:nvSpPr>
            <p:spPr bwMode="ltGray">
              <a:xfrm>
                <a:off x="9241444" y="4148621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006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E8BADF38-50C7-4E4B-AA00-660BF4161C96}"/>
                  </a:ext>
                </a:extLst>
              </p:cNvPr>
              <p:cNvSpPr/>
              <p:nvPr/>
            </p:nvSpPr>
            <p:spPr bwMode="ltGray">
              <a:xfrm>
                <a:off x="9974659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A51B782C-38CF-4C16-8A55-9C1BEA5AF3F0}"/>
                  </a:ext>
                </a:extLst>
              </p:cNvPr>
              <p:cNvSpPr/>
              <p:nvPr/>
            </p:nvSpPr>
            <p:spPr bwMode="ltGray">
              <a:xfrm>
                <a:off x="9247573" y="3753404"/>
                <a:ext cx="2200463" cy="2147333"/>
              </a:xfrm>
              <a:custGeom>
                <a:avLst/>
                <a:gdLst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646487 w 2564131"/>
                  <a:gd name="connsiteY7" fmla="*/ 2000030 h 2502221"/>
                  <a:gd name="connsiteX8" fmla="*/ 854393 w 2564131"/>
                  <a:gd name="connsiteY8" fmla="*/ 1567818 h 2502221"/>
                  <a:gd name="connsiteX9" fmla="*/ 1709739 w 2564131"/>
                  <a:gd name="connsiteY9" fmla="*/ 0 h 2502221"/>
                  <a:gd name="connsiteX10" fmla="*/ 2564131 w 2564131"/>
                  <a:gd name="connsiteY10" fmla="*/ 467677 h 2502221"/>
                  <a:gd name="connsiteX11" fmla="*/ 1709739 w 2564131"/>
                  <a:gd name="connsiteY11" fmla="*/ 934402 h 2502221"/>
                  <a:gd name="connsiteX12" fmla="*/ 854393 w 2564131"/>
                  <a:gd name="connsiteY12" fmla="*/ 467677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1139551 w 2564131"/>
                  <a:gd name="connsiteY8" fmla="*/ 1721386 h 2502221"/>
                  <a:gd name="connsiteX9" fmla="*/ 854393 w 2564131"/>
                  <a:gd name="connsiteY9" fmla="*/ 1567818 h 2502221"/>
                  <a:gd name="connsiteX10" fmla="*/ 854393 w 2564131"/>
                  <a:gd name="connsiteY10" fmla="*/ 467680 h 2502221"/>
                  <a:gd name="connsiteX11" fmla="*/ 1709739 w 2564131"/>
                  <a:gd name="connsiteY11" fmla="*/ 0 h 2502221"/>
                  <a:gd name="connsiteX12" fmla="*/ 2564131 w 2564131"/>
                  <a:gd name="connsiteY12" fmla="*/ 467677 h 2502221"/>
                  <a:gd name="connsiteX13" fmla="*/ 1709739 w 2564131"/>
                  <a:gd name="connsiteY13" fmla="*/ 934402 h 2502221"/>
                  <a:gd name="connsiteX14" fmla="*/ 854393 w 2564131"/>
                  <a:gd name="connsiteY14" fmla="*/ 467677 h 2502221"/>
                  <a:gd name="connsiteX15" fmla="*/ 1709739 w 2564131"/>
                  <a:gd name="connsiteY15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139551 w 2564131"/>
                  <a:gd name="connsiteY7" fmla="*/ 1721386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854393 w 2564131"/>
                  <a:gd name="connsiteY7" fmla="*/ 1567818 h 2502221"/>
                  <a:gd name="connsiteX8" fmla="*/ 854393 w 2564131"/>
                  <a:gd name="connsiteY8" fmla="*/ 467680 h 2502221"/>
                  <a:gd name="connsiteX9" fmla="*/ 1709739 w 2564131"/>
                  <a:gd name="connsiteY9" fmla="*/ 0 h 2502221"/>
                  <a:gd name="connsiteX10" fmla="*/ 2564131 w 2564131"/>
                  <a:gd name="connsiteY10" fmla="*/ 467677 h 2502221"/>
                  <a:gd name="connsiteX11" fmla="*/ 1709739 w 2564131"/>
                  <a:gd name="connsiteY11" fmla="*/ 934402 h 2502221"/>
                  <a:gd name="connsiteX12" fmla="*/ 854393 w 2564131"/>
                  <a:gd name="connsiteY12" fmla="*/ 467677 h 2502221"/>
                  <a:gd name="connsiteX13" fmla="*/ 1709739 w 2564131"/>
                  <a:gd name="connsiteY13" fmla="*/ 0 h 2502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64131" h="2502221">
                    <a:moveTo>
                      <a:pt x="854393" y="467680"/>
                    </a:moveTo>
                    <a:lnTo>
                      <a:pt x="1709737" y="934405"/>
                    </a:lnTo>
                    <a:lnTo>
                      <a:pt x="1709737" y="2034543"/>
                    </a:lnTo>
                    <a:cubicBezTo>
                      <a:pt x="1709738" y="2034543"/>
                      <a:pt x="1709738" y="2034544"/>
                      <a:pt x="1709739" y="2034544"/>
                    </a:cubicBezTo>
                    <a:lnTo>
                      <a:pt x="854393" y="2502221"/>
                    </a:lnTo>
                    <a:lnTo>
                      <a:pt x="0" y="2034544"/>
                    </a:lnTo>
                    <a:lnTo>
                      <a:pt x="854393" y="1567819"/>
                    </a:lnTo>
                    <a:lnTo>
                      <a:pt x="854393" y="1567818"/>
                    </a:lnTo>
                    <a:lnTo>
                      <a:pt x="854393" y="467680"/>
                    </a:lnTo>
                    <a:close/>
                    <a:moveTo>
                      <a:pt x="1709739" y="0"/>
                    </a:moveTo>
                    <a:lnTo>
                      <a:pt x="2564131" y="467677"/>
                    </a:lnTo>
                    <a:lnTo>
                      <a:pt x="1709739" y="934402"/>
                    </a:lnTo>
                    <a:lnTo>
                      <a:pt x="854393" y="467677"/>
                    </a:lnTo>
                    <a:lnTo>
                      <a:pt x="1709739" y="0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61A234A0-3B09-4E85-880A-C885FBEE2401}"/>
                  </a:ext>
                </a:extLst>
              </p:cNvPr>
              <p:cNvSpPr/>
              <p:nvPr/>
            </p:nvSpPr>
            <p:spPr bwMode="ltGray">
              <a:xfrm>
                <a:off x="10708694" y="5092729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B6516D46-39CD-420E-9263-03065B10F8F4}"/>
                  </a:ext>
                </a:extLst>
              </p:cNvPr>
              <p:cNvSpPr/>
              <p:nvPr/>
            </p:nvSpPr>
            <p:spPr bwMode="ltGray">
              <a:xfrm>
                <a:off x="11441908" y="5092729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6B28F64C-F49A-4F09-A9C2-8502680A64D7}"/>
                  </a:ext>
                </a:extLst>
              </p:cNvPr>
              <p:cNvSpPr/>
              <p:nvPr/>
            </p:nvSpPr>
            <p:spPr bwMode="ltGray">
              <a:xfrm>
                <a:off x="10708694" y="6036831"/>
                <a:ext cx="1479509" cy="80923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AE00412-2C1C-4CAB-B1D4-B046A4B37C24}"/>
                  </a:ext>
                </a:extLst>
              </p:cNvPr>
              <p:cNvSpPr/>
              <p:nvPr/>
            </p:nvSpPr>
            <p:spPr bwMode="ltGray">
              <a:xfrm>
                <a:off x="10708694" y="1457714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01030AB7-3DE7-407A-98DE-751351FCBFB5}"/>
                  </a:ext>
                </a:extLst>
              </p:cNvPr>
              <p:cNvSpPr/>
              <p:nvPr/>
            </p:nvSpPr>
            <p:spPr bwMode="ltGray">
              <a:xfrm>
                <a:off x="11441908" y="1457714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0074BD83-98DD-4084-9D1E-CDACFD005AFF}"/>
                  </a:ext>
                </a:extLst>
              </p:cNvPr>
              <p:cNvSpPr/>
              <p:nvPr/>
            </p:nvSpPr>
            <p:spPr bwMode="ltGray">
              <a:xfrm>
                <a:off x="10708694" y="2401820"/>
                <a:ext cx="1479509" cy="809235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47C85498-5D07-457D-BA73-99E2EB50130B}"/>
                  </a:ext>
                </a:extLst>
              </p:cNvPr>
              <p:cNvSpPr/>
              <p:nvPr/>
            </p:nvSpPr>
            <p:spPr bwMode="ltGray">
              <a:xfrm>
                <a:off x="11451715" y="2809296"/>
                <a:ext cx="734033" cy="1745983"/>
              </a:xfrm>
              <a:custGeom>
                <a:avLst/>
                <a:gdLst>
                  <a:gd name="connsiteX0" fmla="*/ 1709736 w 2565081"/>
                  <a:gd name="connsiteY0" fmla="*/ 0 h 2502215"/>
                  <a:gd name="connsiteX1" fmla="*/ 2565081 w 2565081"/>
                  <a:gd name="connsiteY1" fmla="*/ 467677 h 2502215"/>
                  <a:gd name="connsiteX2" fmla="*/ 1709736 w 2565081"/>
                  <a:gd name="connsiteY2" fmla="*/ 934402 h 2502215"/>
                  <a:gd name="connsiteX3" fmla="*/ 1709734 w 2565081"/>
                  <a:gd name="connsiteY3" fmla="*/ 934401 h 2502215"/>
                  <a:gd name="connsiteX4" fmla="*/ 1709734 w 2565081"/>
                  <a:gd name="connsiteY4" fmla="*/ 2035488 h 2502215"/>
                  <a:gd name="connsiteX5" fmla="*/ 1709738 w 2565081"/>
                  <a:gd name="connsiteY5" fmla="*/ 2035490 h 2502215"/>
                  <a:gd name="connsiteX6" fmla="*/ 855346 w 2565081"/>
                  <a:gd name="connsiteY6" fmla="*/ 2502215 h 2502215"/>
                  <a:gd name="connsiteX7" fmla="*/ 0 w 2565081"/>
                  <a:gd name="connsiteY7" fmla="*/ 2035490 h 2502215"/>
                  <a:gd name="connsiteX8" fmla="*/ 855345 w 2565081"/>
                  <a:gd name="connsiteY8" fmla="*/ 1567814 h 2502215"/>
                  <a:gd name="connsiteX9" fmla="*/ 855343 w 2565081"/>
                  <a:gd name="connsiteY9" fmla="*/ 1567813 h 2502215"/>
                  <a:gd name="connsiteX10" fmla="*/ 855343 w 2565081"/>
                  <a:gd name="connsiteY10" fmla="*/ 467677 h 2502215"/>
                  <a:gd name="connsiteX11" fmla="*/ 855343 w 2565081"/>
                  <a:gd name="connsiteY11" fmla="*/ 467675 h 2502215"/>
                  <a:gd name="connsiteX12" fmla="*/ 855345 w 2565081"/>
                  <a:gd name="connsiteY12" fmla="*/ 467676 h 2502215"/>
                  <a:gd name="connsiteX0" fmla="*/ 2565081 w 2671633"/>
                  <a:gd name="connsiteY0" fmla="*/ 467677 h 2502215"/>
                  <a:gd name="connsiteX1" fmla="*/ 1709736 w 2671633"/>
                  <a:gd name="connsiteY1" fmla="*/ 934402 h 2502215"/>
                  <a:gd name="connsiteX2" fmla="*/ 1709734 w 2671633"/>
                  <a:gd name="connsiteY2" fmla="*/ 934401 h 2502215"/>
                  <a:gd name="connsiteX3" fmla="*/ 1709734 w 2671633"/>
                  <a:gd name="connsiteY3" fmla="*/ 2035488 h 2502215"/>
                  <a:gd name="connsiteX4" fmla="*/ 1709738 w 2671633"/>
                  <a:gd name="connsiteY4" fmla="*/ 2035490 h 2502215"/>
                  <a:gd name="connsiteX5" fmla="*/ 855346 w 2671633"/>
                  <a:gd name="connsiteY5" fmla="*/ 2502215 h 2502215"/>
                  <a:gd name="connsiteX6" fmla="*/ 0 w 2671633"/>
                  <a:gd name="connsiteY6" fmla="*/ 2035490 h 2502215"/>
                  <a:gd name="connsiteX7" fmla="*/ 855345 w 2671633"/>
                  <a:gd name="connsiteY7" fmla="*/ 1567814 h 2502215"/>
                  <a:gd name="connsiteX8" fmla="*/ 855343 w 2671633"/>
                  <a:gd name="connsiteY8" fmla="*/ 1567813 h 2502215"/>
                  <a:gd name="connsiteX9" fmla="*/ 855343 w 2671633"/>
                  <a:gd name="connsiteY9" fmla="*/ 467677 h 2502215"/>
                  <a:gd name="connsiteX10" fmla="*/ 855343 w 2671633"/>
                  <a:gd name="connsiteY10" fmla="*/ 467675 h 2502215"/>
                  <a:gd name="connsiteX11" fmla="*/ 855345 w 2671633"/>
                  <a:gd name="connsiteY11" fmla="*/ 467676 h 2502215"/>
                  <a:gd name="connsiteX12" fmla="*/ 1709736 w 2671633"/>
                  <a:gd name="connsiteY12" fmla="*/ 0 h 2502215"/>
                  <a:gd name="connsiteX13" fmla="*/ 2671633 w 2671633"/>
                  <a:gd name="connsiteY13" fmla="*/ 574229 h 2502215"/>
                  <a:gd name="connsiteX0" fmla="*/ 2565081 w 2565081"/>
                  <a:gd name="connsiteY0" fmla="*/ 467677 h 2502215"/>
                  <a:gd name="connsiteX1" fmla="*/ 1709736 w 2565081"/>
                  <a:gd name="connsiteY1" fmla="*/ 934402 h 2502215"/>
                  <a:gd name="connsiteX2" fmla="*/ 1709734 w 2565081"/>
                  <a:gd name="connsiteY2" fmla="*/ 934401 h 2502215"/>
                  <a:gd name="connsiteX3" fmla="*/ 1709734 w 2565081"/>
                  <a:gd name="connsiteY3" fmla="*/ 2035488 h 2502215"/>
                  <a:gd name="connsiteX4" fmla="*/ 1709738 w 2565081"/>
                  <a:gd name="connsiteY4" fmla="*/ 2035490 h 2502215"/>
                  <a:gd name="connsiteX5" fmla="*/ 855346 w 2565081"/>
                  <a:gd name="connsiteY5" fmla="*/ 2502215 h 2502215"/>
                  <a:gd name="connsiteX6" fmla="*/ 0 w 2565081"/>
                  <a:gd name="connsiteY6" fmla="*/ 2035490 h 2502215"/>
                  <a:gd name="connsiteX7" fmla="*/ 855345 w 2565081"/>
                  <a:gd name="connsiteY7" fmla="*/ 1567814 h 2502215"/>
                  <a:gd name="connsiteX8" fmla="*/ 855343 w 2565081"/>
                  <a:gd name="connsiteY8" fmla="*/ 1567813 h 2502215"/>
                  <a:gd name="connsiteX9" fmla="*/ 855343 w 2565081"/>
                  <a:gd name="connsiteY9" fmla="*/ 467677 h 2502215"/>
                  <a:gd name="connsiteX10" fmla="*/ 855343 w 2565081"/>
                  <a:gd name="connsiteY10" fmla="*/ 467675 h 2502215"/>
                  <a:gd name="connsiteX11" fmla="*/ 855345 w 2565081"/>
                  <a:gd name="connsiteY11" fmla="*/ 467676 h 2502215"/>
                  <a:gd name="connsiteX12" fmla="*/ 1709736 w 2565081"/>
                  <a:gd name="connsiteY12" fmla="*/ 0 h 2502215"/>
                  <a:gd name="connsiteX0" fmla="*/ 2565081 w 2565081"/>
                  <a:gd name="connsiteY0" fmla="*/ 2 h 2034540"/>
                  <a:gd name="connsiteX1" fmla="*/ 1709736 w 2565081"/>
                  <a:gd name="connsiteY1" fmla="*/ 466727 h 2034540"/>
                  <a:gd name="connsiteX2" fmla="*/ 1709734 w 2565081"/>
                  <a:gd name="connsiteY2" fmla="*/ 466726 h 2034540"/>
                  <a:gd name="connsiteX3" fmla="*/ 1709734 w 2565081"/>
                  <a:gd name="connsiteY3" fmla="*/ 1567813 h 2034540"/>
                  <a:gd name="connsiteX4" fmla="*/ 1709738 w 2565081"/>
                  <a:gd name="connsiteY4" fmla="*/ 1567815 h 2034540"/>
                  <a:gd name="connsiteX5" fmla="*/ 855346 w 2565081"/>
                  <a:gd name="connsiteY5" fmla="*/ 2034540 h 2034540"/>
                  <a:gd name="connsiteX6" fmla="*/ 0 w 2565081"/>
                  <a:gd name="connsiteY6" fmla="*/ 1567815 h 2034540"/>
                  <a:gd name="connsiteX7" fmla="*/ 855345 w 2565081"/>
                  <a:gd name="connsiteY7" fmla="*/ 1100139 h 2034540"/>
                  <a:gd name="connsiteX8" fmla="*/ 855343 w 2565081"/>
                  <a:gd name="connsiteY8" fmla="*/ 1100138 h 2034540"/>
                  <a:gd name="connsiteX9" fmla="*/ 855343 w 2565081"/>
                  <a:gd name="connsiteY9" fmla="*/ 2 h 2034540"/>
                  <a:gd name="connsiteX10" fmla="*/ 855343 w 2565081"/>
                  <a:gd name="connsiteY10" fmla="*/ 0 h 2034540"/>
                  <a:gd name="connsiteX11" fmla="*/ 855345 w 2565081"/>
                  <a:gd name="connsiteY11" fmla="*/ 1 h 2034540"/>
                  <a:gd name="connsiteX0" fmla="*/ 1709736 w 1709737"/>
                  <a:gd name="connsiteY0" fmla="*/ 466727 h 2034540"/>
                  <a:gd name="connsiteX1" fmla="*/ 1709734 w 1709737"/>
                  <a:gd name="connsiteY1" fmla="*/ 466726 h 2034540"/>
                  <a:gd name="connsiteX2" fmla="*/ 1709734 w 1709737"/>
                  <a:gd name="connsiteY2" fmla="*/ 1567813 h 2034540"/>
                  <a:gd name="connsiteX3" fmla="*/ 1709738 w 1709737"/>
                  <a:gd name="connsiteY3" fmla="*/ 1567815 h 2034540"/>
                  <a:gd name="connsiteX4" fmla="*/ 855346 w 1709737"/>
                  <a:gd name="connsiteY4" fmla="*/ 2034540 h 2034540"/>
                  <a:gd name="connsiteX5" fmla="*/ 0 w 1709737"/>
                  <a:gd name="connsiteY5" fmla="*/ 1567815 h 2034540"/>
                  <a:gd name="connsiteX6" fmla="*/ 855345 w 1709737"/>
                  <a:gd name="connsiteY6" fmla="*/ 1100139 h 2034540"/>
                  <a:gd name="connsiteX7" fmla="*/ 855343 w 1709737"/>
                  <a:gd name="connsiteY7" fmla="*/ 1100138 h 2034540"/>
                  <a:gd name="connsiteX8" fmla="*/ 855343 w 1709737"/>
                  <a:gd name="connsiteY8" fmla="*/ 2 h 2034540"/>
                  <a:gd name="connsiteX9" fmla="*/ 855343 w 1709737"/>
                  <a:gd name="connsiteY9" fmla="*/ 0 h 2034540"/>
                  <a:gd name="connsiteX10" fmla="*/ 855345 w 1709737"/>
                  <a:gd name="connsiteY10" fmla="*/ 1 h 2034540"/>
                  <a:gd name="connsiteX0" fmla="*/ 1709736 w 1709738"/>
                  <a:gd name="connsiteY0" fmla="*/ 466727 h 2034540"/>
                  <a:gd name="connsiteX1" fmla="*/ 1709734 w 1709738"/>
                  <a:gd name="connsiteY1" fmla="*/ 1567813 h 2034540"/>
                  <a:gd name="connsiteX2" fmla="*/ 1709738 w 1709738"/>
                  <a:gd name="connsiteY2" fmla="*/ 1567815 h 2034540"/>
                  <a:gd name="connsiteX3" fmla="*/ 855346 w 1709738"/>
                  <a:gd name="connsiteY3" fmla="*/ 2034540 h 2034540"/>
                  <a:gd name="connsiteX4" fmla="*/ 0 w 1709738"/>
                  <a:gd name="connsiteY4" fmla="*/ 1567815 h 2034540"/>
                  <a:gd name="connsiteX5" fmla="*/ 855345 w 1709738"/>
                  <a:gd name="connsiteY5" fmla="*/ 1100139 h 2034540"/>
                  <a:gd name="connsiteX6" fmla="*/ 855343 w 1709738"/>
                  <a:gd name="connsiteY6" fmla="*/ 1100138 h 2034540"/>
                  <a:gd name="connsiteX7" fmla="*/ 855343 w 1709738"/>
                  <a:gd name="connsiteY7" fmla="*/ 2 h 2034540"/>
                  <a:gd name="connsiteX8" fmla="*/ 855343 w 1709738"/>
                  <a:gd name="connsiteY8" fmla="*/ 0 h 2034540"/>
                  <a:gd name="connsiteX9" fmla="*/ 855345 w 1709738"/>
                  <a:gd name="connsiteY9" fmla="*/ 1 h 2034540"/>
                  <a:gd name="connsiteX0" fmla="*/ 1709736 w 1709736"/>
                  <a:gd name="connsiteY0" fmla="*/ 466727 h 2034540"/>
                  <a:gd name="connsiteX1" fmla="*/ 1709734 w 1709736"/>
                  <a:gd name="connsiteY1" fmla="*/ 1567813 h 2034540"/>
                  <a:gd name="connsiteX2" fmla="*/ 855346 w 1709736"/>
                  <a:gd name="connsiteY2" fmla="*/ 2034540 h 2034540"/>
                  <a:gd name="connsiteX3" fmla="*/ 0 w 1709736"/>
                  <a:gd name="connsiteY3" fmla="*/ 1567815 h 2034540"/>
                  <a:gd name="connsiteX4" fmla="*/ 855345 w 1709736"/>
                  <a:gd name="connsiteY4" fmla="*/ 1100139 h 2034540"/>
                  <a:gd name="connsiteX5" fmla="*/ 855343 w 1709736"/>
                  <a:gd name="connsiteY5" fmla="*/ 1100138 h 2034540"/>
                  <a:gd name="connsiteX6" fmla="*/ 855343 w 1709736"/>
                  <a:gd name="connsiteY6" fmla="*/ 2 h 2034540"/>
                  <a:gd name="connsiteX7" fmla="*/ 855343 w 1709736"/>
                  <a:gd name="connsiteY7" fmla="*/ 0 h 2034540"/>
                  <a:gd name="connsiteX8" fmla="*/ 855345 w 1709736"/>
                  <a:gd name="connsiteY8" fmla="*/ 1 h 2034540"/>
                  <a:gd name="connsiteX0" fmla="*/ 1709734 w 1709734"/>
                  <a:gd name="connsiteY0" fmla="*/ 1567813 h 2034540"/>
                  <a:gd name="connsiteX1" fmla="*/ 855346 w 1709734"/>
                  <a:gd name="connsiteY1" fmla="*/ 2034540 h 2034540"/>
                  <a:gd name="connsiteX2" fmla="*/ 0 w 1709734"/>
                  <a:gd name="connsiteY2" fmla="*/ 1567815 h 2034540"/>
                  <a:gd name="connsiteX3" fmla="*/ 855345 w 1709734"/>
                  <a:gd name="connsiteY3" fmla="*/ 1100139 h 2034540"/>
                  <a:gd name="connsiteX4" fmla="*/ 855343 w 1709734"/>
                  <a:gd name="connsiteY4" fmla="*/ 1100138 h 2034540"/>
                  <a:gd name="connsiteX5" fmla="*/ 855343 w 1709734"/>
                  <a:gd name="connsiteY5" fmla="*/ 2 h 2034540"/>
                  <a:gd name="connsiteX6" fmla="*/ 855343 w 1709734"/>
                  <a:gd name="connsiteY6" fmla="*/ 0 h 2034540"/>
                  <a:gd name="connsiteX7" fmla="*/ 855345 w 1709734"/>
                  <a:gd name="connsiteY7" fmla="*/ 1 h 2034540"/>
                  <a:gd name="connsiteX0" fmla="*/ 855346 w 855346"/>
                  <a:gd name="connsiteY0" fmla="*/ 2034540 h 2034540"/>
                  <a:gd name="connsiteX1" fmla="*/ 0 w 855346"/>
                  <a:gd name="connsiteY1" fmla="*/ 1567815 h 2034540"/>
                  <a:gd name="connsiteX2" fmla="*/ 855345 w 855346"/>
                  <a:gd name="connsiteY2" fmla="*/ 1100139 h 2034540"/>
                  <a:gd name="connsiteX3" fmla="*/ 855343 w 855346"/>
                  <a:gd name="connsiteY3" fmla="*/ 1100138 h 2034540"/>
                  <a:gd name="connsiteX4" fmla="*/ 855343 w 855346"/>
                  <a:gd name="connsiteY4" fmla="*/ 2 h 2034540"/>
                  <a:gd name="connsiteX5" fmla="*/ 855343 w 855346"/>
                  <a:gd name="connsiteY5" fmla="*/ 0 h 2034540"/>
                  <a:gd name="connsiteX6" fmla="*/ 855345 w 855346"/>
                  <a:gd name="connsiteY6" fmla="*/ 1 h 203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5346" h="2034540">
                    <a:moveTo>
                      <a:pt x="855346" y="2034540"/>
                    </a:moveTo>
                    <a:lnTo>
                      <a:pt x="0" y="1567815"/>
                    </a:lnTo>
                    <a:lnTo>
                      <a:pt x="855345" y="1100139"/>
                    </a:lnTo>
                    <a:cubicBezTo>
                      <a:pt x="855344" y="1100139"/>
                      <a:pt x="855344" y="1100138"/>
                      <a:pt x="855343" y="1100138"/>
                    </a:cubicBezTo>
                    <a:lnTo>
                      <a:pt x="855343" y="2"/>
                    </a:lnTo>
                    <a:lnTo>
                      <a:pt x="855343" y="0"/>
                    </a:lnTo>
                    <a:cubicBezTo>
                      <a:pt x="855344" y="0"/>
                      <a:pt x="855344" y="1"/>
                      <a:pt x="855345" y="1"/>
                    </a:cubicBezTo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3DF2CE11-90A6-43A8-B2DC-45295F10CB64}"/>
                  </a:ext>
                </a:extLst>
              </p:cNvPr>
              <p:cNvCxnSpPr/>
              <p:nvPr/>
            </p:nvCxnSpPr>
            <p:spPr bwMode="ltGray">
              <a:xfrm>
                <a:off x="9981203" y="5098858"/>
                <a:ext cx="733213" cy="400531"/>
              </a:xfrm>
              <a:prstGeom prst="line">
                <a:avLst/>
              </a:pr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65F154A-ABA1-4F9A-97F8-C50108DD1A97}"/>
                </a:ext>
              </a:extLst>
            </p:cNvPr>
            <p:cNvGrpSpPr/>
            <p:nvPr userDrawn="1"/>
          </p:nvGrpSpPr>
          <p:grpSpPr bwMode="ltGray">
            <a:xfrm>
              <a:off x="7545167" y="-21839"/>
              <a:ext cx="1192433" cy="1098538"/>
              <a:chOff x="7545167" y="-9139"/>
              <a:chExt cx="1192433" cy="1098538"/>
            </a:xfrm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54AC8DFE-7BB0-4D98-AA21-405DB4B06225}"/>
                  </a:ext>
                </a:extLst>
              </p:cNvPr>
              <p:cNvSpPr/>
              <p:nvPr userDrawn="1"/>
            </p:nvSpPr>
            <p:spPr bwMode="ltGray">
              <a:xfrm>
                <a:off x="7550108" y="-9139"/>
                <a:ext cx="591604" cy="774738"/>
              </a:xfrm>
              <a:custGeom>
                <a:avLst/>
                <a:gdLst>
                  <a:gd name="connsiteX0" fmla="*/ 24121 w 591604"/>
                  <a:gd name="connsiteY0" fmla="*/ 0 h 774738"/>
                  <a:gd name="connsiteX1" fmla="*/ 591604 w 591604"/>
                  <a:gd name="connsiteY1" fmla="*/ 0 h 774738"/>
                  <a:gd name="connsiteX2" fmla="*/ 591604 w 591604"/>
                  <a:gd name="connsiteY2" fmla="*/ 451265 h 774738"/>
                  <a:gd name="connsiteX3" fmla="*/ 0 w 591604"/>
                  <a:gd name="connsiteY3" fmla="*/ 774738 h 774738"/>
                  <a:gd name="connsiteX4" fmla="*/ 0 w 591604"/>
                  <a:gd name="connsiteY4" fmla="*/ 13162 h 77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1604" h="774738">
                    <a:moveTo>
                      <a:pt x="24121" y="0"/>
                    </a:moveTo>
                    <a:lnTo>
                      <a:pt x="591604" y="0"/>
                    </a:lnTo>
                    <a:lnTo>
                      <a:pt x="591604" y="451265"/>
                    </a:lnTo>
                    <a:lnTo>
                      <a:pt x="0" y="774738"/>
                    </a:lnTo>
                    <a:lnTo>
                      <a:pt x="0" y="13162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F39938CF-5CFF-4707-BBDD-DD19FA0A50F1}"/>
                  </a:ext>
                </a:extLst>
              </p:cNvPr>
              <p:cNvSpPr/>
              <p:nvPr userDrawn="1"/>
            </p:nvSpPr>
            <p:spPr bwMode="ltGray">
              <a:xfrm>
                <a:off x="8141712" y="-9139"/>
                <a:ext cx="590944" cy="774738"/>
              </a:xfrm>
              <a:custGeom>
                <a:avLst/>
                <a:gdLst>
                  <a:gd name="connsiteX0" fmla="*/ 0 w 590944"/>
                  <a:gd name="connsiteY0" fmla="*/ 0 h 774738"/>
                  <a:gd name="connsiteX1" fmla="*/ 566850 w 590944"/>
                  <a:gd name="connsiteY1" fmla="*/ 0 h 774738"/>
                  <a:gd name="connsiteX2" fmla="*/ 590944 w 590944"/>
                  <a:gd name="connsiteY2" fmla="*/ 13162 h 774738"/>
                  <a:gd name="connsiteX3" fmla="*/ 590944 w 590944"/>
                  <a:gd name="connsiteY3" fmla="*/ 774738 h 774738"/>
                  <a:gd name="connsiteX4" fmla="*/ 0 w 590944"/>
                  <a:gd name="connsiteY4" fmla="*/ 451265 h 77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944" h="774738">
                    <a:moveTo>
                      <a:pt x="0" y="0"/>
                    </a:moveTo>
                    <a:lnTo>
                      <a:pt x="566850" y="0"/>
                    </a:lnTo>
                    <a:lnTo>
                      <a:pt x="590944" y="13162"/>
                    </a:lnTo>
                    <a:lnTo>
                      <a:pt x="590944" y="774738"/>
                    </a:lnTo>
                    <a:lnTo>
                      <a:pt x="0" y="451265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73332E5E-0308-4370-A841-A20570A69BDF}"/>
                  </a:ext>
                </a:extLst>
              </p:cNvPr>
              <p:cNvSpPr/>
              <p:nvPr userDrawn="1"/>
            </p:nvSpPr>
            <p:spPr bwMode="ltGray">
              <a:xfrm>
                <a:off x="7545167" y="437185"/>
                <a:ext cx="1192433" cy="65221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E46D602-7D42-411E-8BA6-6F74E13FE605}"/>
                </a:ext>
              </a:extLst>
            </p:cNvPr>
            <p:cNvGrpSpPr/>
            <p:nvPr userDrawn="1"/>
          </p:nvGrpSpPr>
          <p:grpSpPr bwMode="ltGray">
            <a:xfrm>
              <a:off x="6256117" y="5896894"/>
              <a:ext cx="1057910" cy="971314"/>
              <a:chOff x="6256117" y="5896894"/>
              <a:chExt cx="1057910" cy="971314"/>
            </a:xfrm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53F344C1-9929-4E86-BB1A-05E12D1570DF}"/>
                  </a:ext>
                </a:extLst>
              </p:cNvPr>
              <p:cNvSpPr/>
              <p:nvPr userDrawn="1"/>
            </p:nvSpPr>
            <p:spPr bwMode="ltGray">
              <a:xfrm>
                <a:off x="6256117" y="5896894"/>
                <a:ext cx="532466" cy="971314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6933AFD-19AA-49B8-BCF7-2D0EAA89273D}"/>
                  </a:ext>
                </a:extLst>
              </p:cNvPr>
              <p:cNvSpPr/>
              <p:nvPr userDrawn="1"/>
            </p:nvSpPr>
            <p:spPr bwMode="ltGray">
              <a:xfrm>
                <a:off x="6781561" y="5896894"/>
                <a:ext cx="532466" cy="971314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B75AC2-D122-402F-B448-B0118576BB45}"/>
                  </a:ext>
                </a:extLst>
              </p:cNvPr>
              <p:cNvSpPr/>
              <p:nvPr userDrawn="1"/>
            </p:nvSpPr>
            <p:spPr bwMode="ltGray">
              <a:xfrm>
                <a:off x="6260506" y="6577107"/>
                <a:ext cx="1050305" cy="287297"/>
              </a:xfrm>
              <a:custGeom>
                <a:avLst/>
                <a:gdLst>
                  <a:gd name="connsiteX0" fmla="*/ 855344 w 1709736"/>
                  <a:gd name="connsiteY0" fmla="*/ 934401 h 1083252"/>
                  <a:gd name="connsiteX1" fmla="*/ 1709736 w 1709736"/>
                  <a:gd name="connsiteY1" fmla="*/ 467676 h 1083252"/>
                  <a:gd name="connsiteX2" fmla="*/ 855344 w 1709736"/>
                  <a:gd name="connsiteY2" fmla="*/ -1 h 1083252"/>
                  <a:gd name="connsiteX3" fmla="*/ -1 w 1709736"/>
                  <a:gd name="connsiteY3" fmla="*/ 467676 h 1083252"/>
                  <a:gd name="connsiteX4" fmla="*/ 1004194 w 1709736"/>
                  <a:gd name="connsiteY4" fmla="*/ 1083251 h 1083252"/>
                  <a:gd name="connsiteX0" fmla="*/ 855346 w 1709738"/>
                  <a:gd name="connsiteY0" fmla="*/ 934403 h 934403"/>
                  <a:gd name="connsiteX1" fmla="*/ 1709738 w 1709738"/>
                  <a:gd name="connsiteY1" fmla="*/ 467678 h 934403"/>
                  <a:gd name="connsiteX2" fmla="*/ 855346 w 1709738"/>
                  <a:gd name="connsiteY2" fmla="*/ 1 h 934403"/>
                  <a:gd name="connsiteX3" fmla="*/ 1 w 1709738"/>
                  <a:gd name="connsiteY3" fmla="*/ 467678 h 934403"/>
                  <a:gd name="connsiteX0" fmla="*/ 1709736 w 1709736"/>
                  <a:gd name="connsiteY0" fmla="*/ 467676 h 467676"/>
                  <a:gd name="connsiteX1" fmla="*/ 855344 w 1709736"/>
                  <a:gd name="connsiteY1" fmla="*/ -1 h 467676"/>
                  <a:gd name="connsiteX2" fmla="*/ -1 w 1709736"/>
                  <a:gd name="connsiteY2" fmla="*/ 467676 h 467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9736" h="467676">
                    <a:moveTo>
                      <a:pt x="1709736" y="467676"/>
                    </a:moveTo>
                    <a:lnTo>
                      <a:pt x="855344" y="-1"/>
                    </a:lnTo>
                    <a:lnTo>
                      <a:pt x="-1" y="467676"/>
                    </a:lnTo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81637"/>
            <a:ext cx="3769475" cy="861774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Square photo layout with body text</a:t>
            </a:r>
          </a:p>
        </p:txBody>
      </p:sp>
      <p:sp>
        <p:nvSpPr>
          <p:cNvPr id="60" name="Picture Placeholder 4">
            <a:extLst>
              <a:ext uri="{FF2B5EF4-FFF2-40B4-BE49-F238E27FC236}">
                <a16:creationId xmlns:a16="http://schemas.microsoft.com/office/drawing/2014/main" id="{D9BE8EAA-F7ED-46CD-A31F-E4299C08F5A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016500" y="292100"/>
            <a:ext cx="6881813" cy="6272213"/>
          </a:xfrm>
          <a:blipFill>
            <a:blip r:embed="rId2"/>
            <a:stretch>
              <a:fillRect/>
            </a:stretch>
          </a:blipFill>
          <a:ln w="9525" cap="flat">
            <a:noFill/>
            <a:prstDash val="solid"/>
            <a:miter/>
          </a:ln>
          <a:effectLst>
            <a:outerShdw blurRad="508000" dist="63500" dir="2700000" sx="101000" sy="101000" algn="tl" rotWithShape="0">
              <a:prstClr val="black">
                <a:alpha val="33000"/>
              </a:prstClr>
            </a:outerShdw>
          </a:effectLst>
        </p:spPr>
        <p:txBody>
          <a:bodyPr tIns="1188720" anchor="ctr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1400" b="1" kern="1200" spc="0" baseline="0" dirty="0">
                <a:solidFill>
                  <a:srgbClr val="FFFFFF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2886785384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3" orient="horz" pos="216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3223"/>
            <a:ext cx="6400800" cy="498598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64008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3B08910-F1C3-47B2-8C69-1B107282064A}"/>
              </a:ext>
            </a:extLst>
          </p:cNvPr>
          <p:cNvGrpSpPr/>
          <p:nvPr userDrawn="1"/>
        </p:nvGrpSpPr>
        <p:grpSpPr bwMode="ltGray">
          <a:xfrm>
            <a:off x="6256117" y="-21839"/>
            <a:ext cx="5932086" cy="6890047"/>
            <a:chOff x="6256117" y="-21839"/>
            <a:chExt cx="5932086" cy="6890047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FE7A031-B4AB-4071-98FF-24E766F9BB5C}"/>
                </a:ext>
              </a:extLst>
            </p:cNvPr>
            <p:cNvGrpSpPr/>
            <p:nvPr userDrawn="1"/>
          </p:nvGrpSpPr>
          <p:grpSpPr bwMode="ltGray">
            <a:xfrm>
              <a:off x="8507413" y="1457714"/>
              <a:ext cx="3680790" cy="5392441"/>
              <a:chOff x="8507413" y="1457714"/>
              <a:chExt cx="3680790" cy="5392441"/>
            </a:xfrm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6DC7067D-3957-4163-9442-C167A0A62168}"/>
                  </a:ext>
                </a:extLst>
              </p:cNvPr>
              <p:cNvSpPr/>
              <p:nvPr/>
            </p:nvSpPr>
            <p:spPr bwMode="ltGray">
              <a:xfrm>
                <a:off x="8507413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D9AE235F-4F6C-4565-AADC-752626D64B90}"/>
                  </a:ext>
                </a:extLst>
              </p:cNvPr>
              <p:cNvSpPr/>
              <p:nvPr/>
            </p:nvSpPr>
            <p:spPr bwMode="ltGray">
              <a:xfrm>
                <a:off x="9241444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1EAADF52-7CC0-4715-8BAC-4186C7CE9B0C}"/>
                  </a:ext>
                </a:extLst>
              </p:cNvPr>
              <p:cNvSpPr/>
              <p:nvPr/>
            </p:nvSpPr>
            <p:spPr bwMode="ltGray">
              <a:xfrm>
                <a:off x="8507413" y="3747272"/>
                <a:ext cx="1479509" cy="80923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58AC140A-9DFB-45B7-82C2-CF25166A0D41}"/>
                  </a:ext>
                </a:extLst>
              </p:cNvPr>
              <p:cNvSpPr/>
              <p:nvPr/>
            </p:nvSpPr>
            <p:spPr bwMode="ltGray">
              <a:xfrm>
                <a:off x="8507413" y="5493257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8234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3436FDC7-3DF0-4E6A-B4A8-7EB4FF30AAF0}"/>
                  </a:ext>
                </a:extLst>
              </p:cNvPr>
              <p:cNvSpPr/>
              <p:nvPr/>
            </p:nvSpPr>
            <p:spPr bwMode="ltGray">
              <a:xfrm>
                <a:off x="9241444" y="5493257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8234"/>
                    </a:moveTo>
                    <a:lnTo>
                      <a:pt x="861536" y="1574959"/>
                    </a:lnTo>
                    <a:lnTo>
                      <a:pt x="861536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D72FB5AA-3C69-4BB6-9C10-682E95EF1AAE}"/>
                  </a:ext>
                </a:extLst>
              </p:cNvPr>
              <p:cNvSpPr/>
              <p:nvPr/>
            </p:nvSpPr>
            <p:spPr bwMode="ltGray">
              <a:xfrm>
                <a:off x="8513545" y="6444311"/>
                <a:ext cx="1467248" cy="400530"/>
              </a:xfrm>
              <a:custGeom>
                <a:avLst/>
                <a:gdLst>
                  <a:gd name="connsiteX0" fmla="*/ 855345 w 1709736"/>
                  <a:gd name="connsiteY0" fmla="*/ 934403 h 1040954"/>
                  <a:gd name="connsiteX1" fmla="*/ 1709737 w 1709736"/>
                  <a:gd name="connsiteY1" fmla="*/ 466725 h 1040954"/>
                  <a:gd name="connsiteX2" fmla="*/ 855345 w 1709736"/>
                  <a:gd name="connsiteY2" fmla="*/ 0 h 1040954"/>
                  <a:gd name="connsiteX3" fmla="*/ 0 w 1709736"/>
                  <a:gd name="connsiteY3" fmla="*/ 466725 h 1040954"/>
                  <a:gd name="connsiteX4" fmla="*/ 961897 w 1709736"/>
                  <a:gd name="connsiteY4" fmla="*/ 1040955 h 1040954"/>
                  <a:gd name="connsiteX0" fmla="*/ 855345 w 1709737"/>
                  <a:gd name="connsiteY0" fmla="*/ 934403 h 934403"/>
                  <a:gd name="connsiteX1" fmla="*/ 1709737 w 1709737"/>
                  <a:gd name="connsiteY1" fmla="*/ 466725 h 934403"/>
                  <a:gd name="connsiteX2" fmla="*/ 855345 w 1709737"/>
                  <a:gd name="connsiteY2" fmla="*/ 0 h 934403"/>
                  <a:gd name="connsiteX3" fmla="*/ 0 w 1709737"/>
                  <a:gd name="connsiteY3" fmla="*/ 466725 h 934403"/>
                  <a:gd name="connsiteX0" fmla="*/ 1709737 w 1709737"/>
                  <a:gd name="connsiteY0" fmla="*/ 466725 h 466725"/>
                  <a:gd name="connsiteX1" fmla="*/ 855345 w 1709737"/>
                  <a:gd name="connsiteY1" fmla="*/ 0 h 466725"/>
                  <a:gd name="connsiteX2" fmla="*/ 0 w 1709737"/>
                  <a:gd name="connsiteY2" fmla="*/ 466725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9737" h="466725">
                    <a:moveTo>
                      <a:pt x="1709737" y="466725"/>
                    </a:moveTo>
                    <a:lnTo>
                      <a:pt x="855345" y="0"/>
                    </a:lnTo>
                    <a:lnTo>
                      <a:pt x="0" y="466725"/>
                    </a:lnTo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20321A7F-C5FC-4514-A3AC-41CC16FA85FD}"/>
                  </a:ext>
                </a:extLst>
              </p:cNvPr>
              <p:cNvSpPr/>
              <p:nvPr/>
            </p:nvSpPr>
            <p:spPr bwMode="ltGray">
              <a:xfrm>
                <a:off x="9241444" y="4148621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006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B3C4B3CE-95D2-45A5-917E-A5389B118222}"/>
                  </a:ext>
                </a:extLst>
              </p:cNvPr>
              <p:cNvSpPr/>
              <p:nvPr/>
            </p:nvSpPr>
            <p:spPr bwMode="ltGray">
              <a:xfrm>
                <a:off x="9974659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A5270AF0-DA91-4FF8-9B1C-35937E49D882}"/>
                  </a:ext>
                </a:extLst>
              </p:cNvPr>
              <p:cNvSpPr/>
              <p:nvPr/>
            </p:nvSpPr>
            <p:spPr bwMode="ltGray">
              <a:xfrm>
                <a:off x="9247573" y="3753404"/>
                <a:ext cx="2200463" cy="2147333"/>
              </a:xfrm>
              <a:custGeom>
                <a:avLst/>
                <a:gdLst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646487 w 2564131"/>
                  <a:gd name="connsiteY7" fmla="*/ 2000030 h 2502221"/>
                  <a:gd name="connsiteX8" fmla="*/ 854393 w 2564131"/>
                  <a:gd name="connsiteY8" fmla="*/ 1567818 h 2502221"/>
                  <a:gd name="connsiteX9" fmla="*/ 1709739 w 2564131"/>
                  <a:gd name="connsiteY9" fmla="*/ 0 h 2502221"/>
                  <a:gd name="connsiteX10" fmla="*/ 2564131 w 2564131"/>
                  <a:gd name="connsiteY10" fmla="*/ 467677 h 2502221"/>
                  <a:gd name="connsiteX11" fmla="*/ 1709739 w 2564131"/>
                  <a:gd name="connsiteY11" fmla="*/ 934402 h 2502221"/>
                  <a:gd name="connsiteX12" fmla="*/ 854393 w 2564131"/>
                  <a:gd name="connsiteY12" fmla="*/ 467677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1139551 w 2564131"/>
                  <a:gd name="connsiteY8" fmla="*/ 1721386 h 2502221"/>
                  <a:gd name="connsiteX9" fmla="*/ 854393 w 2564131"/>
                  <a:gd name="connsiteY9" fmla="*/ 1567818 h 2502221"/>
                  <a:gd name="connsiteX10" fmla="*/ 854393 w 2564131"/>
                  <a:gd name="connsiteY10" fmla="*/ 467680 h 2502221"/>
                  <a:gd name="connsiteX11" fmla="*/ 1709739 w 2564131"/>
                  <a:gd name="connsiteY11" fmla="*/ 0 h 2502221"/>
                  <a:gd name="connsiteX12" fmla="*/ 2564131 w 2564131"/>
                  <a:gd name="connsiteY12" fmla="*/ 467677 h 2502221"/>
                  <a:gd name="connsiteX13" fmla="*/ 1709739 w 2564131"/>
                  <a:gd name="connsiteY13" fmla="*/ 934402 h 2502221"/>
                  <a:gd name="connsiteX14" fmla="*/ 854393 w 2564131"/>
                  <a:gd name="connsiteY14" fmla="*/ 467677 h 2502221"/>
                  <a:gd name="connsiteX15" fmla="*/ 1709739 w 2564131"/>
                  <a:gd name="connsiteY15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139551 w 2564131"/>
                  <a:gd name="connsiteY7" fmla="*/ 1721386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854393 w 2564131"/>
                  <a:gd name="connsiteY7" fmla="*/ 1567818 h 2502221"/>
                  <a:gd name="connsiteX8" fmla="*/ 854393 w 2564131"/>
                  <a:gd name="connsiteY8" fmla="*/ 467680 h 2502221"/>
                  <a:gd name="connsiteX9" fmla="*/ 1709739 w 2564131"/>
                  <a:gd name="connsiteY9" fmla="*/ 0 h 2502221"/>
                  <a:gd name="connsiteX10" fmla="*/ 2564131 w 2564131"/>
                  <a:gd name="connsiteY10" fmla="*/ 467677 h 2502221"/>
                  <a:gd name="connsiteX11" fmla="*/ 1709739 w 2564131"/>
                  <a:gd name="connsiteY11" fmla="*/ 934402 h 2502221"/>
                  <a:gd name="connsiteX12" fmla="*/ 854393 w 2564131"/>
                  <a:gd name="connsiteY12" fmla="*/ 467677 h 2502221"/>
                  <a:gd name="connsiteX13" fmla="*/ 1709739 w 2564131"/>
                  <a:gd name="connsiteY13" fmla="*/ 0 h 2502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64131" h="2502221">
                    <a:moveTo>
                      <a:pt x="854393" y="467680"/>
                    </a:moveTo>
                    <a:lnTo>
                      <a:pt x="1709737" y="934405"/>
                    </a:lnTo>
                    <a:lnTo>
                      <a:pt x="1709737" y="2034543"/>
                    </a:lnTo>
                    <a:cubicBezTo>
                      <a:pt x="1709738" y="2034543"/>
                      <a:pt x="1709738" y="2034544"/>
                      <a:pt x="1709739" y="2034544"/>
                    </a:cubicBezTo>
                    <a:lnTo>
                      <a:pt x="854393" y="2502221"/>
                    </a:lnTo>
                    <a:lnTo>
                      <a:pt x="0" y="2034544"/>
                    </a:lnTo>
                    <a:lnTo>
                      <a:pt x="854393" y="1567819"/>
                    </a:lnTo>
                    <a:lnTo>
                      <a:pt x="854393" y="1567818"/>
                    </a:lnTo>
                    <a:lnTo>
                      <a:pt x="854393" y="467680"/>
                    </a:lnTo>
                    <a:close/>
                    <a:moveTo>
                      <a:pt x="1709739" y="0"/>
                    </a:moveTo>
                    <a:lnTo>
                      <a:pt x="2564131" y="467677"/>
                    </a:lnTo>
                    <a:lnTo>
                      <a:pt x="1709739" y="934402"/>
                    </a:lnTo>
                    <a:lnTo>
                      <a:pt x="854393" y="467677"/>
                    </a:lnTo>
                    <a:lnTo>
                      <a:pt x="1709739" y="0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B4AB4EC-0302-4902-B797-9B84C91FDE1B}"/>
                  </a:ext>
                </a:extLst>
              </p:cNvPr>
              <p:cNvSpPr/>
              <p:nvPr/>
            </p:nvSpPr>
            <p:spPr bwMode="ltGray">
              <a:xfrm>
                <a:off x="10708694" y="5092729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E941D13F-2DD6-4121-8220-CC08400DD382}"/>
                  </a:ext>
                </a:extLst>
              </p:cNvPr>
              <p:cNvSpPr/>
              <p:nvPr/>
            </p:nvSpPr>
            <p:spPr bwMode="ltGray">
              <a:xfrm>
                <a:off x="11441908" y="5092729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B98F2381-17CE-4672-96D3-D3E4A8C1115A}"/>
                  </a:ext>
                </a:extLst>
              </p:cNvPr>
              <p:cNvSpPr/>
              <p:nvPr/>
            </p:nvSpPr>
            <p:spPr bwMode="ltGray">
              <a:xfrm>
                <a:off x="10708694" y="6036831"/>
                <a:ext cx="1479509" cy="80923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6A42BAE-DCEA-4A1A-8779-E499D67DA7B9}"/>
                  </a:ext>
                </a:extLst>
              </p:cNvPr>
              <p:cNvSpPr/>
              <p:nvPr/>
            </p:nvSpPr>
            <p:spPr bwMode="ltGray">
              <a:xfrm>
                <a:off x="10708694" y="1457714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8D7995E7-6761-41BA-BE88-30DD0DF70D22}"/>
                  </a:ext>
                </a:extLst>
              </p:cNvPr>
              <p:cNvSpPr/>
              <p:nvPr/>
            </p:nvSpPr>
            <p:spPr bwMode="ltGray">
              <a:xfrm>
                <a:off x="11441908" y="1457714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24D7B6AA-459B-44CF-9930-A05720C41315}"/>
                  </a:ext>
                </a:extLst>
              </p:cNvPr>
              <p:cNvSpPr/>
              <p:nvPr/>
            </p:nvSpPr>
            <p:spPr bwMode="ltGray">
              <a:xfrm>
                <a:off x="10708694" y="2401820"/>
                <a:ext cx="1479509" cy="809235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0EBE7D0E-F0D6-4EA3-A151-C26BF3138977}"/>
                  </a:ext>
                </a:extLst>
              </p:cNvPr>
              <p:cNvSpPr/>
              <p:nvPr/>
            </p:nvSpPr>
            <p:spPr bwMode="ltGray">
              <a:xfrm>
                <a:off x="11451715" y="2809296"/>
                <a:ext cx="734033" cy="1745983"/>
              </a:xfrm>
              <a:custGeom>
                <a:avLst/>
                <a:gdLst>
                  <a:gd name="connsiteX0" fmla="*/ 1709736 w 2565081"/>
                  <a:gd name="connsiteY0" fmla="*/ 0 h 2502215"/>
                  <a:gd name="connsiteX1" fmla="*/ 2565081 w 2565081"/>
                  <a:gd name="connsiteY1" fmla="*/ 467677 h 2502215"/>
                  <a:gd name="connsiteX2" fmla="*/ 1709736 w 2565081"/>
                  <a:gd name="connsiteY2" fmla="*/ 934402 h 2502215"/>
                  <a:gd name="connsiteX3" fmla="*/ 1709734 w 2565081"/>
                  <a:gd name="connsiteY3" fmla="*/ 934401 h 2502215"/>
                  <a:gd name="connsiteX4" fmla="*/ 1709734 w 2565081"/>
                  <a:gd name="connsiteY4" fmla="*/ 2035488 h 2502215"/>
                  <a:gd name="connsiteX5" fmla="*/ 1709738 w 2565081"/>
                  <a:gd name="connsiteY5" fmla="*/ 2035490 h 2502215"/>
                  <a:gd name="connsiteX6" fmla="*/ 855346 w 2565081"/>
                  <a:gd name="connsiteY6" fmla="*/ 2502215 h 2502215"/>
                  <a:gd name="connsiteX7" fmla="*/ 0 w 2565081"/>
                  <a:gd name="connsiteY7" fmla="*/ 2035490 h 2502215"/>
                  <a:gd name="connsiteX8" fmla="*/ 855345 w 2565081"/>
                  <a:gd name="connsiteY8" fmla="*/ 1567814 h 2502215"/>
                  <a:gd name="connsiteX9" fmla="*/ 855343 w 2565081"/>
                  <a:gd name="connsiteY9" fmla="*/ 1567813 h 2502215"/>
                  <a:gd name="connsiteX10" fmla="*/ 855343 w 2565081"/>
                  <a:gd name="connsiteY10" fmla="*/ 467677 h 2502215"/>
                  <a:gd name="connsiteX11" fmla="*/ 855343 w 2565081"/>
                  <a:gd name="connsiteY11" fmla="*/ 467675 h 2502215"/>
                  <a:gd name="connsiteX12" fmla="*/ 855345 w 2565081"/>
                  <a:gd name="connsiteY12" fmla="*/ 467676 h 2502215"/>
                  <a:gd name="connsiteX0" fmla="*/ 2565081 w 2671633"/>
                  <a:gd name="connsiteY0" fmla="*/ 467677 h 2502215"/>
                  <a:gd name="connsiteX1" fmla="*/ 1709736 w 2671633"/>
                  <a:gd name="connsiteY1" fmla="*/ 934402 h 2502215"/>
                  <a:gd name="connsiteX2" fmla="*/ 1709734 w 2671633"/>
                  <a:gd name="connsiteY2" fmla="*/ 934401 h 2502215"/>
                  <a:gd name="connsiteX3" fmla="*/ 1709734 w 2671633"/>
                  <a:gd name="connsiteY3" fmla="*/ 2035488 h 2502215"/>
                  <a:gd name="connsiteX4" fmla="*/ 1709738 w 2671633"/>
                  <a:gd name="connsiteY4" fmla="*/ 2035490 h 2502215"/>
                  <a:gd name="connsiteX5" fmla="*/ 855346 w 2671633"/>
                  <a:gd name="connsiteY5" fmla="*/ 2502215 h 2502215"/>
                  <a:gd name="connsiteX6" fmla="*/ 0 w 2671633"/>
                  <a:gd name="connsiteY6" fmla="*/ 2035490 h 2502215"/>
                  <a:gd name="connsiteX7" fmla="*/ 855345 w 2671633"/>
                  <a:gd name="connsiteY7" fmla="*/ 1567814 h 2502215"/>
                  <a:gd name="connsiteX8" fmla="*/ 855343 w 2671633"/>
                  <a:gd name="connsiteY8" fmla="*/ 1567813 h 2502215"/>
                  <a:gd name="connsiteX9" fmla="*/ 855343 w 2671633"/>
                  <a:gd name="connsiteY9" fmla="*/ 467677 h 2502215"/>
                  <a:gd name="connsiteX10" fmla="*/ 855343 w 2671633"/>
                  <a:gd name="connsiteY10" fmla="*/ 467675 h 2502215"/>
                  <a:gd name="connsiteX11" fmla="*/ 855345 w 2671633"/>
                  <a:gd name="connsiteY11" fmla="*/ 467676 h 2502215"/>
                  <a:gd name="connsiteX12" fmla="*/ 1709736 w 2671633"/>
                  <a:gd name="connsiteY12" fmla="*/ 0 h 2502215"/>
                  <a:gd name="connsiteX13" fmla="*/ 2671633 w 2671633"/>
                  <a:gd name="connsiteY13" fmla="*/ 574229 h 2502215"/>
                  <a:gd name="connsiteX0" fmla="*/ 2565081 w 2565081"/>
                  <a:gd name="connsiteY0" fmla="*/ 467677 h 2502215"/>
                  <a:gd name="connsiteX1" fmla="*/ 1709736 w 2565081"/>
                  <a:gd name="connsiteY1" fmla="*/ 934402 h 2502215"/>
                  <a:gd name="connsiteX2" fmla="*/ 1709734 w 2565081"/>
                  <a:gd name="connsiteY2" fmla="*/ 934401 h 2502215"/>
                  <a:gd name="connsiteX3" fmla="*/ 1709734 w 2565081"/>
                  <a:gd name="connsiteY3" fmla="*/ 2035488 h 2502215"/>
                  <a:gd name="connsiteX4" fmla="*/ 1709738 w 2565081"/>
                  <a:gd name="connsiteY4" fmla="*/ 2035490 h 2502215"/>
                  <a:gd name="connsiteX5" fmla="*/ 855346 w 2565081"/>
                  <a:gd name="connsiteY5" fmla="*/ 2502215 h 2502215"/>
                  <a:gd name="connsiteX6" fmla="*/ 0 w 2565081"/>
                  <a:gd name="connsiteY6" fmla="*/ 2035490 h 2502215"/>
                  <a:gd name="connsiteX7" fmla="*/ 855345 w 2565081"/>
                  <a:gd name="connsiteY7" fmla="*/ 1567814 h 2502215"/>
                  <a:gd name="connsiteX8" fmla="*/ 855343 w 2565081"/>
                  <a:gd name="connsiteY8" fmla="*/ 1567813 h 2502215"/>
                  <a:gd name="connsiteX9" fmla="*/ 855343 w 2565081"/>
                  <a:gd name="connsiteY9" fmla="*/ 467677 h 2502215"/>
                  <a:gd name="connsiteX10" fmla="*/ 855343 w 2565081"/>
                  <a:gd name="connsiteY10" fmla="*/ 467675 h 2502215"/>
                  <a:gd name="connsiteX11" fmla="*/ 855345 w 2565081"/>
                  <a:gd name="connsiteY11" fmla="*/ 467676 h 2502215"/>
                  <a:gd name="connsiteX12" fmla="*/ 1709736 w 2565081"/>
                  <a:gd name="connsiteY12" fmla="*/ 0 h 2502215"/>
                  <a:gd name="connsiteX0" fmla="*/ 2565081 w 2565081"/>
                  <a:gd name="connsiteY0" fmla="*/ 2 h 2034540"/>
                  <a:gd name="connsiteX1" fmla="*/ 1709736 w 2565081"/>
                  <a:gd name="connsiteY1" fmla="*/ 466727 h 2034540"/>
                  <a:gd name="connsiteX2" fmla="*/ 1709734 w 2565081"/>
                  <a:gd name="connsiteY2" fmla="*/ 466726 h 2034540"/>
                  <a:gd name="connsiteX3" fmla="*/ 1709734 w 2565081"/>
                  <a:gd name="connsiteY3" fmla="*/ 1567813 h 2034540"/>
                  <a:gd name="connsiteX4" fmla="*/ 1709738 w 2565081"/>
                  <a:gd name="connsiteY4" fmla="*/ 1567815 h 2034540"/>
                  <a:gd name="connsiteX5" fmla="*/ 855346 w 2565081"/>
                  <a:gd name="connsiteY5" fmla="*/ 2034540 h 2034540"/>
                  <a:gd name="connsiteX6" fmla="*/ 0 w 2565081"/>
                  <a:gd name="connsiteY6" fmla="*/ 1567815 h 2034540"/>
                  <a:gd name="connsiteX7" fmla="*/ 855345 w 2565081"/>
                  <a:gd name="connsiteY7" fmla="*/ 1100139 h 2034540"/>
                  <a:gd name="connsiteX8" fmla="*/ 855343 w 2565081"/>
                  <a:gd name="connsiteY8" fmla="*/ 1100138 h 2034540"/>
                  <a:gd name="connsiteX9" fmla="*/ 855343 w 2565081"/>
                  <a:gd name="connsiteY9" fmla="*/ 2 h 2034540"/>
                  <a:gd name="connsiteX10" fmla="*/ 855343 w 2565081"/>
                  <a:gd name="connsiteY10" fmla="*/ 0 h 2034540"/>
                  <a:gd name="connsiteX11" fmla="*/ 855345 w 2565081"/>
                  <a:gd name="connsiteY11" fmla="*/ 1 h 2034540"/>
                  <a:gd name="connsiteX0" fmla="*/ 1709736 w 1709737"/>
                  <a:gd name="connsiteY0" fmla="*/ 466727 h 2034540"/>
                  <a:gd name="connsiteX1" fmla="*/ 1709734 w 1709737"/>
                  <a:gd name="connsiteY1" fmla="*/ 466726 h 2034540"/>
                  <a:gd name="connsiteX2" fmla="*/ 1709734 w 1709737"/>
                  <a:gd name="connsiteY2" fmla="*/ 1567813 h 2034540"/>
                  <a:gd name="connsiteX3" fmla="*/ 1709738 w 1709737"/>
                  <a:gd name="connsiteY3" fmla="*/ 1567815 h 2034540"/>
                  <a:gd name="connsiteX4" fmla="*/ 855346 w 1709737"/>
                  <a:gd name="connsiteY4" fmla="*/ 2034540 h 2034540"/>
                  <a:gd name="connsiteX5" fmla="*/ 0 w 1709737"/>
                  <a:gd name="connsiteY5" fmla="*/ 1567815 h 2034540"/>
                  <a:gd name="connsiteX6" fmla="*/ 855345 w 1709737"/>
                  <a:gd name="connsiteY6" fmla="*/ 1100139 h 2034540"/>
                  <a:gd name="connsiteX7" fmla="*/ 855343 w 1709737"/>
                  <a:gd name="connsiteY7" fmla="*/ 1100138 h 2034540"/>
                  <a:gd name="connsiteX8" fmla="*/ 855343 w 1709737"/>
                  <a:gd name="connsiteY8" fmla="*/ 2 h 2034540"/>
                  <a:gd name="connsiteX9" fmla="*/ 855343 w 1709737"/>
                  <a:gd name="connsiteY9" fmla="*/ 0 h 2034540"/>
                  <a:gd name="connsiteX10" fmla="*/ 855345 w 1709737"/>
                  <a:gd name="connsiteY10" fmla="*/ 1 h 2034540"/>
                  <a:gd name="connsiteX0" fmla="*/ 1709736 w 1709738"/>
                  <a:gd name="connsiteY0" fmla="*/ 466727 h 2034540"/>
                  <a:gd name="connsiteX1" fmla="*/ 1709734 w 1709738"/>
                  <a:gd name="connsiteY1" fmla="*/ 1567813 h 2034540"/>
                  <a:gd name="connsiteX2" fmla="*/ 1709738 w 1709738"/>
                  <a:gd name="connsiteY2" fmla="*/ 1567815 h 2034540"/>
                  <a:gd name="connsiteX3" fmla="*/ 855346 w 1709738"/>
                  <a:gd name="connsiteY3" fmla="*/ 2034540 h 2034540"/>
                  <a:gd name="connsiteX4" fmla="*/ 0 w 1709738"/>
                  <a:gd name="connsiteY4" fmla="*/ 1567815 h 2034540"/>
                  <a:gd name="connsiteX5" fmla="*/ 855345 w 1709738"/>
                  <a:gd name="connsiteY5" fmla="*/ 1100139 h 2034540"/>
                  <a:gd name="connsiteX6" fmla="*/ 855343 w 1709738"/>
                  <a:gd name="connsiteY6" fmla="*/ 1100138 h 2034540"/>
                  <a:gd name="connsiteX7" fmla="*/ 855343 w 1709738"/>
                  <a:gd name="connsiteY7" fmla="*/ 2 h 2034540"/>
                  <a:gd name="connsiteX8" fmla="*/ 855343 w 1709738"/>
                  <a:gd name="connsiteY8" fmla="*/ 0 h 2034540"/>
                  <a:gd name="connsiteX9" fmla="*/ 855345 w 1709738"/>
                  <a:gd name="connsiteY9" fmla="*/ 1 h 2034540"/>
                  <a:gd name="connsiteX0" fmla="*/ 1709736 w 1709736"/>
                  <a:gd name="connsiteY0" fmla="*/ 466727 h 2034540"/>
                  <a:gd name="connsiteX1" fmla="*/ 1709734 w 1709736"/>
                  <a:gd name="connsiteY1" fmla="*/ 1567813 h 2034540"/>
                  <a:gd name="connsiteX2" fmla="*/ 855346 w 1709736"/>
                  <a:gd name="connsiteY2" fmla="*/ 2034540 h 2034540"/>
                  <a:gd name="connsiteX3" fmla="*/ 0 w 1709736"/>
                  <a:gd name="connsiteY3" fmla="*/ 1567815 h 2034540"/>
                  <a:gd name="connsiteX4" fmla="*/ 855345 w 1709736"/>
                  <a:gd name="connsiteY4" fmla="*/ 1100139 h 2034540"/>
                  <a:gd name="connsiteX5" fmla="*/ 855343 w 1709736"/>
                  <a:gd name="connsiteY5" fmla="*/ 1100138 h 2034540"/>
                  <a:gd name="connsiteX6" fmla="*/ 855343 w 1709736"/>
                  <a:gd name="connsiteY6" fmla="*/ 2 h 2034540"/>
                  <a:gd name="connsiteX7" fmla="*/ 855343 w 1709736"/>
                  <a:gd name="connsiteY7" fmla="*/ 0 h 2034540"/>
                  <a:gd name="connsiteX8" fmla="*/ 855345 w 1709736"/>
                  <a:gd name="connsiteY8" fmla="*/ 1 h 2034540"/>
                  <a:gd name="connsiteX0" fmla="*/ 1709734 w 1709734"/>
                  <a:gd name="connsiteY0" fmla="*/ 1567813 h 2034540"/>
                  <a:gd name="connsiteX1" fmla="*/ 855346 w 1709734"/>
                  <a:gd name="connsiteY1" fmla="*/ 2034540 h 2034540"/>
                  <a:gd name="connsiteX2" fmla="*/ 0 w 1709734"/>
                  <a:gd name="connsiteY2" fmla="*/ 1567815 h 2034540"/>
                  <a:gd name="connsiteX3" fmla="*/ 855345 w 1709734"/>
                  <a:gd name="connsiteY3" fmla="*/ 1100139 h 2034540"/>
                  <a:gd name="connsiteX4" fmla="*/ 855343 w 1709734"/>
                  <a:gd name="connsiteY4" fmla="*/ 1100138 h 2034540"/>
                  <a:gd name="connsiteX5" fmla="*/ 855343 w 1709734"/>
                  <a:gd name="connsiteY5" fmla="*/ 2 h 2034540"/>
                  <a:gd name="connsiteX6" fmla="*/ 855343 w 1709734"/>
                  <a:gd name="connsiteY6" fmla="*/ 0 h 2034540"/>
                  <a:gd name="connsiteX7" fmla="*/ 855345 w 1709734"/>
                  <a:gd name="connsiteY7" fmla="*/ 1 h 2034540"/>
                  <a:gd name="connsiteX0" fmla="*/ 855346 w 855346"/>
                  <a:gd name="connsiteY0" fmla="*/ 2034540 h 2034540"/>
                  <a:gd name="connsiteX1" fmla="*/ 0 w 855346"/>
                  <a:gd name="connsiteY1" fmla="*/ 1567815 h 2034540"/>
                  <a:gd name="connsiteX2" fmla="*/ 855345 w 855346"/>
                  <a:gd name="connsiteY2" fmla="*/ 1100139 h 2034540"/>
                  <a:gd name="connsiteX3" fmla="*/ 855343 w 855346"/>
                  <a:gd name="connsiteY3" fmla="*/ 1100138 h 2034540"/>
                  <a:gd name="connsiteX4" fmla="*/ 855343 w 855346"/>
                  <a:gd name="connsiteY4" fmla="*/ 2 h 2034540"/>
                  <a:gd name="connsiteX5" fmla="*/ 855343 w 855346"/>
                  <a:gd name="connsiteY5" fmla="*/ 0 h 2034540"/>
                  <a:gd name="connsiteX6" fmla="*/ 855345 w 855346"/>
                  <a:gd name="connsiteY6" fmla="*/ 1 h 203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5346" h="2034540">
                    <a:moveTo>
                      <a:pt x="855346" y="2034540"/>
                    </a:moveTo>
                    <a:lnTo>
                      <a:pt x="0" y="1567815"/>
                    </a:lnTo>
                    <a:lnTo>
                      <a:pt x="855345" y="1100139"/>
                    </a:lnTo>
                    <a:cubicBezTo>
                      <a:pt x="855344" y="1100139"/>
                      <a:pt x="855344" y="1100138"/>
                      <a:pt x="855343" y="1100138"/>
                    </a:cubicBezTo>
                    <a:lnTo>
                      <a:pt x="855343" y="2"/>
                    </a:lnTo>
                    <a:lnTo>
                      <a:pt x="855343" y="0"/>
                    </a:lnTo>
                    <a:cubicBezTo>
                      <a:pt x="855344" y="0"/>
                      <a:pt x="855344" y="1"/>
                      <a:pt x="855345" y="1"/>
                    </a:cubicBezTo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0118A379-1639-4C1C-9E5B-A39F1CD0A9D9}"/>
                  </a:ext>
                </a:extLst>
              </p:cNvPr>
              <p:cNvCxnSpPr/>
              <p:nvPr/>
            </p:nvCxnSpPr>
            <p:spPr bwMode="ltGray">
              <a:xfrm>
                <a:off x="9981203" y="5098858"/>
                <a:ext cx="733213" cy="400531"/>
              </a:xfrm>
              <a:prstGeom prst="line">
                <a:avLst/>
              </a:pr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8DE972F-9FF1-4743-BF7F-15CC5403A6CF}"/>
                </a:ext>
              </a:extLst>
            </p:cNvPr>
            <p:cNvGrpSpPr/>
            <p:nvPr userDrawn="1"/>
          </p:nvGrpSpPr>
          <p:grpSpPr bwMode="ltGray">
            <a:xfrm>
              <a:off x="7545167" y="-21839"/>
              <a:ext cx="1192433" cy="1098538"/>
              <a:chOff x="7545167" y="-9139"/>
              <a:chExt cx="1192433" cy="1098538"/>
            </a:xfrm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795596FA-D3B2-4953-81FC-9958337AF5DC}"/>
                  </a:ext>
                </a:extLst>
              </p:cNvPr>
              <p:cNvSpPr/>
              <p:nvPr userDrawn="1"/>
            </p:nvSpPr>
            <p:spPr bwMode="ltGray">
              <a:xfrm>
                <a:off x="7550108" y="-9139"/>
                <a:ext cx="591604" cy="774738"/>
              </a:xfrm>
              <a:custGeom>
                <a:avLst/>
                <a:gdLst>
                  <a:gd name="connsiteX0" fmla="*/ 24121 w 591604"/>
                  <a:gd name="connsiteY0" fmla="*/ 0 h 774738"/>
                  <a:gd name="connsiteX1" fmla="*/ 591604 w 591604"/>
                  <a:gd name="connsiteY1" fmla="*/ 0 h 774738"/>
                  <a:gd name="connsiteX2" fmla="*/ 591604 w 591604"/>
                  <a:gd name="connsiteY2" fmla="*/ 451265 h 774738"/>
                  <a:gd name="connsiteX3" fmla="*/ 0 w 591604"/>
                  <a:gd name="connsiteY3" fmla="*/ 774738 h 774738"/>
                  <a:gd name="connsiteX4" fmla="*/ 0 w 591604"/>
                  <a:gd name="connsiteY4" fmla="*/ 13162 h 77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1604" h="774738">
                    <a:moveTo>
                      <a:pt x="24121" y="0"/>
                    </a:moveTo>
                    <a:lnTo>
                      <a:pt x="591604" y="0"/>
                    </a:lnTo>
                    <a:lnTo>
                      <a:pt x="591604" y="451265"/>
                    </a:lnTo>
                    <a:lnTo>
                      <a:pt x="0" y="774738"/>
                    </a:lnTo>
                    <a:lnTo>
                      <a:pt x="0" y="13162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7D57090A-B887-4CA7-A022-90564F12A9A9}"/>
                  </a:ext>
                </a:extLst>
              </p:cNvPr>
              <p:cNvSpPr/>
              <p:nvPr userDrawn="1"/>
            </p:nvSpPr>
            <p:spPr bwMode="ltGray">
              <a:xfrm>
                <a:off x="8141712" y="-9139"/>
                <a:ext cx="590944" cy="774738"/>
              </a:xfrm>
              <a:custGeom>
                <a:avLst/>
                <a:gdLst>
                  <a:gd name="connsiteX0" fmla="*/ 0 w 590944"/>
                  <a:gd name="connsiteY0" fmla="*/ 0 h 774738"/>
                  <a:gd name="connsiteX1" fmla="*/ 566850 w 590944"/>
                  <a:gd name="connsiteY1" fmla="*/ 0 h 774738"/>
                  <a:gd name="connsiteX2" fmla="*/ 590944 w 590944"/>
                  <a:gd name="connsiteY2" fmla="*/ 13162 h 774738"/>
                  <a:gd name="connsiteX3" fmla="*/ 590944 w 590944"/>
                  <a:gd name="connsiteY3" fmla="*/ 774738 h 774738"/>
                  <a:gd name="connsiteX4" fmla="*/ 0 w 590944"/>
                  <a:gd name="connsiteY4" fmla="*/ 451265 h 77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944" h="774738">
                    <a:moveTo>
                      <a:pt x="0" y="0"/>
                    </a:moveTo>
                    <a:lnTo>
                      <a:pt x="566850" y="0"/>
                    </a:lnTo>
                    <a:lnTo>
                      <a:pt x="590944" y="13162"/>
                    </a:lnTo>
                    <a:lnTo>
                      <a:pt x="590944" y="774738"/>
                    </a:lnTo>
                    <a:lnTo>
                      <a:pt x="0" y="451265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F9749B2E-C284-42A2-A061-B635FBBBD461}"/>
                  </a:ext>
                </a:extLst>
              </p:cNvPr>
              <p:cNvSpPr/>
              <p:nvPr userDrawn="1"/>
            </p:nvSpPr>
            <p:spPr bwMode="ltGray">
              <a:xfrm>
                <a:off x="7545167" y="437185"/>
                <a:ext cx="1192433" cy="65221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A74F4CD-889D-4E91-AB27-CCB11E8677AE}"/>
                </a:ext>
              </a:extLst>
            </p:cNvPr>
            <p:cNvGrpSpPr/>
            <p:nvPr userDrawn="1"/>
          </p:nvGrpSpPr>
          <p:grpSpPr bwMode="ltGray">
            <a:xfrm>
              <a:off x="6256117" y="5896894"/>
              <a:ext cx="1057910" cy="971314"/>
              <a:chOff x="6256117" y="5896894"/>
              <a:chExt cx="1057910" cy="971314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6CE97AB5-F3D1-4D1A-8F2F-166F6F85A189}"/>
                  </a:ext>
                </a:extLst>
              </p:cNvPr>
              <p:cNvSpPr/>
              <p:nvPr userDrawn="1"/>
            </p:nvSpPr>
            <p:spPr bwMode="ltGray">
              <a:xfrm>
                <a:off x="6256117" y="5896894"/>
                <a:ext cx="532466" cy="971314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55281A29-9018-48AF-8B81-EB9F71FE5ABA}"/>
                  </a:ext>
                </a:extLst>
              </p:cNvPr>
              <p:cNvSpPr/>
              <p:nvPr userDrawn="1"/>
            </p:nvSpPr>
            <p:spPr bwMode="ltGray">
              <a:xfrm>
                <a:off x="6781561" y="5896894"/>
                <a:ext cx="532466" cy="971314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2B1B3F07-773E-4FC0-9A04-73F52683190E}"/>
                  </a:ext>
                </a:extLst>
              </p:cNvPr>
              <p:cNvSpPr/>
              <p:nvPr userDrawn="1"/>
            </p:nvSpPr>
            <p:spPr bwMode="ltGray">
              <a:xfrm>
                <a:off x="6260506" y="6577107"/>
                <a:ext cx="1050305" cy="287297"/>
              </a:xfrm>
              <a:custGeom>
                <a:avLst/>
                <a:gdLst>
                  <a:gd name="connsiteX0" fmla="*/ 855344 w 1709736"/>
                  <a:gd name="connsiteY0" fmla="*/ 934401 h 1083252"/>
                  <a:gd name="connsiteX1" fmla="*/ 1709736 w 1709736"/>
                  <a:gd name="connsiteY1" fmla="*/ 467676 h 1083252"/>
                  <a:gd name="connsiteX2" fmla="*/ 855344 w 1709736"/>
                  <a:gd name="connsiteY2" fmla="*/ -1 h 1083252"/>
                  <a:gd name="connsiteX3" fmla="*/ -1 w 1709736"/>
                  <a:gd name="connsiteY3" fmla="*/ 467676 h 1083252"/>
                  <a:gd name="connsiteX4" fmla="*/ 1004194 w 1709736"/>
                  <a:gd name="connsiteY4" fmla="*/ 1083251 h 1083252"/>
                  <a:gd name="connsiteX0" fmla="*/ 855346 w 1709738"/>
                  <a:gd name="connsiteY0" fmla="*/ 934403 h 934403"/>
                  <a:gd name="connsiteX1" fmla="*/ 1709738 w 1709738"/>
                  <a:gd name="connsiteY1" fmla="*/ 467678 h 934403"/>
                  <a:gd name="connsiteX2" fmla="*/ 855346 w 1709738"/>
                  <a:gd name="connsiteY2" fmla="*/ 1 h 934403"/>
                  <a:gd name="connsiteX3" fmla="*/ 1 w 1709738"/>
                  <a:gd name="connsiteY3" fmla="*/ 467678 h 934403"/>
                  <a:gd name="connsiteX0" fmla="*/ 1709736 w 1709736"/>
                  <a:gd name="connsiteY0" fmla="*/ 467676 h 467676"/>
                  <a:gd name="connsiteX1" fmla="*/ 855344 w 1709736"/>
                  <a:gd name="connsiteY1" fmla="*/ -1 h 467676"/>
                  <a:gd name="connsiteX2" fmla="*/ -1 w 1709736"/>
                  <a:gd name="connsiteY2" fmla="*/ 467676 h 467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9736" h="467676">
                    <a:moveTo>
                      <a:pt x="1709736" y="467676"/>
                    </a:moveTo>
                    <a:lnTo>
                      <a:pt x="855344" y="-1"/>
                    </a:lnTo>
                    <a:lnTo>
                      <a:pt x="-1" y="467676"/>
                    </a:lnTo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5416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64008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Video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4867548-8B9A-436D-9AB6-D7EA0AC78267}"/>
              </a:ext>
            </a:extLst>
          </p:cNvPr>
          <p:cNvGrpSpPr/>
          <p:nvPr userDrawn="1"/>
        </p:nvGrpSpPr>
        <p:grpSpPr bwMode="ltGray">
          <a:xfrm>
            <a:off x="6256117" y="-21839"/>
            <a:ext cx="5932086" cy="6890047"/>
            <a:chOff x="6256117" y="-21839"/>
            <a:chExt cx="5932086" cy="689004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298AA2D-C933-41C0-B3A0-5E1B5429C617}"/>
                </a:ext>
              </a:extLst>
            </p:cNvPr>
            <p:cNvGrpSpPr/>
            <p:nvPr userDrawn="1"/>
          </p:nvGrpSpPr>
          <p:grpSpPr bwMode="ltGray">
            <a:xfrm>
              <a:off x="8507413" y="1457714"/>
              <a:ext cx="3680790" cy="5392441"/>
              <a:chOff x="8507413" y="1457714"/>
              <a:chExt cx="3680790" cy="5392441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DE45CCA4-1611-4A15-8D76-0CD4304233D4}"/>
                  </a:ext>
                </a:extLst>
              </p:cNvPr>
              <p:cNvSpPr/>
              <p:nvPr/>
            </p:nvSpPr>
            <p:spPr bwMode="ltGray">
              <a:xfrm>
                <a:off x="8507413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BB20432D-F3B6-4212-B616-45AD62D0A8BA}"/>
                  </a:ext>
                </a:extLst>
              </p:cNvPr>
              <p:cNvSpPr/>
              <p:nvPr/>
            </p:nvSpPr>
            <p:spPr bwMode="ltGray">
              <a:xfrm>
                <a:off x="9241444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5CB285A8-E7EF-4B70-8B71-2D09BE26853D}"/>
                  </a:ext>
                </a:extLst>
              </p:cNvPr>
              <p:cNvSpPr/>
              <p:nvPr/>
            </p:nvSpPr>
            <p:spPr bwMode="ltGray">
              <a:xfrm>
                <a:off x="8507413" y="3747272"/>
                <a:ext cx="1479509" cy="80923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1D552378-B8A4-40F9-8A64-367F9EC304F0}"/>
                  </a:ext>
                </a:extLst>
              </p:cNvPr>
              <p:cNvSpPr/>
              <p:nvPr/>
            </p:nvSpPr>
            <p:spPr bwMode="ltGray">
              <a:xfrm>
                <a:off x="8507413" y="5493257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8234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6DED4FF8-FEAE-4CC0-8F5B-9FC2B47E5700}"/>
                  </a:ext>
                </a:extLst>
              </p:cNvPr>
              <p:cNvSpPr/>
              <p:nvPr/>
            </p:nvSpPr>
            <p:spPr bwMode="ltGray">
              <a:xfrm>
                <a:off x="9241444" y="5493257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8234"/>
                    </a:moveTo>
                    <a:lnTo>
                      <a:pt x="861536" y="1574959"/>
                    </a:lnTo>
                    <a:lnTo>
                      <a:pt x="861536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54DD2AD2-299E-4049-881B-2BC838B6DB02}"/>
                  </a:ext>
                </a:extLst>
              </p:cNvPr>
              <p:cNvSpPr/>
              <p:nvPr/>
            </p:nvSpPr>
            <p:spPr bwMode="ltGray">
              <a:xfrm>
                <a:off x="8513545" y="6444311"/>
                <a:ext cx="1467248" cy="400530"/>
              </a:xfrm>
              <a:custGeom>
                <a:avLst/>
                <a:gdLst>
                  <a:gd name="connsiteX0" fmla="*/ 855345 w 1709736"/>
                  <a:gd name="connsiteY0" fmla="*/ 934403 h 1040954"/>
                  <a:gd name="connsiteX1" fmla="*/ 1709737 w 1709736"/>
                  <a:gd name="connsiteY1" fmla="*/ 466725 h 1040954"/>
                  <a:gd name="connsiteX2" fmla="*/ 855345 w 1709736"/>
                  <a:gd name="connsiteY2" fmla="*/ 0 h 1040954"/>
                  <a:gd name="connsiteX3" fmla="*/ 0 w 1709736"/>
                  <a:gd name="connsiteY3" fmla="*/ 466725 h 1040954"/>
                  <a:gd name="connsiteX4" fmla="*/ 961897 w 1709736"/>
                  <a:gd name="connsiteY4" fmla="*/ 1040955 h 1040954"/>
                  <a:gd name="connsiteX0" fmla="*/ 855345 w 1709737"/>
                  <a:gd name="connsiteY0" fmla="*/ 934403 h 934403"/>
                  <a:gd name="connsiteX1" fmla="*/ 1709737 w 1709737"/>
                  <a:gd name="connsiteY1" fmla="*/ 466725 h 934403"/>
                  <a:gd name="connsiteX2" fmla="*/ 855345 w 1709737"/>
                  <a:gd name="connsiteY2" fmla="*/ 0 h 934403"/>
                  <a:gd name="connsiteX3" fmla="*/ 0 w 1709737"/>
                  <a:gd name="connsiteY3" fmla="*/ 466725 h 934403"/>
                  <a:gd name="connsiteX0" fmla="*/ 1709737 w 1709737"/>
                  <a:gd name="connsiteY0" fmla="*/ 466725 h 466725"/>
                  <a:gd name="connsiteX1" fmla="*/ 855345 w 1709737"/>
                  <a:gd name="connsiteY1" fmla="*/ 0 h 466725"/>
                  <a:gd name="connsiteX2" fmla="*/ 0 w 1709737"/>
                  <a:gd name="connsiteY2" fmla="*/ 466725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9737" h="466725">
                    <a:moveTo>
                      <a:pt x="1709737" y="466725"/>
                    </a:moveTo>
                    <a:lnTo>
                      <a:pt x="855345" y="0"/>
                    </a:lnTo>
                    <a:lnTo>
                      <a:pt x="0" y="466725"/>
                    </a:lnTo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430A103C-9EC8-479D-9AEA-2FA30D0B6831}"/>
                  </a:ext>
                </a:extLst>
              </p:cNvPr>
              <p:cNvSpPr/>
              <p:nvPr/>
            </p:nvSpPr>
            <p:spPr bwMode="ltGray">
              <a:xfrm>
                <a:off x="9241444" y="4148621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006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FF762A67-8800-4EDC-ACA0-235237807007}"/>
                  </a:ext>
                </a:extLst>
              </p:cNvPr>
              <p:cNvSpPr/>
              <p:nvPr/>
            </p:nvSpPr>
            <p:spPr bwMode="ltGray">
              <a:xfrm>
                <a:off x="9974659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C1E21E3-4EFA-46DB-B62D-888B912FEC30}"/>
                  </a:ext>
                </a:extLst>
              </p:cNvPr>
              <p:cNvSpPr/>
              <p:nvPr/>
            </p:nvSpPr>
            <p:spPr bwMode="ltGray">
              <a:xfrm>
                <a:off x="9247573" y="3753404"/>
                <a:ext cx="2200463" cy="2147333"/>
              </a:xfrm>
              <a:custGeom>
                <a:avLst/>
                <a:gdLst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646487 w 2564131"/>
                  <a:gd name="connsiteY7" fmla="*/ 2000030 h 2502221"/>
                  <a:gd name="connsiteX8" fmla="*/ 854393 w 2564131"/>
                  <a:gd name="connsiteY8" fmla="*/ 1567818 h 2502221"/>
                  <a:gd name="connsiteX9" fmla="*/ 1709739 w 2564131"/>
                  <a:gd name="connsiteY9" fmla="*/ 0 h 2502221"/>
                  <a:gd name="connsiteX10" fmla="*/ 2564131 w 2564131"/>
                  <a:gd name="connsiteY10" fmla="*/ 467677 h 2502221"/>
                  <a:gd name="connsiteX11" fmla="*/ 1709739 w 2564131"/>
                  <a:gd name="connsiteY11" fmla="*/ 934402 h 2502221"/>
                  <a:gd name="connsiteX12" fmla="*/ 854393 w 2564131"/>
                  <a:gd name="connsiteY12" fmla="*/ 467677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1139551 w 2564131"/>
                  <a:gd name="connsiteY8" fmla="*/ 1721386 h 2502221"/>
                  <a:gd name="connsiteX9" fmla="*/ 854393 w 2564131"/>
                  <a:gd name="connsiteY9" fmla="*/ 1567818 h 2502221"/>
                  <a:gd name="connsiteX10" fmla="*/ 854393 w 2564131"/>
                  <a:gd name="connsiteY10" fmla="*/ 467680 h 2502221"/>
                  <a:gd name="connsiteX11" fmla="*/ 1709739 w 2564131"/>
                  <a:gd name="connsiteY11" fmla="*/ 0 h 2502221"/>
                  <a:gd name="connsiteX12" fmla="*/ 2564131 w 2564131"/>
                  <a:gd name="connsiteY12" fmla="*/ 467677 h 2502221"/>
                  <a:gd name="connsiteX13" fmla="*/ 1709739 w 2564131"/>
                  <a:gd name="connsiteY13" fmla="*/ 934402 h 2502221"/>
                  <a:gd name="connsiteX14" fmla="*/ 854393 w 2564131"/>
                  <a:gd name="connsiteY14" fmla="*/ 467677 h 2502221"/>
                  <a:gd name="connsiteX15" fmla="*/ 1709739 w 2564131"/>
                  <a:gd name="connsiteY15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139551 w 2564131"/>
                  <a:gd name="connsiteY7" fmla="*/ 1721386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854393 w 2564131"/>
                  <a:gd name="connsiteY7" fmla="*/ 1567818 h 2502221"/>
                  <a:gd name="connsiteX8" fmla="*/ 854393 w 2564131"/>
                  <a:gd name="connsiteY8" fmla="*/ 467680 h 2502221"/>
                  <a:gd name="connsiteX9" fmla="*/ 1709739 w 2564131"/>
                  <a:gd name="connsiteY9" fmla="*/ 0 h 2502221"/>
                  <a:gd name="connsiteX10" fmla="*/ 2564131 w 2564131"/>
                  <a:gd name="connsiteY10" fmla="*/ 467677 h 2502221"/>
                  <a:gd name="connsiteX11" fmla="*/ 1709739 w 2564131"/>
                  <a:gd name="connsiteY11" fmla="*/ 934402 h 2502221"/>
                  <a:gd name="connsiteX12" fmla="*/ 854393 w 2564131"/>
                  <a:gd name="connsiteY12" fmla="*/ 467677 h 2502221"/>
                  <a:gd name="connsiteX13" fmla="*/ 1709739 w 2564131"/>
                  <a:gd name="connsiteY13" fmla="*/ 0 h 2502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64131" h="2502221">
                    <a:moveTo>
                      <a:pt x="854393" y="467680"/>
                    </a:moveTo>
                    <a:lnTo>
                      <a:pt x="1709737" y="934405"/>
                    </a:lnTo>
                    <a:lnTo>
                      <a:pt x="1709737" y="2034543"/>
                    </a:lnTo>
                    <a:cubicBezTo>
                      <a:pt x="1709738" y="2034543"/>
                      <a:pt x="1709738" y="2034544"/>
                      <a:pt x="1709739" y="2034544"/>
                    </a:cubicBezTo>
                    <a:lnTo>
                      <a:pt x="854393" y="2502221"/>
                    </a:lnTo>
                    <a:lnTo>
                      <a:pt x="0" y="2034544"/>
                    </a:lnTo>
                    <a:lnTo>
                      <a:pt x="854393" y="1567819"/>
                    </a:lnTo>
                    <a:lnTo>
                      <a:pt x="854393" y="1567818"/>
                    </a:lnTo>
                    <a:lnTo>
                      <a:pt x="854393" y="467680"/>
                    </a:lnTo>
                    <a:close/>
                    <a:moveTo>
                      <a:pt x="1709739" y="0"/>
                    </a:moveTo>
                    <a:lnTo>
                      <a:pt x="2564131" y="467677"/>
                    </a:lnTo>
                    <a:lnTo>
                      <a:pt x="1709739" y="934402"/>
                    </a:lnTo>
                    <a:lnTo>
                      <a:pt x="854393" y="467677"/>
                    </a:lnTo>
                    <a:lnTo>
                      <a:pt x="1709739" y="0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5C90FB2C-AED4-45EF-B005-A6F9315E6638}"/>
                  </a:ext>
                </a:extLst>
              </p:cNvPr>
              <p:cNvSpPr/>
              <p:nvPr/>
            </p:nvSpPr>
            <p:spPr bwMode="ltGray">
              <a:xfrm>
                <a:off x="10708694" y="5092729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69EFEACE-63D5-4DE9-AE7A-022D10CBBAD4}"/>
                  </a:ext>
                </a:extLst>
              </p:cNvPr>
              <p:cNvSpPr/>
              <p:nvPr/>
            </p:nvSpPr>
            <p:spPr bwMode="ltGray">
              <a:xfrm>
                <a:off x="11441908" y="5092729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183FC86B-2504-437F-9155-736D3776FBC0}"/>
                  </a:ext>
                </a:extLst>
              </p:cNvPr>
              <p:cNvSpPr/>
              <p:nvPr/>
            </p:nvSpPr>
            <p:spPr bwMode="ltGray">
              <a:xfrm>
                <a:off x="10708694" y="6036831"/>
                <a:ext cx="1479509" cy="80923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4BE281D9-0C46-4685-8A97-79D102C868ED}"/>
                  </a:ext>
                </a:extLst>
              </p:cNvPr>
              <p:cNvSpPr/>
              <p:nvPr/>
            </p:nvSpPr>
            <p:spPr bwMode="ltGray">
              <a:xfrm>
                <a:off x="10708694" y="1457714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0B982782-C326-41A6-88DF-60D0069AAC11}"/>
                  </a:ext>
                </a:extLst>
              </p:cNvPr>
              <p:cNvSpPr/>
              <p:nvPr/>
            </p:nvSpPr>
            <p:spPr bwMode="ltGray">
              <a:xfrm>
                <a:off x="11441908" y="1457714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C69C78E5-CDD7-45AD-9FAC-A193057F2551}"/>
                  </a:ext>
                </a:extLst>
              </p:cNvPr>
              <p:cNvSpPr/>
              <p:nvPr/>
            </p:nvSpPr>
            <p:spPr bwMode="ltGray">
              <a:xfrm>
                <a:off x="10708694" y="2401820"/>
                <a:ext cx="1479509" cy="809235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95E678CA-56AB-4822-8F79-1B384711F464}"/>
                  </a:ext>
                </a:extLst>
              </p:cNvPr>
              <p:cNvSpPr/>
              <p:nvPr/>
            </p:nvSpPr>
            <p:spPr bwMode="ltGray">
              <a:xfrm>
                <a:off x="11451715" y="2809296"/>
                <a:ext cx="734033" cy="1745983"/>
              </a:xfrm>
              <a:custGeom>
                <a:avLst/>
                <a:gdLst>
                  <a:gd name="connsiteX0" fmla="*/ 1709736 w 2565081"/>
                  <a:gd name="connsiteY0" fmla="*/ 0 h 2502215"/>
                  <a:gd name="connsiteX1" fmla="*/ 2565081 w 2565081"/>
                  <a:gd name="connsiteY1" fmla="*/ 467677 h 2502215"/>
                  <a:gd name="connsiteX2" fmla="*/ 1709736 w 2565081"/>
                  <a:gd name="connsiteY2" fmla="*/ 934402 h 2502215"/>
                  <a:gd name="connsiteX3" fmla="*/ 1709734 w 2565081"/>
                  <a:gd name="connsiteY3" fmla="*/ 934401 h 2502215"/>
                  <a:gd name="connsiteX4" fmla="*/ 1709734 w 2565081"/>
                  <a:gd name="connsiteY4" fmla="*/ 2035488 h 2502215"/>
                  <a:gd name="connsiteX5" fmla="*/ 1709738 w 2565081"/>
                  <a:gd name="connsiteY5" fmla="*/ 2035490 h 2502215"/>
                  <a:gd name="connsiteX6" fmla="*/ 855346 w 2565081"/>
                  <a:gd name="connsiteY6" fmla="*/ 2502215 h 2502215"/>
                  <a:gd name="connsiteX7" fmla="*/ 0 w 2565081"/>
                  <a:gd name="connsiteY7" fmla="*/ 2035490 h 2502215"/>
                  <a:gd name="connsiteX8" fmla="*/ 855345 w 2565081"/>
                  <a:gd name="connsiteY8" fmla="*/ 1567814 h 2502215"/>
                  <a:gd name="connsiteX9" fmla="*/ 855343 w 2565081"/>
                  <a:gd name="connsiteY9" fmla="*/ 1567813 h 2502215"/>
                  <a:gd name="connsiteX10" fmla="*/ 855343 w 2565081"/>
                  <a:gd name="connsiteY10" fmla="*/ 467677 h 2502215"/>
                  <a:gd name="connsiteX11" fmla="*/ 855343 w 2565081"/>
                  <a:gd name="connsiteY11" fmla="*/ 467675 h 2502215"/>
                  <a:gd name="connsiteX12" fmla="*/ 855345 w 2565081"/>
                  <a:gd name="connsiteY12" fmla="*/ 467676 h 2502215"/>
                  <a:gd name="connsiteX0" fmla="*/ 2565081 w 2671633"/>
                  <a:gd name="connsiteY0" fmla="*/ 467677 h 2502215"/>
                  <a:gd name="connsiteX1" fmla="*/ 1709736 w 2671633"/>
                  <a:gd name="connsiteY1" fmla="*/ 934402 h 2502215"/>
                  <a:gd name="connsiteX2" fmla="*/ 1709734 w 2671633"/>
                  <a:gd name="connsiteY2" fmla="*/ 934401 h 2502215"/>
                  <a:gd name="connsiteX3" fmla="*/ 1709734 w 2671633"/>
                  <a:gd name="connsiteY3" fmla="*/ 2035488 h 2502215"/>
                  <a:gd name="connsiteX4" fmla="*/ 1709738 w 2671633"/>
                  <a:gd name="connsiteY4" fmla="*/ 2035490 h 2502215"/>
                  <a:gd name="connsiteX5" fmla="*/ 855346 w 2671633"/>
                  <a:gd name="connsiteY5" fmla="*/ 2502215 h 2502215"/>
                  <a:gd name="connsiteX6" fmla="*/ 0 w 2671633"/>
                  <a:gd name="connsiteY6" fmla="*/ 2035490 h 2502215"/>
                  <a:gd name="connsiteX7" fmla="*/ 855345 w 2671633"/>
                  <a:gd name="connsiteY7" fmla="*/ 1567814 h 2502215"/>
                  <a:gd name="connsiteX8" fmla="*/ 855343 w 2671633"/>
                  <a:gd name="connsiteY8" fmla="*/ 1567813 h 2502215"/>
                  <a:gd name="connsiteX9" fmla="*/ 855343 w 2671633"/>
                  <a:gd name="connsiteY9" fmla="*/ 467677 h 2502215"/>
                  <a:gd name="connsiteX10" fmla="*/ 855343 w 2671633"/>
                  <a:gd name="connsiteY10" fmla="*/ 467675 h 2502215"/>
                  <a:gd name="connsiteX11" fmla="*/ 855345 w 2671633"/>
                  <a:gd name="connsiteY11" fmla="*/ 467676 h 2502215"/>
                  <a:gd name="connsiteX12" fmla="*/ 1709736 w 2671633"/>
                  <a:gd name="connsiteY12" fmla="*/ 0 h 2502215"/>
                  <a:gd name="connsiteX13" fmla="*/ 2671633 w 2671633"/>
                  <a:gd name="connsiteY13" fmla="*/ 574229 h 2502215"/>
                  <a:gd name="connsiteX0" fmla="*/ 2565081 w 2565081"/>
                  <a:gd name="connsiteY0" fmla="*/ 467677 h 2502215"/>
                  <a:gd name="connsiteX1" fmla="*/ 1709736 w 2565081"/>
                  <a:gd name="connsiteY1" fmla="*/ 934402 h 2502215"/>
                  <a:gd name="connsiteX2" fmla="*/ 1709734 w 2565081"/>
                  <a:gd name="connsiteY2" fmla="*/ 934401 h 2502215"/>
                  <a:gd name="connsiteX3" fmla="*/ 1709734 w 2565081"/>
                  <a:gd name="connsiteY3" fmla="*/ 2035488 h 2502215"/>
                  <a:gd name="connsiteX4" fmla="*/ 1709738 w 2565081"/>
                  <a:gd name="connsiteY4" fmla="*/ 2035490 h 2502215"/>
                  <a:gd name="connsiteX5" fmla="*/ 855346 w 2565081"/>
                  <a:gd name="connsiteY5" fmla="*/ 2502215 h 2502215"/>
                  <a:gd name="connsiteX6" fmla="*/ 0 w 2565081"/>
                  <a:gd name="connsiteY6" fmla="*/ 2035490 h 2502215"/>
                  <a:gd name="connsiteX7" fmla="*/ 855345 w 2565081"/>
                  <a:gd name="connsiteY7" fmla="*/ 1567814 h 2502215"/>
                  <a:gd name="connsiteX8" fmla="*/ 855343 w 2565081"/>
                  <a:gd name="connsiteY8" fmla="*/ 1567813 h 2502215"/>
                  <a:gd name="connsiteX9" fmla="*/ 855343 w 2565081"/>
                  <a:gd name="connsiteY9" fmla="*/ 467677 h 2502215"/>
                  <a:gd name="connsiteX10" fmla="*/ 855343 w 2565081"/>
                  <a:gd name="connsiteY10" fmla="*/ 467675 h 2502215"/>
                  <a:gd name="connsiteX11" fmla="*/ 855345 w 2565081"/>
                  <a:gd name="connsiteY11" fmla="*/ 467676 h 2502215"/>
                  <a:gd name="connsiteX12" fmla="*/ 1709736 w 2565081"/>
                  <a:gd name="connsiteY12" fmla="*/ 0 h 2502215"/>
                  <a:gd name="connsiteX0" fmla="*/ 2565081 w 2565081"/>
                  <a:gd name="connsiteY0" fmla="*/ 2 h 2034540"/>
                  <a:gd name="connsiteX1" fmla="*/ 1709736 w 2565081"/>
                  <a:gd name="connsiteY1" fmla="*/ 466727 h 2034540"/>
                  <a:gd name="connsiteX2" fmla="*/ 1709734 w 2565081"/>
                  <a:gd name="connsiteY2" fmla="*/ 466726 h 2034540"/>
                  <a:gd name="connsiteX3" fmla="*/ 1709734 w 2565081"/>
                  <a:gd name="connsiteY3" fmla="*/ 1567813 h 2034540"/>
                  <a:gd name="connsiteX4" fmla="*/ 1709738 w 2565081"/>
                  <a:gd name="connsiteY4" fmla="*/ 1567815 h 2034540"/>
                  <a:gd name="connsiteX5" fmla="*/ 855346 w 2565081"/>
                  <a:gd name="connsiteY5" fmla="*/ 2034540 h 2034540"/>
                  <a:gd name="connsiteX6" fmla="*/ 0 w 2565081"/>
                  <a:gd name="connsiteY6" fmla="*/ 1567815 h 2034540"/>
                  <a:gd name="connsiteX7" fmla="*/ 855345 w 2565081"/>
                  <a:gd name="connsiteY7" fmla="*/ 1100139 h 2034540"/>
                  <a:gd name="connsiteX8" fmla="*/ 855343 w 2565081"/>
                  <a:gd name="connsiteY8" fmla="*/ 1100138 h 2034540"/>
                  <a:gd name="connsiteX9" fmla="*/ 855343 w 2565081"/>
                  <a:gd name="connsiteY9" fmla="*/ 2 h 2034540"/>
                  <a:gd name="connsiteX10" fmla="*/ 855343 w 2565081"/>
                  <a:gd name="connsiteY10" fmla="*/ 0 h 2034540"/>
                  <a:gd name="connsiteX11" fmla="*/ 855345 w 2565081"/>
                  <a:gd name="connsiteY11" fmla="*/ 1 h 2034540"/>
                  <a:gd name="connsiteX0" fmla="*/ 1709736 w 1709737"/>
                  <a:gd name="connsiteY0" fmla="*/ 466727 h 2034540"/>
                  <a:gd name="connsiteX1" fmla="*/ 1709734 w 1709737"/>
                  <a:gd name="connsiteY1" fmla="*/ 466726 h 2034540"/>
                  <a:gd name="connsiteX2" fmla="*/ 1709734 w 1709737"/>
                  <a:gd name="connsiteY2" fmla="*/ 1567813 h 2034540"/>
                  <a:gd name="connsiteX3" fmla="*/ 1709738 w 1709737"/>
                  <a:gd name="connsiteY3" fmla="*/ 1567815 h 2034540"/>
                  <a:gd name="connsiteX4" fmla="*/ 855346 w 1709737"/>
                  <a:gd name="connsiteY4" fmla="*/ 2034540 h 2034540"/>
                  <a:gd name="connsiteX5" fmla="*/ 0 w 1709737"/>
                  <a:gd name="connsiteY5" fmla="*/ 1567815 h 2034540"/>
                  <a:gd name="connsiteX6" fmla="*/ 855345 w 1709737"/>
                  <a:gd name="connsiteY6" fmla="*/ 1100139 h 2034540"/>
                  <a:gd name="connsiteX7" fmla="*/ 855343 w 1709737"/>
                  <a:gd name="connsiteY7" fmla="*/ 1100138 h 2034540"/>
                  <a:gd name="connsiteX8" fmla="*/ 855343 w 1709737"/>
                  <a:gd name="connsiteY8" fmla="*/ 2 h 2034540"/>
                  <a:gd name="connsiteX9" fmla="*/ 855343 w 1709737"/>
                  <a:gd name="connsiteY9" fmla="*/ 0 h 2034540"/>
                  <a:gd name="connsiteX10" fmla="*/ 855345 w 1709737"/>
                  <a:gd name="connsiteY10" fmla="*/ 1 h 2034540"/>
                  <a:gd name="connsiteX0" fmla="*/ 1709736 w 1709738"/>
                  <a:gd name="connsiteY0" fmla="*/ 466727 h 2034540"/>
                  <a:gd name="connsiteX1" fmla="*/ 1709734 w 1709738"/>
                  <a:gd name="connsiteY1" fmla="*/ 1567813 h 2034540"/>
                  <a:gd name="connsiteX2" fmla="*/ 1709738 w 1709738"/>
                  <a:gd name="connsiteY2" fmla="*/ 1567815 h 2034540"/>
                  <a:gd name="connsiteX3" fmla="*/ 855346 w 1709738"/>
                  <a:gd name="connsiteY3" fmla="*/ 2034540 h 2034540"/>
                  <a:gd name="connsiteX4" fmla="*/ 0 w 1709738"/>
                  <a:gd name="connsiteY4" fmla="*/ 1567815 h 2034540"/>
                  <a:gd name="connsiteX5" fmla="*/ 855345 w 1709738"/>
                  <a:gd name="connsiteY5" fmla="*/ 1100139 h 2034540"/>
                  <a:gd name="connsiteX6" fmla="*/ 855343 w 1709738"/>
                  <a:gd name="connsiteY6" fmla="*/ 1100138 h 2034540"/>
                  <a:gd name="connsiteX7" fmla="*/ 855343 w 1709738"/>
                  <a:gd name="connsiteY7" fmla="*/ 2 h 2034540"/>
                  <a:gd name="connsiteX8" fmla="*/ 855343 w 1709738"/>
                  <a:gd name="connsiteY8" fmla="*/ 0 h 2034540"/>
                  <a:gd name="connsiteX9" fmla="*/ 855345 w 1709738"/>
                  <a:gd name="connsiteY9" fmla="*/ 1 h 2034540"/>
                  <a:gd name="connsiteX0" fmla="*/ 1709736 w 1709736"/>
                  <a:gd name="connsiteY0" fmla="*/ 466727 h 2034540"/>
                  <a:gd name="connsiteX1" fmla="*/ 1709734 w 1709736"/>
                  <a:gd name="connsiteY1" fmla="*/ 1567813 h 2034540"/>
                  <a:gd name="connsiteX2" fmla="*/ 855346 w 1709736"/>
                  <a:gd name="connsiteY2" fmla="*/ 2034540 h 2034540"/>
                  <a:gd name="connsiteX3" fmla="*/ 0 w 1709736"/>
                  <a:gd name="connsiteY3" fmla="*/ 1567815 h 2034540"/>
                  <a:gd name="connsiteX4" fmla="*/ 855345 w 1709736"/>
                  <a:gd name="connsiteY4" fmla="*/ 1100139 h 2034540"/>
                  <a:gd name="connsiteX5" fmla="*/ 855343 w 1709736"/>
                  <a:gd name="connsiteY5" fmla="*/ 1100138 h 2034540"/>
                  <a:gd name="connsiteX6" fmla="*/ 855343 w 1709736"/>
                  <a:gd name="connsiteY6" fmla="*/ 2 h 2034540"/>
                  <a:gd name="connsiteX7" fmla="*/ 855343 w 1709736"/>
                  <a:gd name="connsiteY7" fmla="*/ 0 h 2034540"/>
                  <a:gd name="connsiteX8" fmla="*/ 855345 w 1709736"/>
                  <a:gd name="connsiteY8" fmla="*/ 1 h 2034540"/>
                  <a:gd name="connsiteX0" fmla="*/ 1709734 w 1709734"/>
                  <a:gd name="connsiteY0" fmla="*/ 1567813 h 2034540"/>
                  <a:gd name="connsiteX1" fmla="*/ 855346 w 1709734"/>
                  <a:gd name="connsiteY1" fmla="*/ 2034540 h 2034540"/>
                  <a:gd name="connsiteX2" fmla="*/ 0 w 1709734"/>
                  <a:gd name="connsiteY2" fmla="*/ 1567815 h 2034540"/>
                  <a:gd name="connsiteX3" fmla="*/ 855345 w 1709734"/>
                  <a:gd name="connsiteY3" fmla="*/ 1100139 h 2034540"/>
                  <a:gd name="connsiteX4" fmla="*/ 855343 w 1709734"/>
                  <a:gd name="connsiteY4" fmla="*/ 1100138 h 2034540"/>
                  <a:gd name="connsiteX5" fmla="*/ 855343 w 1709734"/>
                  <a:gd name="connsiteY5" fmla="*/ 2 h 2034540"/>
                  <a:gd name="connsiteX6" fmla="*/ 855343 w 1709734"/>
                  <a:gd name="connsiteY6" fmla="*/ 0 h 2034540"/>
                  <a:gd name="connsiteX7" fmla="*/ 855345 w 1709734"/>
                  <a:gd name="connsiteY7" fmla="*/ 1 h 2034540"/>
                  <a:gd name="connsiteX0" fmla="*/ 855346 w 855346"/>
                  <a:gd name="connsiteY0" fmla="*/ 2034540 h 2034540"/>
                  <a:gd name="connsiteX1" fmla="*/ 0 w 855346"/>
                  <a:gd name="connsiteY1" fmla="*/ 1567815 h 2034540"/>
                  <a:gd name="connsiteX2" fmla="*/ 855345 w 855346"/>
                  <a:gd name="connsiteY2" fmla="*/ 1100139 h 2034540"/>
                  <a:gd name="connsiteX3" fmla="*/ 855343 w 855346"/>
                  <a:gd name="connsiteY3" fmla="*/ 1100138 h 2034540"/>
                  <a:gd name="connsiteX4" fmla="*/ 855343 w 855346"/>
                  <a:gd name="connsiteY4" fmla="*/ 2 h 2034540"/>
                  <a:gd name="connsiteX5" fmla="*/ 855343 w 855346"/>
                  <a:gd name="connsiteY5" fmla="*/ 0 h 2034540"/>
                  <a:gd name="connsiteX6" fmla="*/ 855345 w 855346"/>
                  <a:gd name="connsiteY6" fmla="*/ 1 h 203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5346" h="2034540">
                    <a:moveTo>
                      <a:pt x="855346" y="2034540"/>
                    </a:moveTo>
                    <a:lnTo>
                      <a:pt x="0" y="1567815"/>
                    </a:lnTo>
                    <a:lnTo>
                      <a:pt x="855345" y="1100139"/>
                    </a:lnTo>
                    <a:cubicBezTo>
                      <a:pt x="855344" y="1100139"/>
                      <a:pt x="855344" y="1100138"/>
                      <a:pt x="855343" y="1100138"/>
                    </a:cubicBezTo>
                    <a:lnTo>
                      <a:pt x="855343" y="2"/>
                    </a:lnTo>
                    <a:lnTo>
                      <a:pt x="855343" y="0"/>
                    </a:lnTo>
                    <a:cubicBezTo>
                      <a:pt x="855344" y="0"/>
                      <a:pt x="855344" y="1"/>
                      <a:pt x="855345" y="1"/>
                    </a:cubicBezTo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94D454C8-0C5D-4654-B977-447674D5459E}"/>
                  </a:ext>
                </a:extLst>
              </p:cNvPr>
              <p:cNvCxnSpPr/>
              <p:nvPr/>
            </p:nvCxnSpPr>
            <p:spPr bwMode="ltGray">
              <a:xfrm>
                <a:off x="9981203" y="5098858"/>
                <a:ext cx="733213" cy="400531"/>
              </a:xfrm>
              <a:prstGeom prst="line">
                <a:avLst/>
              </a:pr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FD26513-923A-4E4E-88AB-484CF7F390D1}"/>
                </a:ext>
              </a:extLst>
            </p:cNvPr>
            <p:cNvGrpSpPr/>
            <p:nvPr userDrawn="1"/>
          </p:nvGrpSpPr>
          <p:grpSpPr bwMode="ltGray">
            <a:xfrm>
              <a:off x="7545167" y="-21839"/>
              <a:ext cx="1192433" cy="1098538"/>
              <a:chOff x="7545167" y="-9139"/>
              <a:chExt cx="1192433" cy="1098538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75F3DAB6-E46E-498F-AC8D-245DB12E86FA}"/>
                  </a:ext>
                </a:extLst>
              </p:cNvPr>
              <p:cNvSpPr/>
              <p:nvPr userDrawn="1"/>
            </p:nvSpPr>
            <p:spPr bwMode="ltGray">
              <a:xfrm>
                <a:off x="7550108" y="-9139"/>
                <a:ext cx="591604" cy="774738"/>
              </a:xfrm>
              <a:custGeom>
                <a:avLst/>
                <a:gdLst>
                  <a:gd name="connsiteX0" fmla="*/ 24121 w 591604"/>
                  <a:gd name="connsiteY0" fmla="*/ 0 h 774738"/>
                  <a:gd name="connsiteX1" fmla="*/ 591604 w 591604"/>
                  <a:gd name="connsiteY1" fmla="*/ 0 h 774738"/>
                  <a:gd name="connsiteX2" fmla="*/ 591604 w 591604"/>
                  <a:gd name="connsiteY2" fmla="*/ 451265 h 774738"/>
                  <a:gd name="connsiteX3" fmla="*/ 0 w 591604"/>
                  <a:gd name="connsiteY3" fmla="*/ 774738 h 774738"/>
                  <a:gd name="connsiteX4" fmla="*/ 0 w 591604"/>
                  <a:gd name="connsiteY4" fmla="*/ 13162 h 77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1604" h="774738">
                    <a:moveTo>
                      <a:pt x="24121" y="0"/>
                    </a:moveTo>
                    <a:lnTo>
                      <a:pt x="591604" y="0"/>
                    </a:lnTo>
                    <a:lnTo>
                      <a:pt x="591604" y="451265"/>
                    </a:lnTo>
                    <a:lnTo>
                      <a:pt x="0" y="774738"/>
                    </a:lnTo>
                    <a:lnTo>
                      <a:pt x="0" y="13162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2FF22795-13BD-4A36-8B98-FAE4B2B95679}"/>
                  </a:ext>
                </a:extLst>
              </p:cNvPr>
              <p:cNvSpPr/>
              <p:nvPr userDrawn="1"/>
            </p:nvSpPr>
            <p:spPr bwMode="ltGray">
              <a:xfrm>
                <a:off x="8141712" y="-9139"/>
                <a:ext cx="590944" cy="774738"/>
              </a:xfrm>
              <a:custGeom>
                <a:avLst/>
                <a:gdLst>
                  <a:gd name="connsiteX0" fmla="*/ 0 w 590944"/>
                  <a:gd name="connsiteY0" fmla="*/ 0 h 774738"/>
                  <a:gd name="connsiteX1" fmla="*/ 566850 w 590944"/>
                  <a:gd name="connsiteY1" fmla="*/ 0 h 774738"/>
                  <a:gd name="connsiteX2" fmla="*/ 590944 w 590944"/>
                  <a:gd name="connsiteY2" fmla="*/ 13162 h 774738"/>
                  <a:gd name="connsiteX3" fmla="*/ 590944 w 590944"/>
                  <a:gd name="connsiteY3" fmla="*/ 774738 h 774738"/>
                  <a:gd name="connsiteX4" fmla="*/ 0 w 590944"/>
                  <a:gd name="connsiteY4" fmla="*/ 451265 h 77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944" h="774738">
                    <a:moveTo>
                      <a:pt x="0" y="0"/>
                    </a:moveTo>
                    <a:lnTo>
                      <a:pt x="566850" y="0"/>
                    </a:lnTo>
                    <a:lnTo>
                      <a:pt x="590944" y="13162"/>
                    </a:lnTo>
                    <a:lnTo>
                      <a:pt x="590944" y="774738"/>
                    </a:lnTo>
                    <a:lnTo>
                      <a:pt x="0" y="451265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26E68192-BBC2-4E66-BC2E-A6F5E839A4EC}"/>
                  </a:ext>
                </a:extLst>
              </p:cNvPr>
              <p:cNvSpPr/>
              <p:nvPr userDrawn="1"/>
            </p:nvSpPr>
            <p:spPr bwMode="ltGray">
              <a:xfrm>
                <a:off x="7545167" y="437185"/>
                <a:ext cx="1192433" cy="65221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74CE4AB-E3EC-4485-A9DB-D3875DE15509}"/>
                </a:ext>
              </a:extLst>
            </p:cNvPr>
            <p:cNvGrpSpPr/>
            <p:nvPr userDrawn="1"/>
          </p:nvGrpSpPr>
          <p:grpSpPr bwMode="ltGray">
            <a:xfrm>
              <a:off x="6256117" y="5896894"/>
              <a:ext cx="1057910" cy="971314"/>
              <a:chOff x="6256117" y="5896894"/>
              <a:chExt cx="1057910" cy="971314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18D9197E-BD70-40A3-872D-2F635C47602A}"/>
                  </a:ext>
                </a:extLst>
              </p:cNvPr>
              <p:cNvSpPr/>
              <p:nvPr userDrawn="1"/>
            </p:nvSpPr>
            <p:spPr bwMode="ltGray">
              <a:xfrm>
                <a:off x="6256117" y="5896894"/>
                <a:ext cx="532466" cy="971314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A35C218-6C8E-4E07-9EA7-15A37B43AD66}"/>
                  </a:ext>
                </a:extLst>
              </p:cNvPr>
              <p:cNvSpPr/>
              <p:nvPr userDrawn="1"/>
            </p:nvSpPr>
            <p:spPr bwMode="ltGray">
              <a:xfrm>
                <a:off x="6781561" y="5896894"/>
                <a:ext cx="532466" cy="971314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47F6A62-B1EC-420D-A385-9A9A03966E95}"/>
                  </a:ext>
                </a:extLst>
              </p:cNvPr>
              <p:cNvSpPr/>
              <p:nvPr userDrawn="1"/>
            </p:nvSpPr>
            <p:spPr bwMode="ltGray">
              <a:xfrm>
                <a:off x="6260506" y="6577107"/>
                <a:ext cx="1050305" cy="287297"/>
              </a:xfrm>
              <a:custGeom>
                <a:avLst/>
                <a:gdLst>
                  <a:gd name="connsiteX0" fmla="*/ 855344 w 1709736"/>
                  <a:gd name="connsiteY0" fmla="*/ 934401 h 1083252"/>
                  <a:gd name="connsiteX1" fmla="*/ 1709736 w 1709736"/>
                  <a:gd name="connsiteY1" fmla="*/ 467676 h 1083252"/>
                  <a:gd name="connsiteX2" fmla="*/ 855344 w 1709736"/>
                  <a:gd name="connsiteY2" fmla="*/ -1 h 1083252"/>
                  <a:gd name="connsiteX3" fmla="*/ -1 w 1709736"/>
                  <a:gd name="connsiteY3" fmla="*/ 467676 h 1083252"/>
                  <a:gd name="connsiteX4" fmla="*/ 1004194 w 1709736"/>
                  <a:gd name="connsiteY4" fmla="*/ 1083251 h 1083252"/>
                  <a:gd name="connsiteX0" fmla="*/ 855346 w 1709738"/>
                  <a:gd name="connsiteY0" fmla="*/ 934403 h 934403"/>
                  <a:gd name="connsiteX1" fmla="*/ 1709738 w 1709738"/>
                  <a:gd name="connsiteY1" fmla="*/ 467678 h 934403"/>
                  <a:gd name="connsiteX2" fmla="*/ 855346 w 1709738"/>
                  <a:gd name="connsiteY2" fmla="*/ 1 h 934403"/>
                  <a:gd name="connsiteX3" fmla="*/ 1 w 1709738"/>
                  <a:gd name="connsiteY3" fmla="*/ 467678 h 934403"/>
                  <a:gd name="connsiteX0" fmla="*/ 1709736 w 1709736"/>
                  <a:gd name="connsiteY0" fmla="*/ 467676 h 467676"/>
                  <a:gd name="connsiteX1" fmla="*/ 855344 w 1709736"/>
                  <a:gd name="connsiteY1" fmla="*/ -1 h 467676"/>
                  <a:gd name="connsiteX2" fmla="*/ -1 w 1709736"/>
                  <a:gd name="connsiteY2" fmla="*/ 467676 h 467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9736" h="467676">
                    <a:moveTo>
                      <a:pt x="1709736" y="467676"/>
                    </a:moveTo>
                    <a:lnTo>
                      <a:pt x="855344" y="-1"/>
                    </a:lnTo>
                    <a:lnTo>
                      <a:pt x="-1" y="467676"/>
                    </a:lnTo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655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1">
          <p15:clr>
            <a:srgbClr val="5ACBF0"/>
          </p15:clr>
        </p15:guide>
        <p15:guide id="3" orient="horz" pos="1914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64008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BBF7881-8D09-4F22-B10B-0916A242A2CD}"/>
              </a:ext>
            </a:extLst>
          </p:cNvPr>
          <p:cNvGrpSpPr/>
          <p:nvPr userDrawn="1"/>
        </p:nvGrpSpPr>
        <p:grpSpPr bwMode="ltGray">
          <a:xfrm>
            <a:off x="6256117" y="-21839"/>
            <a:ext cx="5932086" cy="6890047"/>
            <a:chOff x="6256117" y="-21839"/>
            <a:chExt cx="5932086" cy="689004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5B1D67C-D600-4009-9F96-DBD9F692B67A}"/>
                </a:ext>
              </a:extLst>
            </p:cNvPr>
            <p:cNvGrpSpPr/>
            <p:nvPr userDrawn="1"/>
          </p:nvGrpSpPr>
          <p:grpSpPr bwMode="ltGray">
            <a:xfrm>
              <a:off x="8507413" y="1457714"/>
              <a:ext cx="3680790" cy="5392441"/>
              <a:chOff x="8507413" y="1457714"/>
              <a:chExt cx="3680790" cy="5392441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589ED409-83AE-42D1-A29E-F5ACE1D5379C}"/>
                  </a:ext>
                </a:extLst>
              </p:cNvPr>
              <p:cNvSpPr/>
              <p:nvPr/>
            </p:nvSpPr>
            <p:spPr bwMode="ltGray">
              <a:xfrm>
                <a:off x="8507413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A47E83EE-C7AB-4851-AC1F-A2E965DE8A4F}"/>
                  </a:ext>
                </a:extLst>
              </p:cNvPr>
              <p:cNvSpPr/>
              <p:nvPr/>
            </p:nvSpPr>
            <p:spPr bwMode="ltGray">
              <a:xfrm>
                <a:off x="9241444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117874BE-F982-46B6-83B3-569DB8A26C11}"/>
                  </a:ext>
                </a:extLst>
              </p:cNvPr>
              <p:cNvSpPr/>
              <p:nvPr/>
            </p:nvSpPr>
            <p:spPr bwMode="ltGray">
              <a:xfrm>
                <a:off x="8507413" y="3747272"/>
                <a:ext cx="1479509" cy="80923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172B84FE-1FBD-4DB0-A1BB-1D393BABFD96}"/>
                  </a:ext>
                </a:extLst>
              </p:cNvPr>
              <p:cNvSpPr/>
              <p:nvPr/>
            </p:nvSpPr>
            <p:spPr bwMode="ltGray">
              <a:xfrm>
                <a:off x="8507413" y="5493257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8234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F0612185-AF46-47F9-B984-65C416463817}"/>
                  </a:ext>
                </a:extLst>
              </p:cNvPr>
              <p:cNvSpPr/>
              <p:nvPr/>
            </p:nvSpPr>
            <p:spPr bwMode="ltGray">
              <a:xfrm>
                <a:off x="9241444" y="5493257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8234"/>
                    </a:moveTo>
                    <a:lnTo>
                      <a:pt x="861536" y="1574959"/>
                    </a:lnTo>
                    <a:lnTo>
                      <a:pt x="861536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1F4FE628-8992-4D3C-9177-54650A419B37}"/>
                  </a:ext>
                </a:extLst>
              </p:cNvPr>
              <p:cNvSpPr/>
              <p:nvPr/>
            </p:nvSpPr>
            <p:spPr bwMode="ltGray">
              <a:xfrm>
                <a:off x="8513545" y="6444311"/>
                <a:ext cx="1467248" cy="400530"/>
              </a:xfrm>
              <a:custGeom>
                <a:avLst/>
                <a:gdLst>
                  <a:gd name="connsiteX0" fmla="*/ 855345 w 1709736"/>
                  <a:gd name="connsiteY0" fmla="*/ 934403 h 1040954"/>
                  <a:gd name="connsiteX1" fmla="*/ 1709737 w 1709736"/>
                  <a:gd name="connsiteY1" fmla="*/ 466725 h 1040954"/>
                  <a:gd name="connsiteX2" fmla="*/ 855345 w 1709736"/>
                  <a:gd name="connsiteY2" fmla="*/ 0 h 1040954"/>
                  <a:gd name="connsiteX3" fmla="*/ 0 w 1709736"/>
                  <a:gd name="connsiteY3" fmla="*/ 466725 h 1040954"/>
                  <a:gd name="connsiteX4" fmla="*/ 961897 w 1709736"/>
                  <a:gd name="connsiteY4" fmla="*/ 1040955 h 1040954"/>
                  <a:gd name="connsiteX0" fmla="*/ 855345 w 1709737"/>
                  <a:gd name="connsiteY0" fmla="*/ 934403 h 934403"/>
                  <a:gd name="connsiteX1" fmla="*/ 1709737 w 1709737"/>
                  <a:gd name="connsiteY1" fmla="*/ 466725 h 934403"/>
                  <a:gd name="connsiteX2" fmla="*/ 855345 w 1709737"/>
                  <a:gd name="connsiteY2" fmla="*/ 0 h 934403"/>
                  <a:gd name="connsiteX3" fmla="*/ 0 w 1709737"/>
                  <a:gd name="connsiteY3" fmla="*/ 466725 h 934403"/>
                  <a:gd name="connsiteX0" fmla="*/ 1709737 w 1709737"/>
                  <a:gd name="connsiteY0" fmla="*/ 466725 h 466725"/>
                  <a:gd name="connsiteX1" fmla="*/ 855345 w 1709737"/>
                  <a:gd name="connsiteY1" fmla="*/ 0 h 466725"/>
                  <a:gd name="connsiteX2" fmla="*/ 0 w 1709737"/>
                  <a:gd name="connsiteY2" fmla="*/ 466725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9737" h="466725">
                    <a:moveTo>
                      <a:pt x="1709737" y="466725"/>
                    </a:moveTo>
                    <a:lnTo>
                      <a:pt x="855345" y="0"/>
                    </a:lnTo>
                    <a:lnTo>
                      <a:pt x="0" y="466725"/>
                    </a:lnTo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9EB1F0C1-51BC-433D-B643-499296AD9EB3}"/>
                  </a:ext>
                </a:extLst>
              </p:cNvPr>
              <p:cNvSpPr/>
              <p:nvPr/>
            </p:nvSpPr>
            <p:spPr bwMode="ltGray">
              <a:xfrm>
                <a:off x="9241444" y="4148621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006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1F95DA3E-A7A9-4898-8537-3057A04A80B1}"/>
                  </a:ext>
                </a:extLst>
              </p:cNvPr>
              <p:cNvSpPr/>
              <p:nvPr/>
            </p:nvSpPr>
            <p:spPr bwMode="ltGray">
              <a:xfrm>
                <a:off x="9974659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A0885F40-F98C-4749-AF50-8D882201C7B2}"/>
                  </a:ext>
                </a:extLst>
              </p:cNvPr>
              <p:cNvSpPr/>
              <p:nvPr/>
            </p:nvSpPr>
            <p:spPr bwMode="ltGray">
              <a:xfrm>
                <a:off x="9247573" y="3753404"/>
                <a:ext cx="2200463" cy="2147333"/>
              </a:xfrm>
              <a:custGeom>
                <a:avLst/>
                <a:gdLst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646487 w 2564131"/>
                  <a:gd name="connsiteY7" fmla="*/ 2000030 h 2502221"/>
                  <a:gd name="connsiteX8" fmla="*/ 854393 w 2564131"/>
                  <a:gd name="connsiteY8" fmla="*/ 1567818 h 2502221"/>
                  <a:gd name="connsiteX9" fmla="*/ 1709739 w 2564131"/>
                  <a:gd name="connsiteY9" fmla="*/ 0 h 2502221"/>
                  <a:gd name="connsiteX10" fmla="*/ 2564131 w 2564131"/>
                  <a:gd name="connsiteY10" fmla="*/ 467677 h 2502221"/>
                  <a:gd name="connsiteX11" fmla="*/ 1709739 w 2564131"/>
                  <a:gd name="connsiteY11" fmla="*/ 934402 h 2502221"/>
                  <a:gd name="connsiteX12" fmla="*/ 854393 w 2564131"/>
                  <a:gd name="connsiteY12" fmla="*/ 467677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1139551 w 2564131"/>
                  <a:gd name="connsiteY8" fmla="*/ 1721386 h 2502221"/>
                  <a:gd name="connsiteX9" fmla="*/ 854393 w 2564131"/>
                  <a:gd name="connsiteY9" fmla="*/ 1567818 h 2502221"/>
                  <a:gd name="connsiteX10" fmla="*/ 854393 w 2564131"/>
                  <a:gd name="connsiteY10" fmla="*/ 467680 h 2502221"/>
                  <a:gd name="connsiteX11" fmla="*/ 1709739 w 2564131"/>
                  <a:gd name="connsiteY11" fmla="*/ 0 h 2502221"/>
                  <a:gd name="connsiteX12" fmla="*/ 2564131 w 2564131"/>
                  <a:gd name="connsiteY12" fmla="*/ 467677 h 2502221"/>
                  <a:gd name="connsiteX13" fmla="*/ 1709739 w 2564131"/>
                  <a:gd name="connsiteY13" fmla="*/ 934402 h 2502221"/>
                  <a:gd name="connsiteX14" fmla="*/ 854393 w 2564131"/>
                  <a:gd name="connsiteY14" fmla="*/ 467677 h 2502221"/>
                  <a:gd name="connsiteX15" fmla="*/ 1709739 w 2564131"/>
                  <a:gd name="connsiteY15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139551 w 2564131"/>
                  <a:gd name="connsiteY7" fmla="*/ 1721386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854393 w 2564131"/>
                  <a:gd name="connsiteY7" fmla="*/ 1567818 h 2502221"/>
                  <a:gd name="connsiteX8" fmla="*/ 854393 w 2564131"/>
                  <a:gd name="connsiteY8" fmla="*/ 467680 h 2502221"/>
                  <a:gd name="connsiteX9" fmla="*/ 1709739 w 2564131"/>
                  <a:gd name="connsiteY9" fmla="*/ 0 h 2502221"/>
                  <a:gd name="connsiteX10" fmla="*/ 2564131 w 2564131"/>
                  <a:gd name="connsiteY10" fmla="*/ 467677 h 2502221"/>
                  <a:gd name="connsiteX11" fmla="*/ 1709739 w 2564131"/>
                  <a:gd name="connsiteY11" fmla="*/ 934402 h 2502221"/>
                  <a:gd name="connsiteX12" fmla="*/ 854393 w 2564131"/>
                  <a:gd name="connsiteY12" fmla="*/ 467677 h 2502221"/>
                  <a:gd name="connsiteX13" fmla="*/ 1709739 w 2564131"/>
                  <a:gd name="connsiteY13" fmla="*/ 0 h 2502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64131" h="2502221">
                    <a:moveTo>
                      <a:pt x="854393" y="467680"/>
                    </a:moveTo>
                    <a:lnTo>
                      <a:pt x="1709737" y="934405"/>
                    </a:lnTo>
                    <a:lnTo>
                      <a:pt x="1709737" y="2034543"/>
                    </a:lnTo>
                    <a:cubicBezTo>
                      <a:pt x="1709738" y="2034543"/>
                      <a:pt x="1709738" y="2034544"/>
                      <a:pt x="1709739" y="2034544"/>
                    </a:cubicBezTo>
                    <a:lnTo>
                      <a:pt x="854393" y="2502221"/>
                    </a:lnTo>
                    <a:lnTo>
                      <a:pt x="0" y="2034544"/>
                    </a:lnTo>
                    <a:lnTo>
                      <a:pt x="854393" y="1567819"/>
                    </a:lnTo>
                    <a:lnTo>
                      <a:pt x="854393" y="1567818"/>
                    </a:lnTo>
                    <a:lnTo>
                      <a:pt x="854393" y="467680"/>
                    </a:lnTo>
                    <a:close/>
                    <a:moveTo>
                      <a:pt x="1709739" y="0"/>
                    </a:moveTo>
                    <a:lnTo>
                      <a:pt x="2564131" y="467677"/>
                    </a:lnTo>
                    <a:lnTo>
                      <a:pt x="1709739" y="934402"/>
                    </a:lnTo>
                    <a:lnTo>
                      <a:pt x="854393" y="467677"/>
                    </a:lnTo>
                    <a:lnTo>
                      <a:pt x="1709739" y="0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5DF4BDA5-0196-465B-9592-AD537FCE4B9C}"/>
                  </a:ext>
                </a:extLst>
              </p:cNvPr>
              <p:cNvSpPr/>
              <p:nvPr/>
            </p:nvSpPr>
            <p:spPr bwMode="ltGray">
              <a:xfrm>
                <a:off x="10708694" y="5092729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2C953882-CF21-4072-808A-AFC6C6427081}"/>
                  </a:ext>
                </a:extLst>
              </p:cNvPr>
              <p:cNvSpPr/>
              <p:nvPr/>
            </p:nvSpPr>
            <p:spPr bwMode="ltGray">
              <a:xfrm>
                <a:off x="11441908" y="5092729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24ACD3F6-35BF-4463-9A90-5F5B9025D6D9}"/>
                  </a:ext>
                </a:extLst>
              </p:cNvPr>
              <p:cNvSpPr/>
              <p:nvPr/>
            </p:nvSpPr>
            <p:spPr bwMode="ltGray">
              <a:xfrm>
                <a:off x="10708694" y="6036831"/>
                <a:ext cx="1479509" cy="80923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36E0228F-415B-4662-977D-90C5D263A103}"/>
                  </a:ext>
                </a:extLst>
              </p:cNvPr>
              <p:cNvSpPr/>
              <p:nvPr/>
            </p:nvSpPr>
            <p:spPr bwMode="ltGray">
              <a:xfrm>
                <a:off x="10708694" y="1457714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BBA85FE8-C6CE-42AD-9924-C426CEBA2C51}"/>
                  </a:ext>
                </a:extLst>
              </p:cNvPr>
              <p:cNvSpPr/>
              <p:nvPr/>
            </p:nvSpPr>
            <p:spPr bwMode="ltGray">
              <a:xfrm>
                <a:off x="11441908" y="1457714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50FBB4D3-1D1C-41F7-856E-89287C5609D1}"/>
                  </a:ext>
                </a:extLst>
              </p:cNvPr>
              <p:cNvSpPr/>
              <p:nvPr/>
            </p:nvSpPr>
            <p:spPr bwMode="ltGray">
              <a:xfrm>
                <a:off x="10708694" y="2401820"/>
                <a:ext cx="1479509" cy="809235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2F5EE762-48D4-46D8-8ECD-7595053F7D6E}"/>
                  </a:ext>
                </a:extLst>
              </p:cNvPr>
              <p:cNvSpPr/>
              <p:nvPr/>
            </p:nvSpPr>
            <p:spPr bwMode="ltGray">
              <a:xfrm>
                <a:off x="11451715" y="2809296"/>
                <a:ext cx="734033" cy="1745983"/>
              </a:xfrm>
              <a:custGeom>
                <a:avLst/>
                <a:gdLst>
                  <a:gd name="connsiteX0" fmla="*/ 1709736 w 2565081"/>
                  <a:gd name="connsiteY0" fmla="*/ 0 h 2502215"/>
                  <a:gd name="connsiteX1" fmla="*/ 2565081 w 2565081"/>
                  <a:gd name="connsiteY1" fmla="*/ 467677 h 2502215"/>
                  <a:gd name="connsiteX2" fmla="*/ 1709736 w 2565081"/>
                  <a:gd name="connsiteY2" fmla="*/ 934402 h 2502215"/>
                  <a:gd name="connsiteX3" fmla="*/ 1709734 w 2565081"/>
                  <a:gd name="connsiteY3" fmla="*/ 934401 h 2502215"/>
                  <a:gd name="connsiteX4" fmla="*/ 1709734 w 2565081"/>
                  <a:gd name="connsiteY4" fmla="*/ 2035488 h 2502215"/>
                  <a:gd name="connsiteX5" fmla="*/ 1709738 w 2565081"/>
                  <a:gd name="connsiteY5" fmla="*/ 2035490 h 2502215"/>
                  <a:gd name="connsiteX6" fmla="*/ 855346 w 2565081"/>
                  <a:gd name="connsiteY6" fmla="*/ 2502215 h 2502215"/>
                  <a:gd name="connsiteX7" fmla="*/ 0 w 2565081"/>
                  <a:gd name="connsiteY7" fmla="*/ 2035490 h 2502215"/>
                  <a:gd name="connsiteX8" fmla="*/ 855345 w 2565081"/>
                  <a:gd name="connsiteY8" fmla="*/ 1567814 h 2502215"/>
                  <a:gd name="connsiteX9" fmla="*/ 855343 w 2565081"/>
                  <a:gd name="connsiteY9" fmla="*/ 1567813 h 2502215"/>
                  <a:gd name="connsiteX10" fmla="*/ 855343 w 2565081"/>
                  <a:gd name="connsiteY10" fmla="*/ 467677 h 2502215"/>
                  <a:gd name="connsiteX11" fmla="*/ 855343 w 2565081"/>
                  <a:gd name="connsiteY11" fmla="*/ 467675 h 2502215"/>
                  <a:gd name="connsiteX12" fmla="*/ 855345 w 2565081"/>
                  <a:gd name="connsiteY12" fmla="*/ 467676 h 2502215"/>
                  <a:gd name="connsiteX0" fmla="*/ 2565081 w 2671633"/>
                  <a:gd name="connsiteY0" fmla="*/ 467677 h 2502215"/>
                  <a:gd name="connsiteX1" fmla="*/ 1709736 w 2671633"/>
                  <a:gd name="connsiteY1" fmla="*/ 934402 h 2502215"/>
                  <a:gd name="connsiteX2" fmla="*/ 1709734 w 2671633"/>
                  <a:gd name="connsiteY2" fmla="*/ 934401 h 2502215"/>
                  <a:gd name="connsiteX3" fmla="*/ 1709734 w 2671633"/>
                  <a:gd name="connsiteY3" fmla="*/ 2035488 h 2502215"/>
                  <a:gd name="connsiteX4" fmla="*/ 1709738 w 2671633"/>
                  <a:gd name="connsiteY4" fmla="*/ 2035490 h 2502215"/>
                  <a:gd name="connsiteX5" fmla="*/ 855346 w 2671633"/>
                  <a:gd name="connsiteY5" fmla="*/ 2502215 h 2502215"/>
                  <a:gd name="connsiteX6" fmla="*/ 0 w 2671633"/>
                  <a:gd name="connsiteY6" fmla="*/ 2035490 h 2502215"/>
                  <a:gd name="connsiteX7" fmla="*/ 855345 w 2671633"/>
                  <a:gd name="connsiteY7" fmla="*/ 1567814 h 2502215"/>
                  <a:gd name="connsiteX8" fmla="*/ 855343 w 2671633"/>
                  <a:gd name="connsiteY8" fmla="*/ 1567813 h 2502215"/>
                  <a:gd name="connsiteX9" fmla="*/ 855343 w 2671633"/>
                  <a:gd name="connsiteY9" fmla="*/ 467677 h 2502215"/>
                  <a:gd name="connsiteX10" fmla="*/ 855343 w 2671633"/>
                  <a:gd name="connsiteY10" fmla="*/ 467675 h 2502215"/>
                  <a:gd name="connsiteX11" fmla="*/ 855345 w 2671633"/>
                  <a:gd name="connsiteY11" fmla="*/ 467676 h 2502215"/>
                  <a:gd name="connsiteX12" fmla="*/ 1709736 w 2671633"/>
                  <a:gd name="connsiteY12" fmla="*/ 0 h 2502215"/>
                  <a:gd name="connsiteX13" fmla="*/ 2671633 w 2671633"/>
                  <a:gd name="connsiteY13" fmla="*/ 574229 h 2502215"/>
                  <a:gd name="connsiteX0" fmla="*/ 2565081 w 2565081"/>
                  <a:gd name="connsiteY0" fmla="*/ 467677 h 2502215"/>
                  <a:gd name="connsiteX1" fmla="*/ 1709736 w 2565081"/>
                  <a:gd name="connsiteY1" fmla="*/ 934402 h 2502215"/>
                  <a:gd name="connsiteX2" fmla="*/ 1709734 w 2565081"/>
                  <a:gd name="connsiteY2" fmla="*/ 934401 h 2502215"/>
                  <a:gd name="connsiteX3" fmla="*/ 1709734 w 2565081"/>
                  <a:gd name="connsiteY3" fmla="*/ 2035488 h 2502215"/>
                  <a:gd name="connsiteX4" fmla="*/ 1709738 w 2565081"/>
                  <a:gd name="connsiteY4" fmla="*/ 2035490 h 2502215"/>
                  <a:gd name="connsiteX5" fmla="*/ 855346 w 2565081"/>
                  <a:gd name="connsiteY5" fmla="*/ 2502215 h 2502215"/>
                  <a:gd name="connsiteX6" fmla="*/ 0 w 2565081"/>
                  <a:gd name="connsiteY6" fmla="*/ 2035490 h 2502215"/>
                  <a:gd name="connsiteX7" fmla="*/ 855345 w 2565081"/>
                  <a:gd name="connsiteY7" fmla="*/ 1567814 h 2502215"/>
                  <a:gd name="connsiteX8" fmla="*/ 855343 w 2565081"/>
                  <a:gd name="connsiteY8" fmla="*/ 1567813 h 2502215"/>
                  <a:gd name="connsiteX9" fmla="*/ 855343 w 2565081"/>
                  <a:gd name="connsiteY9" fmla="*/ 467677 h 2502215"/>
                  <a:gd name="connsiteX10" fmla="*/ 855343 w 2565081"/>
                  <a:gd name="connsiteY10" fmla="*/ 467675 h 2502215"/>
                  <a:gd name="connsiteX11" fmla="*/ 855345 w 2565081"/>
                  <a:gd name="connsiteY11" fmla="*/ 467676 h 2502215"/>
                  <a:gd name="connsiteX12" fmla="*/ 1709736 w 2565081"/>
                  <a:gd name="connsiteY12" fmla="*/ 0 h 2502215"/>
                  <a:gd name="connsiteX0" fmla="*/ 2565081 w 2565081"/>
                  <a:gd name="connsiteY0" fmla="*/ 2 h 2034540"/>
                  <a:gd name="connsiteX1" fmla="*/ 1709736 w 2565081"/>
                  <a:gd name="connsiteY1" fmla="*/ 466727 h 2034540"/>
                  <a:gd name="connsiteX2" fmla="*/ 1709734 w 2565081"/>
                  <a:gd name="connsiteY2" fmla="*/ 466726 h 2034540"/>
                  <a:gd name="connsiteX3" fmla="*/ 1709734 w 2565081"/>
                  <a:gd name="connsiteY3" fmla="*/ 1567813 h 2034540"/>
                  <a:gd name="connsiteX4" fmla="*/ 1709738 w 2565081"/>
                  <a:gd name="connsiteY4" fmla="*/ 1567815 h 2034540"/>
                  <a:gd name="connsiteX5" fmla="*/ 855346 w 2565081"/>
                  <a:gd name="connsiteY5" fmla="*/ 2034540 h 2034540"/>
                  <a:gd name="connsiteX6" fmla="*/ 0 w 2565081"/>
                  <a:gd name="connsiteY6" fmla="*/ 1567815 h 2034540"/>
                  <a:gd name="connsiteX7" fmla="*/ 855345 w 2565081"/>
                  <a:gd name="connsiteY7" fmla="*/ 1100139 h 2034540"/>
                  <a:gd name="connsiteX8" fmla="*/ 855343 w 2565081"/>
                  <a:gd name="connsiteY8" fmla="*/ 1100138 h 2034540"/>
                  <a:gd name="connsiteX9" fmla="*/ 855343 w 2565081"/>
                  <a:gd name="connsiteY9" fmla="*/ 2 h 2034540"/>
                  <a:gd name="connsiteX10" fmla="*/ 855343 w 2565081"/>
                  <a:gd name="connsiteY10" fmla="*/ 0 h 2034540"/>
                  <a:gd name="connsiteX11" fmla="*/ 855345 w 2565081"/>
                  <a:gd name="connsiteY11" fmla="*/ 1 h 2034540"/>
                  <a:gd name="connsiteX0" fmla="*/ 1709736 w 1709737"/>
                  <a:gd name="connsiteY0" fmla="*/ 466727 h 2034540"/>
                  <a:gd name="connsiteX1" fmla="*/ 1709734 w 1709737"/>
                  <a:gd name="connsiteY1" fmla="*/ 466726 h 2034540"/>
                  <a:gd name="connsiteX2" fmla="*/ 1709734 w 1709737"/>
                  <a:gd name="connsiteY2" fmla="*/ 1567813 h 2034540"/>
                  <a:gd name="connsiteX3" fmla="*/ 1709738 w 1709737"/>
                  <a:gd name="connsiteY3" fmla="*/ 1567815 h 2034540"/>
                  <a:gd name="connsiteX4" fmla="*/ 855346 w 1709737"/>
                  <a:gd name="connsiteY4" fmla="*/ 2034540 h 2034540"/>
                  <a:gd name="connsiteX5" fmla="*/ 0 w 1709737"/>
                  <a:gd name="connsiteY5" fmla="*/ 1567815 h 2034540"/>
                  <a:gd name="connsiteX6" fmla="*/ 855345 w 1709737"/>
                  <a:gd name="connsiteY6" fmla="*/ 1100139 h 2034540"/>
                  <a:gd name="connsiteX7" fmla="*/ 855343 w 1709737"/>
                  <a:gd name="connsiteY7" fmla="*/ 1100138 h 2034540"/>
                  <a:gd name="connsiteX8" fmla="*/ 855343 w 1709737"/>
                  <a:gd name="connsiteY8" fmla="*/ 2 h 2034540"/>
                  <a:gd name="connsiteX9" fmla="*/ 855343 w 1709737"/>
                  <a:gd name="connsiteY9" fmla="*/ 0 h 2034540"/>
                  <a:gd name="connsiteX10" fmla="*/ 855345 w 1709737"/>
                  <a:gd name="connsiteY10" fmla="*/ 1 h 2034540"/>
                  <a:gd name="connsiteX0" fmla="*/ 1709736 w 1709738"/>
                  <a:gd name="connsiteY0" fmla="*/ 466727 h 2034540"/>
                  <a:gd name="connsiteX1" fmla="*/ 1709734 w 1709738"/>
                  <a:gd name="connsiteY1" fmla="*/ 1567813 h 2034540"/>
                  <a:gd name="connsiteX2" fmla="*/ 1709738 w 1709738"/>
                  <a:gd name="connsiteY2" fmla="*/ 1567815 h 2034540"/>
                  <a:gd name="connsiteX3" fmla="*/ 855346 w 1709738"/>
                  <a:gd name="connsiteY3" fmla="*/ 2034540 h 2034540"/>
                  <a:gd name="connsiteX4" fmla="*/ 0 w 1709738"/>
                  <a:gd name="connsiteY4" fmla="*/ 1567815 h 2034540"/>
                  <a:gd name="connsiteX5" fmla="*/ 855345 w 1709738"/>
                  <a:gd name="connsiteY5" fmla="*/ 1100139 h 2034540"/>
                  <a:gd name="connsiteX6" fmla="*/ 855343 w 1709738"/>
                  <a:gd name="connsiteY6" fmla="*/ 1100138 h 2034540"/>
                  <a:gd name="connsiteX7" fmla="*/ 855343 w 1709738"/>
                  <a:gd name="connsiteY7" fmla="*/ 2 h 2034540"/>
                  <a:gd name="connsiteX8" fmla="*/ 855343 w 1709738"/>
                  <a:gd name="connsiteY8" fmla="*/ 0 h 2034540"/>
                  <a:gd name="connsiteX9" fmla="*/ 855345 w 1709738"/>
                  <a:gd name="connsiteY9" fmla="*/ 1 h 2034540"/>
                  <a:gd name="connsiteX0" fmla="*/ 1709736 w 1709736"/>
                  <a:gd name="connsiteY0" fmla="*/ 466727 h 2034540"/>
                  <a:gd name="connsiteX1" fmla="*/ 1709734 w 1709736"/>
                  <a:gd name="connsiteY1" fmla="*/ 1567813 h 2034540"/>
                  <a:gd name="connsiteX2" fmla="*/ 855346 w 1709736"/>
                  <a:gd name="connsiteY2" fmla="*/ 2034540 h 2034540"/>
                  <a:gd name="connsiteX3" fmla="*/ 0 w 1709736"/>
                  <a:gd name="connsiteY3" fmla="*/ 1567815 h 2034540"/>
                  <a:gd name="connsiteX4" fmla="*/ 855345 w 1709736"/>
                  <a:gd name="connsiteY4" fmla="*/ 1100139 h 2034540"/>
                  <a:gd name="connsiteX5" fmla="*/ 855343 w 1709736"/>
                  <a:gd name="connsiteY5" fmla="*/ 1100138 h 2034540"/>
                  <a:gd name="connsiteX6" fmla="*/ 855343 w 1709736"/>
                  <a:gd name="connsiteY6" fmla="*/ 2 h 2034540"/>
                  <a:gd name="connsiteX7" fmla="*/ 855343 w 1709736"/>
                  <a:gd name="connsiteY7" fmla="*/ 0 h 2034540"/>
                  <a:gd name="connsiteX8" fmla="*/ 855345 w 1709736"/>
                  <a:gd name="connsiteY8" fmla="*/ 1 h 2034540"/>
                  <a:gd name="connsiteX0" fmla="*/ 1709734 w 1709734"/>
                  <a:gd name="connsiteY0" fmla="*/ 1567813 h 2034540"/>
                  <a:gd name="connsiteX1" fmla="*/ 855346 w 1709734"/>
                  <a:gd name="connsiteY1" fmla="*/ 2034540 h 2034540"/>
                  <a:gd name="connsiteX2" fmla="*/ 0 w 1709734"/>
                  <a:gd name="connsiteY2" fmla="*/ 1567815 h 2034540"/>
                  <a:gd name="connsiteX3" fmla="*/ 855345 w 1709734"/>
                  <a:gd name="connsiteY3" fmla="*/ 1100139 h 2034540"/>
                  <a:gd name="connsiteX4" fmla="*/ 855343 w 1709734"/>
                  <a:gd name="connsiteY4" fmla="*/ 1100138 h 2034540"/>
                  <a:gd name="connsiteX5" fmla="*/ 855343 w 1709734"/>
                  <a:gd name="connsiteY5" fmla="*/ 2 h 2034540"/>
                  <a:gd name="connsiteX6" fmla="*/ 855343 w 1709734"/>
                  <a:gd name="connsiteY6" fmla="*/ 0 h 2034540"/>
                  <a:gd name="connsiteX7" fmla="*/ 855345 w 1709734"/>
                  <a:gd name="connsiteY7" fmla="*/ 1 h 2034540"/>
                  <a:gd name="connsiteX0" fmla="*/ 855346 w 855346"/>
                  <a:gd name="connsiteY0" fmla="*/ 2034540 h 2034540"/>
                  <a:gd name="connsiteX1" fmla="*/ 0 w 855346"/>
                  <a:gd name="connsiteY1" fmla="*/ 1567815 h 2034540"/>
                  <a:gd name="connsiteX2" fmla="*/ 855345 w 855346"/>
                  <a:gd name="connsiteY2" fmla="*/ 1100139 h 2034540"/>
                  <a:gd name="connsiteX3" fmla="*/ 855343 w 855346"/>
                  <a:gd name="connsiteY3" fmla="*/ 1100138 h 2034540"/>
                  <a:gd name="connsiteX4" fmla="*/ 855343 w 855346"/>
                  <a:gd name="connsiteY4" fmla="*/ 2 h 2034540"/>
                  <a:gd name="connsiteX5" fmla="*/ 855343 w 855346"/>
                  <a:gd name="connsiteY5" fmla="*/ 0 h 2034540"/>
                  <a:gd name="connsiteX6" fmla="*/ 855345 w 855346"/>
                  <a:gd name="connsiteY6" fmla="*/ 1 h 203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5346" h="2034540">
                    <a:moveTo>
                      <a:pt x="855346" y="2034540"/>
                    </a:moveTo>
                    <a:lnTo>
                      <a:pt x="0" y="1567815"/>
                    </a:lnTo>
                    <a:lnTo>
                      <a:pt x="855345" y="1100139"/>
                    </a:lnTo>
                    <a:cubicBezTo>
                      <a:pt x="855344" y="1100139"/>
                      <a:pt x="855344" y="1100138"/>
                      <a:pt x="855343" y="1100138"/>
                    </a:cubicBezTo>
                    <a:lnTo>
                      <a:pt x="855343" y="2"/>
                    </a:lnTo>
                    <a:lnTo>
                      <a:pt x="855343" y="0"/>
                    </a:lnTo>
                    <a:cubicBezTo>
                      <a:pt x="855344" y="0"/>
                      <a:pt x="855344" y="1"/>
                      <a:pt x="855345" y="1"/>
                    </a:cubicBezTo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5602528A-0204-4F83-A3CC-B19E5ED41C75}"/>
                  </a:ext>
                </a:extLst>
              </p:cNvPr>
              <p:cNvCxnSpPr/>
              <p:nvPr/>
            </p:nvCxnSpPr>
            <p:spPr bwMode="ltGray">
              <a:xfrm>
                <a:off x="9981203" y="5098858"/>
                <a:ext cx="733213" cy="400531"/>
              </a:xfrm>
              <a:prstGeom prst="line">
                <a:avLst/>
              </a:pr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70E694A-2FDE-4ED0-B17A-283BAEEEBC3F}"/>
                </a:ext>
              </a:extLst>
            </p:cNvPr>
            <p:cNvGrpSpPr/>
            <p:nvPr userDrawn="1"/>
          </p:nvGrpSpPr>
          <p:grpSpPr bwMode="ltGray">
            <a:xfrm>
              <a:off x="7545167" y="-21839"/>
              <a:ext cx="1192433" cy="1098538"/>
              <a:chOff x="7545167" y="-9139"/>
              <a:chExt cx="1192433" cy="1098538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014F876-92BB-450A-A3A6-EB7B6C2CB558}"/>
                  </a:ext>
                </a:extLst>
              </p:cNvPr>
              <p:cNvSpPr/>
              <p:nvPr userDrawn="1"/>
            </p:nvSpPr>
            <p:spPr bwMode="ltGray">
              <a:xfrm>
                <a:off x="7550108" y="-9139"/>
                <a:ext cx="591604" cy="774738"/>
              </a:xfrm>
              <a:custGeom>
                <a:avLst/>
                <a:gdLst>
                  <a:gd name="connsiteX0" fmla="*/ 24121 w 591604"/>
                  <a:gd name="connsiteY0" fmla="*/ 0 h 774738"/>
                  <a:gd name="connsiteX1" fmla="*/ 591604 w 591604"/>
                  <a:gd name="connsiteY1" fmla="*/ 0 h 774738"/>
                  <a:gd name="connsiteX2" fmla="*/ 591604 w 591604"/>
                  <a:gd name="connsiteY2" fmla="*/ 451265 h 774738"/>
                  <a:gd name="connsiteX3" fmla="*/ 0 w 591604"/>
                  <a:gd name="connsiteY3" fmla="*/ 774738 h 774738"/>
                  <a:gd name="connsiteX4" fmla="*/ 0 w 591604"/>
                  <a:gd name="connsiteY4" fmla="*/ 13162 h 77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1604" h="774738">
                    <a:moveTo>
                      <a:pt x="24121" y="0"/>
                    </a:moveTo>
                    <a:lnTo>
                      <a:pt x="591604" y="0"/>
                    </a:lnTo>
                    <a:lnTo>
                      <a:pt x="591604" y="451265"/>
                    </a:lnTo>
                    <a:lnTo>
                      <a:pt x="0" y="774738"/>
                    </a:lnTo>
                    <a:lnTo>
                      <a:pt x="0" y="13162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1AFE4E51-6693-4C7C-9EE7-633EA9AAA2AC}"/>
                  </a:ext>
                </a:extLst>
              </p:cNvPr>
              <p:cNvSpPr/>
              <p:nvPr userDrawn="1"/>
            </p:nvSpPr>
            <p:spPr bwMode="ltGray">
              <a:xfrm>
                <a:off x="8141712" y="-9139"/>
                <a:ext cx="590944" cy="774738"/>
              </a:xfrm>
              <a:custGeom>
                <a:avLst/>
                <a:gdLst>
                  <a:gd name="connsiteX0" fmla="*/ 0 w 590944"/>
                  <a:gd name="connsiteY0" fmla="*/ 0 h 774738"/>
                  <a:gd name="connsiteX1" fmla="*/ 566850 w 590944"/>
                  <a:gd name="connsiteY1" fmla="*/ 0 h 774738"/>
                  <a:gd name="connsiteX2" fmla="*/ 590944 w 590944"/>
                  <a:gd name="connsiteY2" fmla="*/ 13162 h 774738"/>
                  <a:gd name="connsiteX3" fmla="*/ 590944 w 590944"/>
                  <a:gd name="connsiteY3" fmla="*/ 774738 h 774738"/>
                  <a:gd name="connsiteX4" fmla="*/ 0 w 590944"/>
                  <a:gd name="connsiteY4" fmla="*/ 451265 h 77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944" h="774738">
                    <a:moveTo>
                      <a:pt x="0" y="0"/>
                    </a:moveTo>
                    <a:lnTo>
                      <a:pt x="566850" y="0"/>
                    </a:lnTo>
                    <a:lnTo>
                      <a:pt x="590944" y="13162"/>
                    </a:lnTo>
                    <a:lnTo>
                      <a:pt x="590944" y="774738"/>
                    </a:lnTo>
                    <a:lnTo>
                      <a:pt x="0" y="451265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522550D5-A578-4C33-B405-092D50801565}"/>
                  </a:ext>
                </a:extLst>
              </p:cNvPr>
              <p:cNvSpPr/>
              <p:nvPr userDrawn="1"/>
            </p:nvSpPr>
            <p:spPr bwMode="ltGray">
              <a:xfrm>
                <a:off x="7545167" y="437185"/>
                <a:ext cx="1192433" cy="65221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A5C88A0-A89F-42B9-B5E5-623E0E0D7555}"/>
                </a:ext>
              </a:extLst>
            </p:cNvPr>
            <p:cNvGrpSpPr/>
            <p:nvPr userDrawn="1"/>
          </p:nvGrpSpPr>
          <p:grpSpPr bwMode="ltGray">
            <a:xfrm>
              <a:off x="6256117" y="5896894"/>
              <a:ext cx="1057910" cy="971314"/>
              <a:chOff x="6256117" y="5896894"/>
              <a:chExt cx="1057910" cy="971314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4AD7328-AEE6-43BE-8744-DE52D5F8CC2E}"/>
                  </a:ext>
                </a:extLst>
              </p:cNvPr>
              <p:cNvSpPr/>
              <p:nvPr userDrawn="1"/>
            </p:nvSpPr>
            <p:spPr bwMode="ltGray">
              <a:xfrm>
                <a:off x="6256117" y="5896894"/>
                <a:ext cx="532466" cy="971314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0DC1356-0D84-4394-B0FF-A91903B8585E}"/>
                  </a:ext>
                </a:extLst>
              </p:cNvPr>
              <p:cNvSpPr/>
              <p:nvPr userDrawn="1"/>
            </p:nvSpPr>
            <p:spPr bwMode="ltGray">
              <a:xfrm>
                <a:off x="6781561" y="5896894"/>
                <a:ext cx="532466" cy="971314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5CA4391C-EE34-4D39-AC03-6D3272F213DC}"/>
                  </a:ext>
                </a:extLst>
              </p:cNvPr>
              <p:cNvSpPr/>
              <p:nvPr userDrawn="1"/>
            </p:nvSpPr>
            <p:spPr bwMode="ltGray">
              <a:xfrm>
                <a:off x="6260506" y="6577107"/>
                <a:ext cx="1050305" cy="287297"/>
              </a:xfrm>
              <a:custGeom>
                <a:avLst/>
                <a:gdLst>
                  <a:gd name="connsiteX0" fmla="*/ 855344 w 1709736"/>
                  <a:gd name="connsiteY0" fmla="*/ 934401 h 1083252"/>
                  <a:gd name="connsiteX1" fmla="*/ 1709736 w 1709736"/>
                  <a:gd name="connsiteY1" fmla="*/ 467676 h 1083252"/>
                  <a:gd name="connsiteX2" fmla="*/ 855344 w 1709736"/>
                  <a:gd name="connsiteY2" fmla="*/ -1 h 1083252"/>
                  <a:gd name="connsiteX3" fmla="*/ -1 w 1709736"/>
                  <a:gd name="connsiteY3" fmla="*/ 467676 h 1083252"/>
                  <a:gd name="connsiteX4" fmla="*/ 1004194 w 1709736"/>
                  <a:gd name="connsiteY4" fmla="*/ 1083251 h 1083252"/>
                  <a:gd name="connsiteX0" fmla="*/ 855346 w 1709738"/>
                  <a:gd name="connsiteY0" fmla="*/ 934403 h 934403"/>
                  <a:gd name="connsiteX1" fmla="*/ 1709738 w 1709738"/>
                  <a:gd name="connsiteY1" fmla="*/ 467678 h 934403"/>
                  <a:gd name="connsiteX2" fmla="*/ 855346 w 1709738"/>
                  <a:gd name="connsiteY2" fmla="*/ 1 h 934403"/>
                  <a:gd name="connsiteX3" fmla="*/ 1 w 1709738"/>
                  <a:gd name="connsiteY3" fmla="*/ 467678 h 934403"/>
                  <a:gd name="connsiteX0" fmla="*/ 1709736 w 1709736"/>
                  <a:gd name="connsiteY0" fmla="*/ 467676 h 467676"/>
                  <a:gd name="connsiteX1" fmla="*/ 855344 w 1709736"/>
                  <a:gd name="connsiteY1" fmla="*/ -1 h 467676"/>
                  <a:gd name="connsiteX2" fmla="*/ -1 w 1709736"/>
                  <a:gd name="connsiteY2" fmla="*/ 467676 h 467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9736" h="467676">
                    <a:moveTo>
                      <a:pt x="1709736" y="467676"/>
                    </a:moveTo>
                    <a:lnTo>
                      <a:pt x="855344" y="-1"/>
                    </a:lnTo>
                    <a:lnTo>
                      <a:pt x="-1" y="467676"/>
                    </a:lnTo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566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9429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4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0DF2A6-26A8-4810-95DF-F65F123C6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Software code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1436688"/>
            <a:ext cx="11018520" cy="1908215"/>
          </a:xfrm>
        </p:spPr>
        <p:txBody>
          <a:bodyPr/>
          <a:lstStyle>
            <a:lvl1pPr marL="0" indent="0">
              <a:buNone/>
              <a:defRPr sz="2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 sz="24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 sz="20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025565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4" name="MS logo gray - EMF" descr="Microsoft logo, gray text version">
            <a:extLst>
              <a:ext uri="{FF2B5EF4-FFF2-40B4-BE49-F238E27FC236}">
                <a16:creationId xmlns:a16="http://schemas.microsoft.com/office/drawing/2014/main" id="{C2F26819-B90F-4C18-ACFE-2E5E212772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740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84200" y="1436688"/>
            <a:ext cx="11018838" cy="2215991"/>
          </a:xfrm>
        </p:spPr>
        <p:txBody>
          <a:bodyPr>
            <a:spAutoFit/>
          </a:bodyPr>
          <a:lstStyle>
            <a:lvl1pPr>
              <a:defRPr sz="36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69038"/>
            <a:ext cx="12192001" cy="588963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4159830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288">
          <p15:clr>
            <a:srgbClr val="5ACBF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valu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9268" y="291068"/>
            <a:ext cx="6769045" cy="55399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129267" y="4773828"/>
            <a:ext cx="6769045" cy="1793104"/>
          </a:xfrm>
        </p:spPr>
        <p:txBody>
          <a:bodyPr wrap="square">
            <a:noAutofit/>
          </a:bodyPr>
          <a:lstStyle>
            <a:lvl1pPr marL="0" indent="0">
              <a:spcBef>
                <a:spcPts val="1765"/>
              </a:spcBef>
              <a:buNone/>
              <a:defRPr sz="2000">
                <a:latin typeface="+mn-lt"/>
              </a:defRPr>
            </a:lvl1pPr>
            <a:lvl2pPr marL="224097" indent="0">
              <a:buNone/>
              <a:defRPr/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 descr="Image of Ignite app on a Windows Device." title="Ignite event image">
            <a:extLst>
              <a:ext uri="{FF2B5EF4-FFF2-40B4-BE49-F238E27FC236}">
                <a16:creationId xmlns:a16="http://schemas.microsoft.com/office/drawing/2014/main" id="{E803C22C-E970-4ADA-A60C-5127C1C2C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119" r="5881"/>
          <a:stretch/>
        </p:blipFill>
        <p:spPr>
          <a:xfrm>
            <a:off x="0" y="-1"/>
            <a:ext cx="4828867" cy="685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6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B755C6-0AA1-7C40-828F-8F77F815D6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147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197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85D607F-AE83-7D4E-B671-E86752AC8AD7}"/>
              </a:ext>
            </a:extLst>
          </p:cNvPr>
          <p:cNvGrpSpPr/>
          <p:nvPr userDrawn="1"/>
        </p:nvGrpSpPr>
        <p:grpSpPr>
          <a:xfrm>
            <a:off x="10093324" y="6404124"/>
            <a:ext cx="1789809" cy="245699"/>
            <a:chOff x="10099674" y="6017764"/>
            <a:chExt cx="1789809" cy="245699"/>
          </a:xfrm>
        </p:grpSpPr>
        <p:sp>
          <p:nvSpPr>
            <p:cNvPr id="28" name="Freeform 3">
              <a:extLst>
                <a:ext uri="{FF2B5EF4-FFF2-40B4-BE49-F238E27FC236}">
                  <a16:creationId xmlns:a16="http://schemas.microsoft.com/office/drawing/2014/main" id="{A393D58B-5CF5-F143-AB0F-61F0915E9B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8714" y="6024458"/>
              <a:ext cx="224858" cy="239005"/>
            </a:xfrm>
            <a:custGeom>
              <a:avLst/>
              <a:gdLst>
                <a:gd name="T0" fmla="*/ 1573 w 3364"/>
                <a:gd name="T1" fmla="*/ 0 h 3577"/>
                <a:gd name="T2" fmla="*/ 474 w 3364"/>
                <a:gd name="T3" fmla="*/ 378 h 3577"/>
                <a:gd name="T4" fmla="*/ 1353 w 3364"/>
                <a:gd name="T5" fmla="*/ 119 h 3577"/>
                <a:gd name="T6" fmla="*/ 2976 w 3364"/>
                <a:gd name="T7" fmla="*/ 1742 h 3577"/>
                <a:gd name="T8" fmla="*/ 1353 w 3364"/>
                <a:gd name="T9" fmla="*/ 3364 h 3577"/>
                <a:gd name="T10" fmla="*/ 0 w 3364"/>
                <a:gd name="T11" fmla="*/ 2637 h 3577"/>
                <a:gd name="T12" fmla="*/ 1574 w 3364"/>
                <a:gd name="T13" fmla="*/ 3576 h 3577"/>
                <a:gd name="T14" fmla="*/ 3363 w 3364"/>
                <a:gd name="T15" fmla="*/ 1788 h 3577"/>
                <a:gd name="T16" fmla="*/ 1573 w 3364"/>
                <a:gd name="T17" fmla="*/ 0 h 3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4" h="3577">
                  <a:moveTo>
                    <a:pt x="1573" y="0"/>
                  </a:moveTo>
                  <a:cubicBezTo>
                    <a:pt x="1158" y="0"/>
                    <a:pt x="777" y="141"/>
                    <a:pt x="474" y="378"/>
                  </a:cubicBezTo>
                  <a:cubicBezTo>
                    <a:pt x="728" y="214"/>
                    <a:pt x="1029" y="119"/>
                    <a:pt x="1353" y="119"/>
                  </a:cubicBezTo>
                  <a:cubicBezTo>
                    <a:pt x="2249" y="119"/>
                    <a:pt x="2976" y="846"/>
                    <a:pt x="2976" y="1742"/>
                  </a:cubicBezTo>
                  <a:cubicBezTo>
                    <a:pt x="2976" y="2637"/>
                    <a:pt x="2249" y="3364"/>
                    <a:pt x="1353" y="3364"/>
                  </a:cubicBezTo>
                  <a:cubicBezTo>
                    <a:pt x="787" y="3364"/>
                    <a:pt x="290" y="3075"/>
                    <a:pt x="0" y="2637"/>
                  </a:cubicBezTo>
                  <a:cubicBezTo>
                    <a:pt x="302" y="3196"/>
                    <a:pt x="894" y="3576"/>
                    <a:pt x="1574" y="3576"/>
                  </a:cubicBezTo>
                  <a:cubicBezTo>
                    <a:pt x="2563" y="3576"/>
                    <a:pt x="3363" y="2776"/>
                    <a:pt x="3363" y="1788"/>
                  </a:cubicBezTo>
                  <a:cubicBezTo>
                    <a:pt x="3362" y="800"/>
                    <a:pt x="2562" y="0"/>
                    <a:pt x="1573" y="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4E18881-37C1-3D4D-90C4-9C125CD2396A}"/>
                </a:ext>
              </a:extLst>
            </p:cNvPr>
            <p:cNvGrpSpPr/>
            <p:nvPr userDrawn="1"/>
          </p:nvGrpSpPr>
          <p:grpSpPr>
            <a:xfrm>
              <a:off x="10099674" y="6076326"/>
              <a:ext cx="431150" cy="135564"/>
              <a:chOff x="865188" y="3398838"/>
              <a:chExt cx="2322512" cy="730250"/>
            </a:xfrm>
            <a:solidFill>
              <a:schemeClr val="accent1"/>
            </a:solidFill>
          </p:grpSpPr>
          <p:sp>
            <p:nvSpPr>
              <p:cNvPr id="43" name="Freeform 4">
                <a:extLst>
                  <a:ext uri="{FF2B5EF4-FFF2-40B4-BE49-F238E27FC236}">
                    <a16:creationId xmlns:a16="http://schemas.microsoft.com/office/drawing/2014/main" id="{286C5C38-2BC8-6C40-8B90-F6B625FA65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7725" y="3398838"/>
                <a:ext cx="1069975" cy="657225"/>
              </a:xfrm>
              <a:custGeom>
                <a:avLst/>
                <a:gdLst>
                  <a:gd name="T0" fmla="*/ 0 w 2970"/>
                  <a:gd name="T1" fmla="*/ 0 h 1825"/>
                  <a:gd name="T2" fmla="*/ 1346 w 2970"/>
                  <a:gd name="T3" fmla="*/ 553 h 1825"/>
                  <a:gd name="T4" fmla="*/ 1236 w 2970"/>
                  <a:gd name="T5" fmla="*/ 1824 h 1825"/>
                  <a:gd name="T6" fmla="*/ 1918 w 2970"/>
                  <a:gd name="T7" fmla="*/ 498 h 1825"/>
                  <a:gd name="T8" fmla="*/ 0 w 2970"/>
                  <a:gd name="T9" fmla="*/ 0 h 1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70" h="1825">
                    <a:moveTo>
                      <a:pt x="0" y="0"/>
                    </a:moveTo>
                    <a:cubicBezTo>
                      <a:pt x="0" y="0"/>
                      <a:pt x="836" y="177"/>
                      <a:pt x="1346" y="553"/>
                    </a:cubicBezTo>
                    <a:cubicBezTo>
                      <a:pt x="1773" y="868"/>
                      <a:pt x="2029" y="1382"/>
                      <a:pt x="1236" y="1824"/>
                    </a:cubicBezTo>
                    <a:cubicBezTo>
                      <a:pt x="1236" y="1824"/>
                      <a:pt x="2969" y="1345"/>
                      <a:pt x="1918" y="498"/>
                    </a:cubicBezTo>
                    <a:cubicBezTo>
                      <a:pt x="1355" y="44"/>
                      <a:pt x="812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Freeform 5">
                <a:extLst>
                  <a:ext uri="{FF2B5EF4-FFF2-40B4-BE49-F238E27FC236}">
                    <a16:creationId xmlns:a16="http://schemas.microsoft.com/office/drawing/2014/main" id="{A21E459B-24A2-5B47-A0A7-0E4CD8BF0B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5188" y="3471863"/>
                <a:ext cx="1069975" cy="657225"/>
              </a:xfrm>
              <a:custGeom>
                <a:avLst/>
                <a:gdLst>
                  <a:gd name="T0" fmla="*/ 2969 w 2970"/>
                  <a:gd name="T1" fmla="*/ 1824 h 1825"/>
                  <a:gd name="T2" fmla="*/ 1623 w 2970"/>
                  <a:gd name="T3" fmla="*/ 1271 h 1825"/>
                  <a:gd name="T4" fmla="*/ 1734 w 2970"/>
                  <a:gd name="T5" fmla="*/ 0 h 1825"/>
                  <a:gd name="T6" fmla="*/ 1052 w 2970"/>
                  <a:gd name="T7" fmla="*/ 1326 h 1825"/>
                  <a:gd name="T8" fmla="*/ 2969 w 2970"/>
                  <a:gd name="T9" fmla="*/ 1824 h 1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70" h="1825">
                    <a:moveTo>
                      <a:pt x="2969" y="1824"/>
                    </a:moveTo>
                    <a:cubicBezTo>
                      <a:pt x="2969" y="1824"/>
                      <a:pt x="2133" y="1647"/>
                      <a:pt x="1623" y="1271"/>
                    </a:cubicBezTo>
                    <a:cubicBezTo>
                      <a:pt x="1196" y="956"/>
                      <a:pt x="941" y="442"/>
                      <a:pt x="1734" y="0"/>
                    </a:cubicBezTo>
                    <a:cubicBezTo>
                      <a:pt x="1734" y="0"/>
                      <a:pt x="0" y="479"/>
                      <a:pt x="1052" y="1326"/>
                    </a:cubicBezTo>
                    <a:cubicBezTo>
                      <a:pt x="1613" y="1779"/>
                      <a:pt x="2158" y="1824"/>
                      <a:pt x="2969" y="18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0EF71DC-4328-434E-A504-2B4616424A9B}"/>
                </a:ext>
              </a:extLst>
            </p:cNvPr>
            <p:cNvGrpSpPr/>
            <p:nvPr userDrawn="1"/>
          </p:nvGrpSpPr>
          <p:grpSpPr>
            <a:xfrm>
              <a:off x="10537969" y="6017764"/>
              <a:ext cx="1351514" cy="231493"/>
              <a:chOff x="779390" y="313780"/>
              <a:chExt cx="1801866" cy="308630"/>
            </a:xfrm>
            <a:solidFill>
              <a:schemeClr val="bg1">
                <a:lumMod val="65000"/>
              </a:schemeClr>
            </a:solidFill>
          </p:grpSpPr>
          <p:sp>
            <p:nvSpPr>
              <p:cNvPr id="31" name="Freeform 6">
                <a:extLst>
                  <a:ext uri="{FF2B5EF4-FFF2-40B4-BE49-F238E27FC236}">
                    <a16:creationId xmlns:a16="http://schemas.microsoft.com/office/drawing/2014/main" id="{3E3C473A-87FD-5240-A48E-010DA94DB8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9390" y="419203"/>
                <a:ext cx="37687" cy="196586"/>
              </a:xfrm>
              <a:custGeom>
                <a:avLst/>
                <a:gdLst>
                  <a:gd name="T0" fmla="*/ 326 w 327"/>
                  <a:gd name="T1" fmla="*/ 1700 h 1701"/>
                  <a:gd name="T2" fmla="*/ 0 w 327"/>
                  <a:gd name="T3" fmla="*/ 1700 h 1701"/>
                  <a:gd name="T4" fmla="*/ 0 w 327"/>
                  <a:gd name="T5" fmla="*/ 0 h 1701"/>
                  <a:gd name="T6" fmla="*/ 326 w 327"/>
                  <a:gd name="T7" fmla="*/ 0 h 1701"/>
                  <a:gd name="T8" fmla="*/ 326 w 327"/>
                  <a:gd name="T9" fmla="*/ 1700 h 17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7" h="1701">
                    <a:moveTo>
                      <a:pt x="326" y="1700"/>
                    </a:moveTo>
                    <a:lnTo>
                      <a:pt x="0" y="1700"/>
                    </a:lnTo>
                    <a:lnTo>
                      <a:pt x="0" y="0"/>
                    </a:lnTo>
                    <a:lnTo>
                      <a:pt x="326" y="0"/>
                    </a:lnTo>
                    <a:lnTo>
                      <a:pt x="326" y="170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Freeform 7">
                <a:extLst>
                  <a:ext uri="{FF2B5EF4-FFF2-40B4-BE49-F238E27FC236}">
                    <a16:creationId xmlns:a16="http://schemas.microsoft.com/office/drawing/2014/main" id="{27631156-BA30-4E4C-B7F5-EB0D75C80E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0691" y="313780"/>
                <a:ext cx="199132" cy="308630"/>
              </a:xfrm>
              <a:custGeom>
                <a:avLst/>
                <a:gdLst>
                  <a:gd name="T0" fmla="*/ 1397 w 1725"/>
                  <a:gd name="T1" fmla="*/ 2348 h 2672"/>
                  <a:gd name="T2" fmla="*/ 1390 w 1725"/>
                  <a:gd name="T3" fmla="*/ 2348 h 2672"/>
                  <a:gd name="T4" fmla="*/ 813 w 1725"/>
                  <a:gd name="T5" fmla="*/ 2671 h 2672"/>
                  <a:gd name="T6" fmla="*/ 0 w 1725"/>
                  <a:gd name="T7" fmla="*/ 1753 h 2672"/>
                  <a:gd name="T8" fmla="*/ 799 w 1725"/>
                  <a:gd name="T9" fmla="*/ 863 h 2672"/>
                  <a:gd name="T10" fmla="*/ 1390 w 1725"/>
                  <a:gd name="T11" fmla="*/ 1197 h 2672"/>
                  <a:gd name="T12" fmla="*/ 1397 w 1725"/>
                  <a:gd name="T13" fmla="*/ 1197 h 2672"/>
                  <a:gd name="T14" fmla="*/ 1397 w 1725"/>
                  <a:gd name="T15" fmla="*/ 0 h 2672"/>
                  <a:gd name="T16" fmla="*/ 1724 w 1725"/>
                  <a:gd name="T17" fmla="*/ 0 h 2672"/>
                  <a:gd name="T18" fmla="*/ 1724 w 1725"/>
                  <a:gd name="T19" fmla="*/ 2613 h 2672"/>
                  <a:gd name="T20" fmla="*/ 1397 w 1725"/>
                  <a:gd name="T21" fmla="*/ 2613 h 2672"/>
                  <a:gd name="T22" fmla="*/ 1397 w 1725"/>
                  <a:gd name="T23" fmla="*/ 2348 h 2672"/>
                  <a:gd name="T24" fmla="*/ 1416 w 1725"/>
                  <a:gd name="T25" fmla="*/ 1764 h 2672"/>
                  <a:gd name="T26" fmla="*/ 864 w 1725"/>
                  <a:gd name="T27" fmla="*/ 1153 h 2672"/>
                  <a:gd name="T28" fmla="*/ 326 w 1725"/>
                  <a:gd name="T29" fmla="*/ 1764 h 2672"/>
                  <a:gd name="T30" fmla="*/ 864 w 1725"/>
                  <a:gd name="T31" fmla="*/ 2381 h 2672"/>
                  <a:gd name="T32" fmla="*/ 1416 w 1725"/>
                  <a:gd name="T33" fmla="*/ 1764 h 2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25" h="2672">
                    <a:moveTo>
                      <a:pt x="1397" y="2348"/>
                    </a:moveTo>
                    <a:lnTo>
                      <a:pt x="1390" y="2348"/>
                    </a:lnTo>
                    <a:cubicBezTo>
                      <a:pt x="1259" y="2540"/>
                      <a:pt x="1052" y="2671"/>
                      <a:pt x="813" y="2671"/>
                    </a:cubicBezTo>
                    <a:cubicBezTo>
                      <a:pt x="290" y="2671"/>
                      <a:pt x="0" y="2239"/>
                      <a:pt x="0" y="1753"/>
                    </a:cubicBezTo>
                    <a:cubicBezTo>
                      <a:pt x="0" y="1288"/>
                      <a:pt x="309" y="863"/>
                      <a:pt x="799" y="863"/>
                    </a:cubicBezTo>
                    <a:cubicBezTo>
                      <a:pt x="1053" y="863"/>
                      <a:pt x="1256" y="994"/>
                      <a:pt x="1390" y="1197"/>
                    </a:cubicBezTo>
                    <a:lnTo>
                      <a:pt x="1397" y="1197"/>
                    </a:lnTo>
                    <a:lnTo>
                      <a:pt x="1397" y="0"/>
                    </a:lnTo>
                    <a:lnTo>
                      <a:pt x="1724" y="0"/>
                    </a:lnTo>
                    <a:lnTo>
                      <a:pt x="1724" y="2613"/>
                    </a:lnTo>
                    <a:lnTo>
                      <a:pt x="1397" y="2613"/>
                    </a:lnTo>
                    <a:lnTo>
                      <a:pt x="1397" y="2348"/>
                    </a:lnTo>
                    <a:close/>
                    <a:moveTo>
                      <a:pt x="1416" y="1764"/>
                    </a:moveTo>
                    <a:cubicBezTo>
                      <a:pt x="1416" y="1433"/>
                      <a:pt x="1216" y="1153"/>
                      <a:pt x="864" y="1153"/>
                    </a:cubicBezTo>
                    <a:cubicBezTo>
                      <a:pt x="525" y="1153"/>
                      <a:pt x="326" y="1448"/>
                      <a:pt x="326" y="1764"/>
                    </a:cubicBezTo>
                    <a:cubicBezTo>
                      <a:pt x="326" y="2083"/>
                      <a:pt x="519" y="2381"/>
                      <a:pt x="864" y="2381"/>
                    </a:cubicBezTo>
                    <a:cubicBezTo>
                      <a:pt x="1219" y="2381"/>
                      <a:pt x="1416" y="2098"/>
                      <a:pt x="1416" y="176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Freeform 8">
                <a:extLst>
                  <a:ext uri="{FF2B5EF4-FFF2-40B4-BE49-F238E27FC236}">
                    <a16:creationId xmlns:a16="http://schemas.microsoft.com/office/drawing/2014/main" id="{32785389-D0CB-144B-8EA6-844BF636A8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5796" y="413601"/>
                <a:ext cx="187928" cy="208809"/>
              </a:xfrm>
              <a:custGeom>
                <a:avLst/>
                <a:gdLst>
                  <a:gd name="T0" fmla="*/ 328 w 1625"/>
                  <a:gd name="T1" fmla="*/ 955 h 1809"/>
                  <a:gd name="T2" fmla="*/ 840 w 1625"/>
                  <a:gd name="T3" fmla="*/ 1517 h 1809"/>
                  <a:gd name="T4" fmla="*/ 1348 w 1625"/>
                  <a:gd name="T5" fmla="*/ 1187 h 1809"/>
                  <a:gd name="T6" fmla="*/ 1624 w 1625"/>
                  <a:gd name="T7" fmla="*/ 1344 h 1809"/>
                  <a:gd name="T8" fmla="*/ 836 w 1625"/>
                  <a:gd name="T9" fmla="*/ 1808 h 1809"/>
                  <a:gd name="T10" fmla="*/ 0 w 1625"/>
                  <a:gd name="T11" fmla="*/ 915 h 1809"/>
                  <a:gd name="T12" fmla="*/ 828 w 1625"/>
                  <a:gd name="T13" fmla="*/ 0 h 1809"/>
                  <a:gd name="T14" fmla="*/ 1624 w 1625"/>
                  <a:gd name="T15" fmla="*/ 905 h 1809"/>
                  <a:gd name="T16" fmla="*/ 1624 w 1625"/>
                  <a:gd name="T17" fmla="*/ 955 h 1809"/>
                  <a:gd name="T18" fmla="*/ 328 w 1625"/>
                  <a:gd name="T19" fmla="*/ 955 h 1809"/>
                  <a:gd name="T20" fmla="*/ 1299 w 1625"/>
                  <a:gd name="T21" fmla="*/ 708 h 1809"/>
                  <a:gd name="T22" fmla="*/ 830 w 1625"/>
                  <a:gd name="T23" fmla="*/ 284 h 1809"/>
                  <a:gd name="T24" fmla="*/ 347 w 1625"/>
                  <a:gd name="T25" fmla="*/ 708 h 1809"/>
                  <a:gd name="T26" fmla="*/ 1299 w 1625"/>
                  <a:gd name="T27" fmla="*/ 708 h 1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5" h="1809">
                    <a:moveTo>
                      <a:pt x="328" y="955"/>
                    </a:moveTo>
                    <a:cubicBezTo>
                      <a:pt x="332" y="1246"/>
                      <a:pt x="528" y="1517"/>
                      <a:pt x="840" y="1517"/>
                    </a:cubicBezTo>
                    <a:cubicBezTo>
                      <a:pt x="1091" y="1517"/>
                      <a:pt x="1225" y="1389"/>
                      <a:pt x="1348" y="1187"/>
                    </a:cubicBezTo>
                    <a:lnTo>
                      <a:pt x="1624" y="1344"/>
                    </a:lnTo>
                    <a:cubicBezTo>
                      <a:pt x="1465" y="1637"/>
                      <a:pt x="1167" y="1808"/>
                      <a:pt x="836" y="1808"/>
                    </a:cubicBezTo>
                    <a:cubicBezTo>
                      <a:pt x="316" y="1808"/>
                      <a:pt x="0" y="1416"/>
                      <a:pt x="0" y="915"/>
                    </a:cubicBezTo>
                    <a:cubicBezTo>
                      <a:pt x="0" y="392"/>
                      <a:pt x="280" y="0"/>
                      <a:pt x="828" y="0"/>
                    </a:cubicBezTo>
                    <a:cubicBezTo>
                      <a:pt x="1370" y="0"/>
                      <a:pt x="1624" y="399"/>
                      <a:pt x="1624" y="905"/>
                    </a:cubicBezTo>
                    <a:lnTo>
                      <a:pt x="1624" y="955"/>
                    </a:lnTo>
                    <a:lnTo>
                      <a:pt x="328" y="955"/>
                    </a:lnTo>
                    <a:close/>
                    <a:moveTo>
                      <a:pt x="1299" y="708"/>
                    </a:moveTo>
                    <a:cubicBezTo>
                      <a:pt x="1259" y="454"/>
                      <a:pt x="1092" y="284"/>
                      <a:pt x="830" y="284"/>
                    </a:cubicBezTo>
                    <a:cubicBezTo>
                      <a:pt x="576" y="284"/>
                      <a:pt x="387" y="465"/>
                      <a:pt x="347" y="708"/>
                    </a:cubicBezTo>
                    <a:lnTo>
                      <a:pt x="1299" y="708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Freeform 9">
                <a:extLst>
                  <a:ext uri="{FF2B5EF4-FFF2-40B4-BE49-F238E27FC236}">
                    <a16:creationId xmlns:a16="http://schemas.microsoft.com/office/drawing/2014/main" id="{D742F74B-A922-D045-8A03-7E85E247C6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616" y="413601"/>
                <a:ext cx="167556" cy="202188"/>
              </a:xfrm>
              <a:custGeom>
                <a:avLst/>
                <a:gdLst>
                  <a:gd name="T0" fmla="*/ 326 w 1449"/>
                  <a:gd name="T1" fmla="*/ 280 h 1751"/>
                  <a:gd name="T2" fmla="*/ 333 w 1449"/>
                  <a:gd name="T3" fmla="*/ 280 h 1751"/>
                  <a:gd name="T4" fmla="*/ 845 w 1449"/>
                  <a:gd name="T5" fmla="*/ 0 h 1751"/>
                  <a:gd name="T6" fmla="*/ 1448 w 1449"/>
                  <a:gd name="T7" fmla="*/ 737 h 1751"/>
                  <a:gd name="T8" fmla="*/ 1448 w 1449"/>
                  <a:gd name="T9" fmla="*/ 1750 h 1751"/>
                  <a:gd name="T10" fmla="*/ 1122 w 1449"/>
                  <a:gd name="T11" fmla="*/ 1750 h 1751"/>
                  <a:gd name="T12" fmla="*/ 1122 w 1449"/>
                  <a:gd name="T13" fmla="*/ 777 h 1751"/>
                  <a:gd name="T14" fmla="*/ 748 w 1449"/>
                  <a:gd name="T15" fmla="*/ 290 h 1751"/>
                  <a:gd name="T16" fmla="*/ 326 w 1449"/>
                  <a:gd name="T17" fmla="*/ 970 h 1751"/>
                  <a:gd name="T18" fmla="*/ 326 w 1449"/>
                  <a:gd name="T19" fmla="*/ 1750 h 1751"/>
                  <a:gd name="T20" fmla="*/ 0 w 1449"/>
                  <a:gd name="T21" fmla="*/ 1750 h 1751"/>
                  <a:gd name="T22" fmla="*/ 0 w 1449"/>
                  <a:gd name="T23" fmla="*/ 50 h 1751"/>
                  <a:gd name="T24" fmla="*/ 326 w 1449"/>
                  <a:gd name="T25" fmla="*/ 50 h 1751"/>
                  <a:gd name="T26" fmla="*/ 326 w 1449"/>
                  <a:gd name="T27" fmla="*/ 28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49" h="1751">
                    <a:moveTo>
                      <a:pt x="326" y="280"/>
                    </a:moveTo>
                    <a:lnTo>
                      <a:pt x="333" y="280"/>
                    </a:lnTo>
                    <a:cubicBezTo>
                      <a:pt x="435" y="98"/>
                      <a:pt x="638" y="0"/>
                      <a:pt x="845" y="0"/>
                    </a:cubicBezTo>
                    <a:cubicBezTo>
                      <a:pt x="1325" y="0"/>
                      <a:pt x="1448" y="323"/>
                      <a:pt x="1448" y="737"/>
                    </a:cubicBezTo>
                    <a:lnTo>
                      <a:pt x="1448" y="1750"/>
                    </a:lnTo>
                    <a:lnTo>
                      <a:pt x="1122" y="1750"/>
                    </a:lnTo>
                    <a:lnTo>
                      <a:pt x="1122" y="777"/>
                    </a:lnTo>
                    <a:cubicBezTo>
                      <a:pt x="1122" y="487"/>
                      <a:pt x="1082" y="290"/>
                      <a:pt x="748" y="290"/>
                    </a:cubicBezTo>
                    <a:cubicBezTo>
                      <a:pt x="326" y="290"/>
                      <a:pt x="326" y="661"/>
                      <a:pt x="326" y="970"/>
                    </a:cubicBezTo>
                    <a:lnTo>
                      <a:pt x="326" y="1750"/>
                    </a:lnTo>
                    <a:lnTo>
                      <a:pt x="0" y="1750"/>
                    </a:lnTo>
                    <a:lnTo>
                      <a:pt x="0" y="50"/>
                    </a:lnTo>
                    <a:lnTo>
                      <a:pt x="326" y="50"/>
                    </a:lnTo>
                    <a:lnTo>
                      <a:pt x="326" y="28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Freeform 10">
                <a:extLst>
                  <a:ext uri="{FF2B5EF4-FFF2-40B4-BE49-F238E27FC236}">
                    <a16:creationId xmlns:a16="http://schemas.microsoft.com/office/drawing/2014/main" id="{3665EDC1-97D9-DD46-9EB4-DCEE19C127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3552" y="313780"/>
                <a:ext cx="98293" cy="302009"/>
              </a:xfrm>
              <a:custGeom>
                <a:avLst/>
                <a:gdLst>
                  <a:gd name="T0" fmla="*/ 583 w 851"/>
                  <a:gd name="T1" fmla="*/ 2613 h 2614"/>
                  <a:gd name="T2" fmla="*/ 256 w 851"/>
                  <a:gd name="T3" fmla="*/ 2613 h 2614"/>
                  <a:gd name="T4" fmla="*/ 256 w 851"/>
                  <a:gd name="T5" fmla="*/ 1219 h 2614"/>
                  <a:gd name="T6" fmla="*/ 0 w 851"/>
                  <a:gd name="T7" fmla="*/ 1219 h 2614"/>
                  <a:gd name="T8" fmla="*/ 0 w 851"/>
                  <a:gd name="T9" fmla="*/ 913 h 2614"/>
                  <a:gd name="T10" fmla="*/ 256 w 851"/>
                  <a:gd name="T11" fmla="*/ 913 h 2614"/>
                  <a:gd name="T12" fmla="*/ 256 w 851"/>
                  <a:gd name="T13" fmla="*/ 0 h 2614"/>
                  <a:gd name="T14" fmla="*/ 583 w 851"/>
                  <a:gd name="T15" fmla="*/ 0 h 2614"/>
                  <a:gd name="T16" fmla="*/ 583 w 851"/>
                  <a:gd name="T17" fmla="*/ 913 h 2614"/>
                  <a:gd name="T18" fmla="*/ 850 w 851"/>
                  <a:gd name="T19" fmla="*/ 913 h 2614"/>
                  <a:gd name="T20" fmla="*/ 850 w 851"/>
                  <a:gd name="T21" fmla="*/ 1219 h 2614"/>
                  <a:gd name="T22" fmla="*/ 583 w 851"/>
                  <a:gd name="T23" fmla="*/ 1219 h 2614"/>
                  <a:gd name="T24" fmla="*/ 583 w 851"/>
                  <a:gd name="T25" fmla="*/ 2613 h 2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51" h="2614">
                    <a:moveTo>
                      <a:pt x="583" y="2613"/>
                    </a:moveTo>
                    <a:lnTo>
                      <a:pt x="256" y="2613"/>
                    </a:lnTo>
                    <a:lnTo>
                      <a:pt x="256" y="1219"/>
                    </a:lnTo>
                    <a:lnTo>
                      <a:pt x="0" y="1219"/>
                    </a:lnTo>
                    <a:lnTo>
                      <a:pt x="0" y="913"/>
                    </a:lnTo>
                    <a:lnTo>
                      <a:pt x="256" y="913"/>
                    </a:lnTo>
                    <a:lnTo>
                      <a:pt x="256" y="0"/>
                    </a:lnTo>
                    <a:lnTo>
                      <a:pt x="583" y="0"/>
                    </a:lnTo>
                    <a:lnTo>
                      <a:pt x="583" y="913"/>
                    </a:lnTo>
                    <a:lnTo>
                      <a:pt x="850" y="913"/>
                    </a:lnTo>
                    <a:lnTo>
                      <a:pt x="850" y="1219"/>
                    </a:lnTo>
                    <a:lnTo>
                      <a:pt x="583" y="1219"/>
                    </a:lnTo>
                    <a:lnTo>
                      <a:pt x="583" y="261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Freeform 11">
                <a:extLst>
                  <a:ext uri="{FF2B5EF4-FFF2-40B4-BE49-F238E27FC236}">
                    <a16:creationId xmlns:a16="http://schemas.microsoft.com/office/drawing/2014/main" id="{DEBBD81F-2886-8041-846E-ADA05CD61E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3744" y="419203"/>
                <a:ext cx="37687" cy="196586"/>
              </a:xfrm>
              <a:custGeom>
                <a:avLst/>
                <a:gdLst>
                  <a:gd name="T0" fmla="*/ 327 w 328"/>
                  <a:gd name="T1" fmla="*/ 1700 h 1701"/>
                  <a:gd name="T2" fmla="*/ 0 w 328"/>
                  <a:gd name="T3" fmla="*/ 1700 h 1701"/>
                  <a:gd name="T4" fmla="*/ 0 w 328"/>
                  <a:gd name="T5" fmla="*/ 0 h 1701"/>
                  <a:gd name="T6" fmla="*/ 327 w 328"/>
                  <a:gd name="T7" fmla="*/ 0 h 1701"/>
                  <a:gd name="T8" fmla="*/ 327 w 328"/>
                  <a:gd name="T9" fmla="*/ 1700 h 17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8" h="1701">
                    <a:moveTo>
                      <a:pt x="327" y="1700"/>
                    </a:moveTo>
                    <a:lnTo>
                      <a:pt x="0" y="1700"/>
                    </a:lnTo>
                    <a:lnTo>
                      <a:pt x="0" y="0"/>
                    </a:lnTo>
                    <a:lnTo>
                      <a:pt x="327" y="0"/>
                    </a:lnTo>
                    <a:lnTo>
                      <a:pt x="327" y="170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Freeform 12">
                <a:extLst>
                  <a:ext uri="{FF2B5EF4-FFF2-40B4-BE49-F238E27FC236}">
                    <a16:creationId xmlns:a16="http://schemas.microsoft.com/office/drawing/2014/main" id="{268FB7E1-4503-4C40-8373-AED82B9AAA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8424" y="419203"/>
                <a:ext cx="209827" cy="203207"/>
              </a:xfrm>
              <a:custGeom>
                <a:avLst/>
                <a:gdLst>
                  <a:gd name="T0" fmla="*/ 906 w 1817"/>
                  <a:gd name="T1" fmla="*/ 1062 h 1759"/>
                  <a:gd name="T2" fmla="*/ 1448 w 1817"/>
                  <a:gd name="T3" fmla="*/ 0 h 1759"/>
                  <a:gd name="T4" fmla="*/ 1816 w 1817"/>
                  <a:gd name="T5" fmla="*/ 0 h 1759"/>
                  <a:gd name="T6" fmla="*/ 906 w 1817"/>
                  <a:gd name="T7" fmla="*/ 1758 h 1759"/>
                  <a:gd name="T8" fmla="*/ 0 w 1817"/>
                  <a:gd name="T9" fmla="*/ 0 h 1759"/>
                  <a:gd name="T10" fmla="*/ 367 w 1817"/>
                  <a:gd name="T11" fmla="*/ 0 h 1759"/>
                  <a:gd name="T12" fmla="*/ 906 w 1817"/>
                  <a:gd name="T13" fmla="*/ 1062 h 1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17" h="1759">
                    <a:moveTo>
                      <a:pt x="906" y="1062"/>
                    </a:moveTo>
                    <a:lnTo>
                      <a:pt x="1448" y="0"/>
                    </a:lnTo>
                    <a:lnTo>
                      <a:pt x="1816" y="0"/>
                    </a:lnTo>
                    <a:lnTo>
                      <a:pt x="906" y="1758"/>
                    </a:lnTo>
                    <a:lnTo>
                      <a:pt x="0" y="0"/>
                    </a:lnTo>
                    <a:lnTo>
                      <a:pt x="367" y="0"/>
                    </a:lnTo>
                    <a:lnTo>
                      <a:pt x="906" y="10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Freeform 13">
                <a:extLst>
                  <a:ext uri="{FF2B5EF4-FFF2-40B4-BE49-F238E27FC236}">
                    <a16:creationId xmlns:a16="http://schemas.microsoft.com/office/drawing/2014/main" id="{6DF528C9-68DC-AF4F-8E55-52CA08788B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8760" y="413601"/>
                <a:ext cx="187928" cy="208809"/>
              </a:xfrm>
              <a:custGeom>
                <a:avLst/>
                <a:gdLst>
                  <a:gd name="T0" fmla="*/ 328 w 1625"/>
                  <a:gd name="T1" fmla="*/ 955 h 1809"/>
                  <a:gd name="T2" fmla="*/ 840 w 1625"/>
                  <a:gd name="T3" fmla="*/ 1517 h 1809"/>
                  <a:gd name="T4" fmla="*/ 1348 w 1625"/>
                  <a:gd name="T5" fmla="*/ 1187 h 1809"/>
                  <a:gd name="T6" fmla="*/ 1624 w 1625"/>
                  <a:gd name="T7" fmla="*/ 1344 h 1809"/>
                  <a:gd name="T8" fmla="*/ 836 w 1625"/>
                  <a:gd name="T9" fmla="*/ 1808 h 1809"/>
                  <a:gd name="T10" fmla="*/ 0 w 1625"/>
                  <a:gd name="T11" fmla="*/ 915 h 1809"/>
                  <a:gd name="T12" fmla="*/ 828 w 1625"/>
                  <a:gd name="T13" fmla="*/ 0 h 1809"/>
                  <a:gd name="T14" fmla="*/ 1624 w 1625"/>
                  <a:gd name="T15" fmla="*/ 905 h 1809"/>
                  <a:gd name="T16" fmla="*/ 1624 w 1625"/>
                  <a:gd name="T17" fmla="*/ 955 h 1809"/>
                  <a:gd name="T18" fmla="*/ 328 w 1625"/>
                  <a:gd name="T19" fmla="*/ 955 h 1809"/>
                  <a:gd name="T20" fmla="*/ 1299 w 1625"/>
                  <a:gd name="T21" fmla="*/ 708 h 1809"/>
                  <a:gd name="T22" fmla="*/ 830 w 1625"/>
                  <a:gd name="T23" fmla="*/ 284 h 1809"/>
                  <a:gd name="T24" fmla="*/ 347 w 1625"/>
                  <a:gd name="T25" fmla="*/ 708 h 1809"/>
                  <a:gd name="T26" fmla="*/ 1299 w 1625"/>
                  <a:gd name="T27" fmla="*/ 708 h 1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5" h="1809">
                    <a:moveTo>
                      <a:pt x="328" y="955"/>
                    </a:moveTo>
                    <a:cubicBezTo>
                      <a:pt x="332" y="1246"/>
                      <a:pt x="528" y="1517"/>
                      <a:pt x="840" y="1517"/>
                    </a:cubicBezTo>
                    <a:cubicBezTo>
                      <a:pt x="1091" y="1517"/>
                      <a:pt x="1225" y="1389"/>
                      <a:pt x="1348" y="1187"/>
                    </a:cubicBezTo>
                    <a:lnTo>
                      <a:pt x="1624" y="1344"/>
                    </a:lnTo>
                    <a:cubicBezTo>
                      <a:pt x="1465" y="1637"/>
                      <a:pt x="1167" y="1808"/>
                      <a:pt x="836" y="1808"/>
                    </a:cubicBezTo>
                    <a:cubicBezTo>
                      <a:pt x="316" y="1808"/>
                      <a:pt x="0" y="1416"/>
                      <a:pt x="0" y="915"/>
                    </a:cubicBezTo>
                    <a:cubicBezTo>
                      <a:pt x="0" y="392"/>
                      <a:pt x="280" y="0"/>
                      <a:pt x="828" y="0"/>
                    </a:cubicBezTo>
                    <a:cubicBezTo>
                      <a:pt x="1370" y="0"/>
                      <a:pt x="1624" y="399"/>
                      <a:pt x="1624" y="905"/>
                    </a:cubicBezTo>
                    <a:lnTo>
                      <a:pt x="1624" y="955"/>
                    </a:lnTo>
                    <a:lnTo>
                      <a:pt x="328" y="955"/>
                    </a:lnTo>
                    <a:close/>
                    <a:moveTo>
                      <a:pt x="1299" y="708"/>
                    </a:moveTo>
                    <a:cubicBezTo>
                      <a:pt x="1259" y="454"/>
                      <a:pt x="1092" y="284"/>
                      <a:pt x="830" y="284"/>
                    </a:cubicBezTo>
                    <a:cubicBezTo>
                      <a:pt x="576" y="284"/>
                      <a:pt x="387" y="465"/>
                      <a:pt x="347" y="708"/>
                    </a:cubicBezTo>
                    <a:lnTo>
                      <a:pt x="1299" y="708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Freeform 14">
                <a:extLst>
                  <a:ext uri="{FF2B5EF4-FFF2-40B4-BE49-F238E27FC236}">
                    <a16:creationId xmlns:a16="http://schemas.microsoft.com/office/drawing/2014/main" id="{A26EA289-DD2C-5940-BA06-67B3A4404E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2662" y="413601"/>
                <a:ext cx="123757" cy="202188"/>
              </a:xfrm>
              <a:custGeom>
                <a:avLst/>
                <a:gdLst>
                  <a:gd name="T0" fmla="*/ 337 w 1073"/>
                  <a:gd name="T1" fmla="*/ 326 h 1752"/>
                  <a:gd name="T2" fmla="*/ 802 w 1073"/>
                  <a:gd name="T3" fmla="*/ 0 h 1752"/>
                  <a:gd name="T4" fmla="*/ 1072 w 1073"/>
                  <a:gd name="T5" fmla="*/ 83 h 1752"/>
                  <a:gd name="T6" fmla="*/ 923 w 1073"/>
                  <a:gd name="T7" fmla="*/ 382 h 1752"/>
                  <a:gd name="T8" fmla="*/ 723 w 1073"/>
                  <a:gd name="T9" fmla="*/ 313 h 1752"/>
                  <a:gd name="T10" fmla="*/ 326 w 1073"/>
                  <a:gd name="T11" fmla="*/ 916 h 1752"/>
                  <a:gd name="T12" fmla="*/ 326 w 1073"/>
                  <a:gd name="T13" fmla="*/ 1751 h 1752"/>
                  <a:gd name="T14" fmla="*/ 0 w 1073"/>
                  <a:gd name="T15" fmla="*/ 1751 h 1752"/>
                  <a:gd name="T16" fmla="*/ 0 w 1073"/>
                  <a:gd name="T17" fmla="*/ 51 h 1752"/>
                  <a:gd name="T18" fmla="*/ 326 w 1073"/>
                  <a:gd name="T19" fmla="*/ 51 h 1752"/>
                  <a:gd name="T20" fmla="*/ 326 w 1073"/>
                  <a:gd name="T21" fmla="*/ 326 h 1752"/>
                  <a:gd name="T22" fmla="*/ 337 w 1073"/>
                  <a:gd name="T23" fmla="*/ 326 h 17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73" h="1752">
                    <a:moveTo>
                      <a:pt x="337" y="326"/>
                    </a:moveTo>
                    <a:cubicBezTo>
                      <a:pt x="417" y="126"/>
                      <a:pt x="584" y="0"/>
                      <a:pt x="802" y="0"/>
                    </a:cubicBezTo>
                    <a:cubicBezTo>
                      <a:pt x="897" y="0"/>
                      <a:pt x="991" y="33"/>
                      <a:pt x="1072" y="83"/>
                    </a:cubicBezTo>
                    <a:lnTo>
                      <a:pt x="923" y="382"/>
                    </a:lnTo>
                    <a:cubicBezTo>
                      <a:pt x="865" y="331"/>
                      <a:pt x="800" y="313"/>
                      <a:pt x="723" y="313"/>
                    </a:cubicBezTo>
                    <a:cubicBezTo>
                      <a:pt x="370" y="313"/>
                      <a:pt x="326" y="639"/>
                      <a:pt x="326" y="916"/>
                    </a:cubicBezTo>
                    <a:lnTo>
                      <a:pt x="326" y="1751"/>
                    </a:lnTo>
                    <a:lnTo>
                      <a:pt x="0" y="1751"/>
                    </a:lnTo>
                    <a:lnTo>
                      <a:pt x="0" y="51"/>
                    </a:lnTo>
                    <a:lnTo>
                      <a:pt x="326" y="51"/>
                    </a:lnTo>
                    <a:lnTo>
                      <a:pt x="326" y="326"/>
                    </a:lnTo>
                    <a:lnTo>
                      <a:pt x="337" y="32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Freeform 15">
                <a:extLst>
                  <a:ext uri="{FF2B5EF4-FFF2-40B4-BE49-F238E27FC236}">
                    <a16:creationId xmlns:a16="http://schemas.microsoft.com/office/drawing/2014/main" id="{EC02A1AA-02B8-D94F-8BB7-4612C2C604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1361" y="413601"/>
                <a:ext cx="135471" cy="208809"/>
              </a:xfrm>
              <a:custGeom>
                <a:avLst/>
                <a:gdLst>
                  <a:gd name="T0" fmla="*/ 780 w 1175"/>
                  <a:gd name="T1" fmla="*/ 440 h 1810"/>
                  <a:gd name="T2" fmla="*/ 563 w 1175"/>
                  <a:gd name="T3" fmla="*/ 291 h 1810"/>
                  <a:gd name="T4" fmla="*/ 385 w 1175"/>
                  <a:gd name="T5" fmla="*/ 459 h 1810"/>
                  <a:gd name="T6" fmla="*/ 781 w 1175"/>
                  <a:gd name="T7" fmla="*/ 764 h 1810"/>
                  <a:gd name="T8" fmla="*/ 1174 w 1175"/>
                  <a:gd name="T9" fmla="*/ 1247 h 1810"/>
                  <a:gd name="T10" fmla="*/ 589 w 1175"/>
                  <a:gd name="T11" fmla="*/ 1809 h 1810"/>
                  <a:gd name="T12" fmla="*/ 0 w 1175"/>
                  <a:gd name="T13" fmla="*/ 1427 h 1810"/>
                  <a:gd name="T14" fmla="*/ 280 w 1175"/>
                  <a:gd name="T15" fmla="*/ 1301 h 1810"/>
                  <a:gd name="T16" fmla="*/ 589 w 1175"/>
                  <a:gd name="T17" fmla="*/ 1518 h 1810"/>
                  <a:gd name="T18" fmla="*/ 846 w 1175"/>
                  <a:gd name="T19" fmla="*/ 1279 h 1810"/>
                  <a:gd name="T20" fmla="*/ 727 w 1175"/>
                  <a:gd name="T21" fmla="*/ 1093 h 1810"/>
                  <a:gd name="T22" fmla="*/ 407 w 1175"/>
                  <a:gd name="T23" fmla="*/ 922 h 1810"/>
                  <a:gd name="T24" fmla="*/ 80 w 1175"/>
                  <a:gd name="T25" fmla="*/ 494 h 1810"/>
                  <a:gd name="T26" fmla="*/ 582 w 1175"/>
                  <a:gd name="T27" fmla="*/ 0 h 1810"/>
                  <a:gd name="T28" fmla="*/ 1047 w 1175"/>
                  <a:gd name="T29" fmla="*/ 298 h 1810"/>
                  <a:gd name="T30" fmla="*/ 780 w 1175"/>
                  <a:gd name="T31" fmla="*/ 440 h 1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5" h="1810">
                    <a:moveTo>
                      <a:pt x="780" y="440"/>
                    </a:moveTo>
                    <a:cubicBezTo>
                      <a:pt x="740" y="357"/>
                      <a:pt x="657" y="291"/>
                      <a:pt x="563" y="291"/>
                    </a:cubicBezTo>
                    <a:cubicBezTo>
                      <a:pt x="472" y="291"/>
                      <a:pt x="385" y="364"/>
                      <a:pt x="385" y="459"/>
                    </a:cubicBezTo>
                    <a:cubicBezTo>
                      <a:pt x="385" y="607"/>
                      <a:pt x="581" y="673"/>
                      <a:pt x="781" y="764"/>
                    </a:cubicBezTo>
                    <a:cubicBezTo>
                      <a:pt x="981" y="854"/>
                      <a:pt x="1174" y="978"/>
                      <a:pt x="1174" y="1247"/>
                    </a:cubicBezTo>
                    <a:cubicBezTo>
                      <a:pt x="1174" y="1569"/>
                      <a:pt x="905" y="1809"/>
                      <a:pt x="589" y="1809"/>
                    </a:cubicBezTo>
                    <a:cubicBezTo>
                      <a:pt x="342" y="1809"/>
                      <a:pt x="91" y="1667"/>
                      <a:pt x="0" y="1427"/>
                    </a:cubicBezTo>
                    <a:lnTo>
                      <a:pt x="280" y="1301"/>
                    </a:lnTo>
                    <a:cubicBezTo>
                      <a:pt x="349" y="1427"/>
                      <a:pt x="432" y="1518"/>
                      <a:pt x="589" y="1518"/>
                    </a:cubicBezTo>
                    <a:cubicBezTo>
                      <a:pt x="727" y="1518"/>
                      <a:pt x="846" y="1423"/>
                      <a:pt x="846" y="1279"/>
                    </a:cubicBezTo>
                    <a:cubicBezTo>
                      <a:pt x="846" y="1188"/>
                      <a:pt x="803" y="1145"/>
                      <a:pt x="727" y="1093"/>
                    </a:cubicBezTo>
                    <a:lnTo>
                      <a:pt x="407" y="922"/>
                    </a:lnTo>
                    <a:cubicBezTo>
                      <a:pt x="218" y="820"/>
                      <a:pt x="80" y="726"/>
                      <a:pt x="80" y="494"/>
                    </a:cubicBezTo>
                    <a:cubicBezTo>
                      <a:pt x="80" y="218"/>
                      <a:pt x="306" y="0"/>
                      <a:pt x="582" y="0"/>
                    </a:cubicBezTo>
                    <a:cubicBezTo>
                      <a:pt x="789" y="0"/>
                      <a:pt x="956" y="113"/>
                      <a:pt x="1047" y="298"/>
                    </a:cubicBezTo>
                    <a:lnTo>
                      <a:pt x="780" y="44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Freeform 16">
                <a:extLst>
                  <a:ext uri="{FF2B5EF4-FFF2-40B4-BE49-F238E27FC236}">
                    <a16:creationId xmlns:a16="http://schemas.microsoft.com/office/drawing/2014/main" id="{48C3F881-EF1F-9540-8796-B06D22311C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4299" y="413601"/>
                <a:ext cx="187928" cy="208809"/>
              </a:xfrm>
              <a:custGeom>
                <a:avLst/>
                <a:gdLst>
                  <a:gd name="T0" fmla="*/ 328 w 1625"/>
                  <a:gd name="T1" fmla="*/ 955 h 1809"/>
                  <a:gd name="T2" fmla="*/ 840 w 1625"/>
                  <a:gd name="T3" fmla="*/ 1517 h 1809"/>
                  <a:gd name="T4" fmla="*/ 1348 w 1625"/>
                  <a:gd name="T5" fmla="*/ 1187 h 1809"/>
                  <a:gd name="T6" fmla="*/ 1624 w 1625"/>
                  <a:gd name="T7" fmla="*/ 1344 h 1809"/>
                  <a:gd name="T8" fmla="*/ 836 w 1625"/>
                  <a:gd name="T9" fmla="*/ 1808 h 1809"/>
                  <a:gd name="T10" fmla="*/ 0 w 1625"/>
                  <a:gd name="T11" fmla="*/ 915 h 1809"/>
                  <a:gd name="T12" fmla="*/ 828 w 1625"/>
                  <a:gd name="T13" fmla="*/ 0 h 1809"/>
                  <a:gd name="T14" fmla="*/ 1624 w 1625"/>
                  <a:gd name="T15" fmla="*/ 905 h 1809"/>
                  <a:gd name="T16" fmla="*/ 1624 w 1625"/>
                  <a:gd name="T17" fmla="*/ 955 h 1809"/>
                  <a:gd name="T18" fmla="*/ 328 w 1625"/>
                  <a:gd name="T19" fmla="*/ 955 h 1809"/>
                  <a:gd name="T20" fmla="*/ 1298 w 1625"/>
                  <a:gd name="T21" fmla="*/ 708 h 1809"/>
                  <a:gd name="T22" fmla="*/ 829 w 1625"/>
                  <a:gd name="T23" fmla="*/ 284 h 1809"/>
                  <a:gd name="T24" fmla="*/ 346 w 1625"/>
                  <a:gd name="T25" fmla="*/ 708 h 1809"/>
                  <a:gd name="T26" fmla="*/ 1298 w 1625"/>
                  <a:gd name="T27" fmla="*/ 708 h 1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5" h="1809">
                    <a:moveTo>
                      <a:pt x="328" y="955"/>
                    </a:moveTo>
                    <a:cubicBezTo>
                      <a:pt x="332" y="1246"/>
                      <a:pt x="528" y="1517"/>
                      <a:pt x="840" y="1517"/>
                    </a:cubicBezTo>
                    <a:cubicBezTo>
                      <a:pt x="1091" y="1517"/>
                      <a:pt x="1225" y="1389"/>
                      <a:pt x="1348" y="1187"/>
                    </a:cubicBezTo>
                    <a:lnTo>
                      <a:pt x="1624" y="1344"/>
                    </a:lnTo>
                    <a:cubicBezTo>
                      <a:pt x="1465" y="1637"/>
                      <a:pt x="1166" y="1808"/>
                      <a:pt x="836" y="1808"/>
                    </a:cubicBezTo>
                    <a:cubicBezTo>
                      <a:pt x="316" y="1808"/>
                      <a:pt x="0" y="1416"/>
                      <a:pt x="0" y="915"/>
                    </a:cubicBezTo>
                    <a:cubicBezTo>
                      <a:pt x="0" y="392"/>
                      <a:pt x="280" y="0"/>
                      <a:pt x="828" y="0"/>
                    </a:cubicBezTo>
                    <a:cubicBezTo>
                      <a:pt x="1369" y="0"/>
                      <a:pt x="1624" y="399"/>
                      <a:pt x="1624" y="905"/>
                    </a:cubicBezTo>
                    <a:lnTo>
                      <a:pt x="1624" y="955"/>
                    </a:lnTo>
                    <a:lnTo>
                      <a:pt x="328" y="955"/>
                    </a:lnTo>
                    <a:close/>
                    <a:moveTo>
                      <a:pt x="1298" y="708"/>
                    </a:moveTo>
                    <a:cubicBezTo>
                      <a:pt x="1258" y="454"/>
                      <a:pt x="1091" y="284"/>
                      <a:pt x="829" y="284"/>
                    </a:cubicBezTo>
                    <a:cubicBezTo>
                      <a:pt x="574" y="284"/>
                      <a:pt x="386" y="465"/>
                      <a:pt x="346" y="708"/>
                    </a:cubicBezTo>
                    <a:lnTo>
                      <a:pt x="1298" y="708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Freeform 17">
                <a:extLst>
                  <a:ext uri="{FF2B5EF4-FFF2-40B4-BE49-F238E27FC236}">
                    <a16:creationId xmlns:a16="http://schemas.microsoft.com/office/drawing/2014/main" id="{2E3C031C-A977-AC4E-ABD6-5C9E9D4835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1531" y="417166"/>
                <a:ext cx="39725" cy="19353"/>
              </a:xfrm>
              <a:custGeom>
                <a:avLst/>
                <a:gdLst>
                  <a:gd name="T0" fmla="*/ 134 w 346"/>
                  <a:gd name="T1" fmla="*/ 25 h 168"/>
                  <a:gd name="T2" fmla="*/ 79 w 346"/>
                  <a:gd name="T3" fmla="*/ 25 h 168"/>
                  <a:gd name="T4" fmla="*/ 79 w 346"/>
                  <a:gd name="T5" fmla="*/ 167 h 168"/>
                  <a:gd name="T6" fmla="*/ 54 w 346"/>
                  <a:gd name="T7" fmla="*/ 167 h 168"/>
                  <a:gd name="T8" fmla="*/ 54 w 346"/>
                  <a:gd name="T9" fmla="*/ 25 h 168"/>
                  <a:gd name="T10" fmla="*/ 0 w 346"/>
                  <a:gd name="T11" fmla="*/ 25 h 168"/>
                  <a:gd name="T12" fmla="*/ 0 w 346"/>
                  <a:gd name="T13" fmla="*/ 0 h 168"/>
                  <a:gd name="T14" fmla="*/ 135 w 346"/>
                  <a:gd name="T15" fmla="*/ 0 h 168"/>
                  <a:gd name="T16" fmla="*/ 135 w 346"/>
                  <a:gd name="T17" fmla="*/ 25 h 168"/>
                  <a:gd name="T18" fmla="*/ 134 w 346"/>
                  <a:gd name="T19" fmla="*/ 25 h 168"/>
                  <a:gd name="T20" fmla="*/ 320 w 346"/>
                  <a:gd name="T21" fmla="*/ 167 h 168"/>
                  <a:gd name="T22" fmla="*/ 320 w 346"/>
                  <a:gd name="T23" fmla="*/ 25 h 168"/>
                  <a:gd name="T24" fmla="*/ 319 w 346"/>
                  <a:gd name="T25" fmla="*/ 25 h 168"/>
                  <a:gd name="T26" fmla="*/ 262 w 346"/>
                  <a:gd name="T27" fmla="*/ 167 h 168"/>
                  <a:gd name="T28" fmla="*/ 247 w 346"/>
                  <a:gd name="T29" fmla="*/ 167 h 168"/>
                  <a:gd name="T30" fmla="*/ 191 w 346"/>
                  <a:gd name="T31" fmla="*/ 25 h 168"/>
                  <a:gd name="T32" fmla="*/ 190 w 346"/>
                  <a:gd name="T33" fmla="*/ 25 h 168"/>
                  <a:gd name="T34" fmla="*/ 190 w 346"/>
                  <a:gd name="T35" fmla="*/ 167 h 168"/>
                  <a:gd name="T36" fmla="*/ 165 w 346"/>
                  <a:gd name="T37" fmla="*/ 167 h 168"/>
                  <a:gd name="T38" fmla="*/ 165 w 346"/>
                  <a:gd name="T39" fmla="*/ 0 h 168"/>
                  <a:gd name="T40" fmla="*/ 207 w 346"/>
                  <a:gd name="T41" fmla="*/ 0 h 168"/>
                  <a:gd name="T42" fmla="*/ 254 w 346"/>
                  <a:gd name="T43" fmla="*/ 118 h 168"/>
                  <a:gd name="T44" fmla="*/ 304 w 346"/>
                  <a:gd name="T45" fmla="*/ 0 h 168"/>
                  <a:gd name="T46" fmla="*/ 345 w 346"/>
                  <a:gd name="T47" fmla="*/ 0 h 168"/>
                  <a:gd name="T48" fmla="*/ 345 w 346"/>
                  <a:gd name="T49" fmla="*/ 167 h 168"/>
                  <a:gd name="T50" fmla="*/ 320 w 346"/>
                  <a:gd name="T51" fmla="*/ 167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46" h="168">
                    <a:moveTo>
                      <a:pt x="134" y="25"/>
                    </a:moveTo>
                    <a:lnTo>
                      <a:pt x="79" y="25"/>
                    </a:lnTo>
                    <a:lnTo>
                      <a:pt x="79" y="167"/>
                    </a:lnTo>
                    <a:lnTo>
                      <a:pt x="54" y="167"/>
                    </a:lnTo>
                    <a:lnTo>
                      <a:pt x="54" y="25"/>
                    </a:lnTo>
                    <a:lnTo>
                      <a:pt x="0" y="25"/>
                    </a:lnTo>
                    <a:lnTo>
                      <a:pt x="0" y="0"/>
                    </a:lnTo>
                    <a:lnTo>
                      <a:pt x="135" y="0"/>
                    </a:lnTo>
                    <a:lnTo>
                      <a:pt x="135" y="25"/>
                    </a:lnTo>
                    <a:lnTo>
                      <a:pt x="134" y="25"/>
                    </a:lnTo>
                    <a:close/>
                    <a:moveTo>
                      <a:pt x="320" y="167"/>
                    </a:moveTo>
                    <a:lnTo>
                      <a:pt x="320" y="25"/>
                    </a:lnTo>
                    <a:lnTo>
                      <a:pt x="319" y="25"/>
                    </a:lnTo>
                    <a:lnTo>
                      <a:pt x="262" y="167"/>
                    </a:lnTo>
                    <a:lnTo>
                      <a:pt x="247" y="167"/>
                    </a:lnTo>
                    <a:lnTo>
                      <a:pt x="191" y="25"/>
                    </a:lnTo>
                    <a:lnTo>
                      <a:pt x="190" y="25"/>
                    </a:lnTo>
                    <a:lnTo>
                      <a:pt x="190" y="167"/>
                    </a:lnTo>
                    <a:lnTo>
                      <a:pt x="165" y="167"/>
                    </a:lnTo>
                    <a:lnTo>
                      <a:pt x="165" y="0"/>
                    </a:lnTo>
                    <a:lnTo>
                      <a:pt x="207" y="0"/>
                    </a:lnTo>
                    <a:lnTo>
                      <a:pt x="254" y="118"/>
                    </a:lnTo>
                    <a:lnTo>
                      <a:pt x="304" y="0"/>
                    </a:lnTo>
                    <a:lnTo>
                      <a:pt x="345" y="0"/>
                    </a:lnTo>
                    <a:lnTo>
                      <a:pt x="345" y="167"/>
                    </a:lnTo>
                    <a:lnTo>
                      <a:pt x="320" y="16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FE863E3A-B9B2-4904-A34A-F33860F07A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18239" y="6346049"/>
            <a:ext cx="1599684" cy="34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899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4200" y="1435497"/>
            <a:ext cx="11018520" cy="23083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84977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00121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7481"/>
            <a:ext cx="5212080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5278796-7B84-4D67-88CD-BF78BB06D2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9914" y="1437481"/>
            <a:ext cx="5212080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7812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754DF-CB0E-46F9-AA3C-00BC673EB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818280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3" orient="horz" pos="900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31026A-4A74-439D-A8F5-DB82A03E7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023552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72410"/>
          </a:xfrm>
        </p:spPr>
        <p:txBody>
          <a:bodyPr tIns="64008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10923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9" name="NEW Brand Colors 2018">
            <a:extLst>
              <a:ext uri="{FF2B5EF4-FFF2-40B4-BE49-F238E27FC236}">
                <a16:creationId xmlns:a16="http://schemas.microsoft.com/office/drawing/2014/main" id="{9D5783B5-1069-4509-929A-C02C0B0887F7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288988" y="2942644"/>
            <a:ext cx="6858000" cy="972712"/>
          </a:xfrm>
          <a:prstGeom prst="rect">
            <a:avLst/>
          </a:prstGeom>
        </p:spPr>
      </p:pic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62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5" r:id="rId1"/>
    <p:sldLayoutId id="2147484673" r:id="rId2"/>
    <p:sldLayoutId id="2147484679" r:id="rId3"/>
    <p:sldLayoutId id="2147484680" r:id="rId4"/>
    <p:sldLayoutId id="2147484681" r:id="rId5"/>
    <p:sldLayoutId id="2147484682" r:id="rId6"/>
    <p:sldLayoutId id="2147484683" r:id="rId7"/>
    <p:sldLayoutId id="2147484684" r:id="rId8"/>
    <p:sldLayoutId id="2147484685" r:id="rId9"/>
    <p:sldLayoutId id="2147484717" r:id="rId10"/>
    <p:sldLayoutId id="2147484728" r:id="rId11"/>
    <p:sldLayoutId id="2147484690" r:id="rId12"/>
    <p:sldLayoutId id="2147484692" r:id="rId13"/>
    <p:sldLayoutId id="2147484694" r:id="rId14"/>
    <p:sldLayoutId id="2147484695" r:id="rId15"/>
    <p:sldLayoutId id="2147484697" r:id="rId16"/>
    <p:sldLayoutId id="2147484698" r:id="rId17"/>
    <p:sldLayoutId id="2147484699" r:id="rId18"/>
    <p:sldLayoutId id="2147484730" r:id="rId1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1" kern="1200" cap="none" spc="-5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6" pos="368">
          <p15:clr>
            <a:srgbClr val="C35EA4"/>
          </p15:clr>
        </p15:guide>
        <p15:guide id="17" pos="7313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85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95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9" name="NEW Brand Colors 2018">
            <a:extLst>
              <a:ext uri="{FF2B5EF4-FFF2-40B4-BE49-F238E27FC236}">
                <a16:creationId xmlns:a16="http://schemas.microsoft.com/office/drawing/2014/main" id="{9D5783B5-1069-4509-929A-C02C0B0887F7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288988" y="2942644"/>
            <a:ext cx="6858000" cy="972712"/>
          </a:xfrm>
          <a:prstGeom prst="rect">
            <a:avLst/>
          </a:prstGeom>
        </p:spPr>
      </p:pic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17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2" r:id="rId1"/>
    <p:sldLayoutId id="2147484733" r:id="rId2"/>
    <p:sldLayoutId id="2147484734" r:id="rId3"/>
    <p:sldLayoutId id="2147484735" r:id="rId4"/>
    <p:sldLayoutId id="2147484736" r:id="rId5"/>
    <p:sldLayoutId id="2147484737" r:id="rId6"/>
    <p:sldLayoutId id="2147484738" r:id="rId7"/>
    <p:sldLayoutId id="2147484739" r:id="rId8"/>
    <p:sldLayoutId id="2147484740" r:id="rId9"/>
    <p:sldLayoutId id="2147484741" r:id="rId10"/>
    <p:sldLayoutId id="2147484742" r:id="rId11"/>
    <p:sldLayoutId id="2147484743" r:id="rId12"/>
    <p:sldLayoutId id="2147484744" r:id="rId13"/>
    <p:sldLayoutId id="2147484745" r:id="rId14"/>
    <p:sldLayoutId id="2147484746" r:id="rId15"/>
    <p:sldLayoutId id="2147484747" r:id="rId16"/>
    <p:sldLayoutId id="2147484748" r:id="rId17"/>
    <p:sldLayoutId id="2147484749" r:id="rId18"/>
    <p:sldLayoutId id="2147484750" r:id="rId19"/>
    <p:sldLayoutId id="2147484751" r:id="rId20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1" kern="1200" cap="none" spc="-5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6" pos="368">
          <p15:clr>
            <a:srgbClr val="C35EA4"/>
          </p15:clr>
        </p15:guide>
        <p15:guide id="17" pos="7313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85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9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ka.ms/deploymentplans" TargetMode="External"/><Relationship Id="rId2" Type="http://schemas.openxmlformats.org/officeDocument/2006/relationships/hyperlink" Target="https://aka.ms/auth-options" TargetMode="Externa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aka.ms/gopasswordless" TargetMode="External"/><Relationship Id="rId5" Type="http://schemas.openxmlformats.org/officeDocument/2006/relationships/hyperlink" Target="aka.ms/aaddatawhitepaper" TargetMode="External"/><Relationship Id="rId4" Type="http://schemas.openxmlformats.org/officeDocument/2006/relationships/hyperlink" Target="https://aka.ms/aadframework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ka.ms/ignite.mobileAp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myignite.techcommunity.microsoft.com/evaluations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slide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3294868"/>
      </p:ext>
    </p:extLst>
  </p:cSld>
  <p:clrMapOvr>
    <a:masterClrMapping/>
  </p:clrMapOvr>
  <p:transition>
    <p:fade/>
  </p:transition>
</p:sld>
</file>

<file path=ppt/slides/slide10.xml><?xml version="1.0" encoding="utf-8"?>
<p:sld xmlns:a16="http://schemas.microsoft.com/office/drawing/2014/main" xmlns:asvg="http://schemas.microsoft.com/office/drawing/2016/SVG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D771B-694B-42EB-8F37-24F320CB9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 for moving to cloud authentication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074C279-B27F-49FB-B1E3-4700B295FCD9}"/>
              </a:ext>
            </a:extLst>
          </p:cNvPr>
          <p:cNvSpPr/>
          <p:nvPr/>
        </p:nvSpPr>
        <p:spPr bwMode="auto">
          <a:xfrm>
            <a:off x="189215" y="5234827"/>
            <a:ext cx="963724" cy="970758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Enable PHS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6EC5D5C-CE97-4ED3-B0E1-34387E79B092}"/>
              </a:ext>
            </a:extLst>
          </p:cNvPr>
          <p:cNvSpPr/>
          <p:nvPr/>
        </p:nvSpPr>
        <p:spPr bwMode="auto">
          <a:xfrm>
            <a:off x="746747" y="2827755"/>
            <a:ext cx="1491182" cy="1551589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Use SSPR + Password protection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1E1F609-F22D-4727-9378-9A6B9F1EFA50}"/>
              </a:ext>
            </a:extLst>
          </p:cNvPr>
          <p:cNvSpPr/>
          <p:nvPr/>
        </p:nvSpPr>
        <p:spPr bwMode="auto">
          <a:xfrm>
            <a:off x="2505383" y="1645609"/>
            <a:ext cx="1280159" cy="12895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Configure MFA to secure access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43D9CF3-60E6-438F-BC03-C6AC7397B66F}"/>
              </a:ext>
            </a:extLst>
          </p:cNvPr>
          <p:cNvSpPr/>
          <p:nvPr/>
        </p:nvSpPr>
        <p:spPr bwMode="auto">
          <a:xfrm>
            <a:off x="2961766" y="4434195"/>
            <a:ext cx="1280159" cy="12895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Migrate federated apps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07C1294-16F6-4885-9CFF-DADB2CA57B11}"/>
              </a:ext>
            </a:extLst>
          </p:cNvPr>
          <p:cNvSpPr/>
          <p:nvPr/>
        </p:nvSpPr>
        <p:spPr bwMode="auto">
          <a:xfrm>
            <a:off x="4606646" y="3252267"/>
            <a:ext cx="1280159" cy="12895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Manage devices in the cloud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D5A26CA-E7EC-4D2D-B344-1E9E925C2405}"/>
              </a:ext>
            </a:extLst>
          </p:cNvPr>
          <p:cNvSpPr/>
          <p:nvPr/>
        </p:nvSpPr>
        <p:spPr bwMode="auto">
          <a:xfrm>
            <a:off x="6243613" y="1449808"/>
            <a:ext cx="1602670" cy="1614368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Set Conditional Access policies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11FC18B-AC29-4EEC-BAD6-D03B29136C8F}"/>
              </a:ext>
            </a:extLst>
          </p:cNvPr>
          <p:cNvSpPr/>
          <p:nvPr/>
        </p:nvSpPr>
        <p:spPr bwMode="auto">
          <a:xfrm>
            <a:off x="6797808" y="4613755"/>
            <a:ext cx="1457226" cy="1467862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Secure with Identity protection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2C82170-6916-4474-8A54-E73398101FFB}"/>
              </a:ext>
            </a:extLst>
          </p:cNvPr>
          <p:cNvSpPr/>
          <p:nvPr/>
        </p:nvSpPr>
        <p:spPr bwMode="auto">
          <a:xfrm>
            <a:off x="8009975" y="3346313"/>
            <a:ext cx="1279654" cy="1288994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Staged migration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54B0183-F45F-4DDE-9475-D7366529C4DA}"/>
              </a:ext>
            </a:extLst>
          </p:cNvPr>
          <p:cNvSpPr/>
          <p:nvPr/>
        </p:nvSpPr>
        <p:spPr bwMode="auto">
          <a:xfrm>
            <a:off x="9289629" y="1600901"/>
            <a:ext cx="1280159" cy="1289504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Monitor health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A5D5E8F-D7C0-45F2-9F5A-46E7B707F206}"/>
              </a:ext>
            </a:extLst>
          </p:cNvPr>
          <p:cNvSpPr/>
          <p:nvPr/>
        </p:nvSpPr>
        <p:spPr bwMode="auto">
          <a:xfrm>
            <a:off x="9886794" y="5133798"/>
            <a:ext cx="1280159" cy="1289504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Windows Hello for Business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168F209-1946-4068-9FB2-638AAB8665A2}"/>
              </a:ext>
            </a:extLst>
          </p:cNvPr>
          <p:cNvSpPr/>
          <p:nvPr/>
        </p:nvSpPr>
        <p:spPr bwMode="auto">
          <a:xfrm>
            <a:off x="10462346" y="2771261"/>
            <a:ext cx="1727776" cy="1740388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Microsoft Authenticator App</a:t>
            </a:r>
          </a:p>
        </p:txBody>
      </p: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3B2F65E4-880D-467D-B8AC-6728CB76713F}"/>
              </a:ext>
            </a:extLst>
          </p:cNvPr>
          <p:cNvCxnSpPr>
            <a:cxnSpLocks/>
            <a:stCxn id="8" idx="1"/>
            <a:endCxn id="9" idx="2"/>
          </p:cNvCxnSpPr>
          <p:nvPr/>
        </p:nvCxnSpPr>
        <p:spPr>
          <a:xfrm rot="5400000" flipH="1" flipV="1">
            <a:off x="-348172" y="4282072"/>
            <a:ext cx="1773441" cy="416398"/>
          </a:xfrm>
          <a:prstGeom prst="curvedConnector2">
            <a:avLst/>
          </a:prstGeom>
          <a:ln w="63500">
            <a:solidFill>
              <a:srgbClr val="737373"/>
            </a:solidFill>
            <a:prstDash val="sysDash"/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60F23B0F-EAC3-49FE-94A6-1F05DB2ECB74}"/>
              </a:ext>
            </a:extLst>
          </p:cNvPr>
          <p:cNvCxnSpPr>
            <a:cxnSpLocks/>
            <a:stCxn id="9" idx="1"/>
            <a:endCxn id="10" idx="2"/>
          </p:cNvCxnSpPr>
          <p:nvPr/>
        </p:nvCxnSpPr>
        <p:spPr>
          <a:xfrm rot="5400000" flipH="1" flipV="1">
            <a:off x="1352945" y="1902543"/>
            <a:ext cx="764619" cy="1540257"/>
          </a:xfrm>
          <a:prstGeom prst="curvedConnector2">
            <a:avLst/>
          </a:prstGeom>
          <a:ln w="63500">
            <a:solidFill>
              <a:srgbClr val="737373"/>
            </a:solidFill>
            <a:prstDash val="sysDash"/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0DF84732-AE02-4386-8076-361C1486A54A}"/>
              </a:ext>
            </a:extLst>
          </p:cNvPr>
          <p:cNvCxnSpPr>
            <a:cxnSpLocks/>
            <a:stCxn id="10" idx="3"/>
            <a:endCxn id="11" idx="2"/>
          </p:cNvCxnSpPr>
          <p:nvPr/>
        </p:nvCxnSpPr>
        <p:spPr>
          <a:xfrm rot="16200000" flipH="1">
            <a:off x="1660974" y="3778154"/>
            <a:ext cx="2332677" cy="268908"/>
          </a:xfrm>
          <a:prstGeom prst="curvedConnector2">
            <a:avLst/>
          </a:prstGeom>
          <a:ln w="63500">
            <a:solidFill>
              <a:srgbClr val="737373"/>
            </a:solidFill>
            <a:prstDash val="sysDash"/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18B192AB-C4F4-42C2-8811-9FF0FA85DADD}"/>
              </a:ext>
            </a:extLst>
          </p:cNvPr>
          <p:cNvCxnSpPr>
            <a:cxnSpLocks/>
            <a:stCxn id="11" idx="0"/>
            <a:endCxn id="14" idx="2"/>
          </p:cNvCxnSpPr>
          <p:nvPr/>
        </p:nvCxnSpPr>
        <p:spPr>
          <a:xfrm rot="5400000" flipH="1" flipV="1">
            <a:off x="3835658" y="3663207"/>
            <a:ext cx="537176" cy="1004800"/>
          </a:xfrm>
          <a:prstGeom prst="curvedConnector2">
            <a:avLst/>
          </a:prstGeom>
          <a:ln w="63500">
            <a:solidFill>
              <a:srgbClr val="737373"/>
            </a:solidFill>
            <a:prstDash val="sysDash"/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A7E452FA-E144-4971-8514-E9F99AA1F8C8}"/>
              </a:ext>
            </a:extLst>
          </p:cNvPr>
          <p:cNvCxnSpPr>
            <a:cxnSpLocks/>
            <a:stCxn id="14" idx="1"/>
            <a:endCxn id="13" idx="2"/>
          </p:cNvCxnSpPr>
          <p:nvPr/>
        </p:nvCxnSpPr>
        <p:spPr>
          <a:xfrm rot="5400000" flipH="1" flipV="1">
            <a:off x="4926808" y="2124305"/>
            <a:ext cx="1184118" cy="1449492"/>
          </a:xfrm>
          <a:prstGeom prst="curvedConnector2">
            <a:avLst/>
          </a:prstGeom>
          <a:ln w="63500">
            <a:solidFill>
              <a:srgbClr val="737373"/>
            </a:solidFill>
            <a:prstDash val="sysDash"/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C839D312-D4B6-4F7F-AA86-3A0C940A7058}"/>
              </a:ext>
            </a:extLst>
          </p:cNvPr>
          <p:cNvCxnSpPr>
            <a:cxnSpLocks/>
            <a:stCxn id="13" idx="3"/>
            <a:endCxn id="15" idx="2"/>
          </p:cNvCxnSpPr>
          <p:nvPr/>
        </p:nvCxnSpPr>
        <p:spPr>
          <a:xfrm rot="16200000" flipH="1">
            <a:off x="5378099" y="3927976"/>
            <a:ext cx="2519929" cy="319489"/>
          </a:xfrm>
          <a:prstGeom prst="curvedConnector2">
            <a:avLst/>
          </a:prstGeom>
          <a:ln w="63500">
            <a:solidFill>
              <a:srgbClr val="737373"/>
            </a:solidFill>
            <a:prstDash val="sysDash"/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Curved 36">
            <a:extLst>
              <a:ext uri="{FF2B5EF4-FFF2-40B4-BE49-F238E27FC236}">
                <a16:creationId xmlns:a16="http://schemas.microsoft.com/office/drawing/2014/main" id="{474DE5D1-B4FF-489C-B0EF-D869495C63AD}"/>
              </a:ext>
            </a:extLst>
          </p:cNvPr>
          <p:cNvCxnSpPr>
            <a:cxnSpLocks/>
            <a:stCxn id="15" idx="1"/>
            <a:endCxn id="16" idx="2"/>
          </p:cNvCxnSpPr>
          <p:nvPr/>
        </p:nvCxnSpPr>
        <p:spPr>
          <a:xfrm rot="5400000" flipH="1" flipV="1">
            <a:off x="7091640" y="3910384"/>
            <a:ext cx="837908" cy="998761"/>
          </a:xfrm>
          <a:prstGeom prst="curvedConnector2">
            <a:avLst/>
          </a:prstGeom>
          <a:ln w="63500">
            <a:solidFill>
              <a:srgbClr val="737373"/>
            </a:solidFill>
            <a:prstDash val="sysDash"/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Curved 37">
            <a:extLst>
              <a:ext uri="{FF2B5EF4-FFF2-40B4-BE49-F238E27FC236}">
                <a16:creationId xmlns:a16="http://schemas.microsoft.com/office/drawing/2014/main" id="{488A8806-3EEA-4D76-BB2C-F60DE9F1343C}"/>
              </a:ext>
            </a:extLst>
          </p:cNvPr>
          <p:cNvCxnSpPr>
            <a:cxnSpLocks/>
            <a:stCxn id="16" idx="1"/>
            <a:endCxn id="17" idx="2"/>
          </p:cNvCxnSpPr>
          <p:nvPr/>
        </p:nvCxnSpPr>
        <p:spPr>
          <a:xfrm rot="5400000" flipH="1" flipV="1">
            <a:off x="8098788" y="2344242"/>
            <a:ext cx="1289429" cy="1092253"/>
          </a:xfrm>
          <a:prstGeom prst="curvedConnector2">
            <a:avLst/>
          </a:prstGeom>
          <a:ln w="63500">
            <a:solidFill>
              <a:srgbClr val="737373"/>
            </a:solidFill>
            <a:prstDash val="sysDash"/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Curved 38">
            <a:extLst>
              <a:ext uri="{FF2B5EF4-FFF2-40B4-BE49-F238E27FC236}">
                <a16:creationId xmlns:a16="http://schemas.microsoft.com/office/drawing/2014/main" id="{4AFD482C-D4C7-42F2-9D39-D4FBD7BDEE03}"/>
              </a:ext>
            </a:extLst>
          </p:cNvPr>
          <p:cNvCxnSpPr>
            <a:cxnSpLocks/>
            <a:stCxn id="17" idx="3"/>
            <a:endCxn id="18" idx="2"/>
          </p:cNvCxnSpPr>
          <p:nvPr/>
        </p:nvCxnSpPr>
        <p:spPr>
          <a:xfrm rot="16200000" flipH="1">
            <a:off x="8143455" y="4035211"/>
            <a:ext cx="3076988" cy="409690"/>
          </a:xfrm>
          <a:prstGeom prst="curvedConnector2">
            <a:avLst/>
          </a:prstGeom>
          <a:ln w="63500">
            <a:solidFill>
              <a:srgbClr val="737373"/>
            </a:solidFill>
            <a:prstDash val="sysDash"/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5583AA5E-911E-49B5-A6E1-43AC073D1DB7}"/>
              </a:ext>
            </a:extLst>
          </p:cNvPr>
          <p:cNvCxnSpPr>
            <a:cxnSpLocks/>
            <a:stCxn id="18" idx="1"/>
            <a:endCxn id="19" idx="2"/>
          </p:cNvCxnSpPr>
          <p:nvPr/>
        </p:nvCxnSpPr>
        <p:spPr>
          <a:xfrm rot="5400000" flipH="1" flipV="1">
            <a:off x="9427714" y="4288010"/>
            <a:ext cx="1681186" cy="388077"/>
          </a:xfrm>
          <a:prstGeom prst="curvedConnector2">
            <a:avLst/>
          </a:prstGeom>
          <a:ln w="63500">
            <a:solidFill>
              <a:srgbClr val="737373"/>
            </a:solidFill>
            <a:prstDash val="sysDash"/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 descr="Airplane">
            <a:extLst>
              <a:ext uri="{FF2B5EF4-FFF2-40B4-BE49-F238E27FC236}">
                <a16:creationId xmlns:a16="http://schemas.microsoft.com/office/drawing/2014/main" id="{1CC26BC4-00D0-4774-B559-62288D456F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913003">
            <a:off x="-34372" y="4138516"/>
            <a:ext cx="914400" cy="914400"/>
          </a:xfrm>
          <a:prstGeom prst="rect">
            <a:avLst/>
          </a:prstGeom>
        </p:spPr>
      </p:pic>
      <p:sp>
        <p:nvSpPr>
          <p:cNvPr id="26" name="Speech Bubble: Rectangle 25">
            <a:extLst>
              <a:ext uri="{FF2B5EF4-FFF2-40B4-BE49-F238E27FC236}">
                <a16:creationId xmlns:a16="http://schemas.microsoft.com/office/drawing/2014/main" id="{CCCCA9B0-54FB-4B83-9C64-CBB907237EEF}"/>
              </a:ext>
            </a:extLst>
          </p:cNvPr>
          <p:cNvSpPr/>
          <p:nvPr/>
        </p:nvSpPr>
        <p:spPr bwMode="auto">
          <a:xfrm>
            <a:off x="6114462" y="2935113"/>
            <a:ext cx="2082484" cy="648106"/>
          </a:xfrm>
          <a:prstGeom prst="wedgeRectCallout">
            <a:avLst>
              <a:gd name="adj1" fmla="val -68781"/>
              <a:gd name="adj2" fmla="val 59711"/>
            </a:avLst>
          </a:prstGeom>
          <a:solidFill>
            <a:srgbClr val="E6E6E6"/>
          </a:solidFill>
          <a:ln w="3810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Monday: THR2238</a:t>
            </a:r>
          </a:p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Joining devices to Azure AD in a hybrid world</a:t>
            </a:r>
          </a:p>
        </p:txBody>
      </p:sp>
      <p:sp>
        <p:nvSpPr>
          <p:cNvPr id="27" name="Speech Bubble: Rectangle 26">
            <a:extLst>
              <a:ext uri="{FF2B5EF4-FFF2-40B4-BE49-F238E27FC236}">
                <a16:creationId xmlns:a16="http://schemas.microsoft.com/office/drawing/2014/main" id="{394F1E60-9A7C-4D66-9D8B-DA5CE2589B76}"/>
              </a:ext>
            </a:extLst>
          </p:cNvPr>
          <p:cNvSpPr/>
          <p:nvPr/>
        </p:nvSpPr>
        <p:spPr bwMode="auto">
          <a:xfrm>
            <a:off x="4714579" y="4261340"/>
            <a:ext cx="2491693" cy="673646"/>
          </a:xfrm>
          <a:prstGeom prst="wedgeRectCallout">
            <a:avLst>
              <a:gd name="adj1" fmla="val -68781"/>
              <a:gd name="adj2" fmla="val 59711"/>
            </a:avLst>
          </a:prstGeom>
          <a:solidFill>
            <a:srgbClr val="E6E6E6"/>
          </a:solidFill>
          <a:ln w="3810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Tuesday: WRK2006</a:t>
            </a:r>
          </a:p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Deploy SaaS Apps in record time</a:t>
            </a:r>
          </a:p>
        </p:txBody>
      </p:sp>
      <p:sp>
        <p:nvSpPr>
          <p:cNvPr id="28" name="Speech Bubble: Rectangle 27">
            <a:extLst>
              <a:ext uri="{FF2B5EF4-FFF2-40B4-BE49-F238E27FC236}">
                <a16:creationId xmlns:a16="http://schemas.microsoft.com/office/drawing/2014/main" id="{11B29996-A1A3-4D7D-8D09-86CC1A4A38EB}"/>
              </a:ext>
            </a:extLst>
          </p:cNvPr>
          <p:cNvSpPr/>
          <p:nvPr/>
        </p:nvSpPr>
        <p:spPr bwMode="auto">
          <a:xfrm>
            <a:off x="2367080" y="3089840"/>
            <a:ext cx="2192335" cy="673646"/>
          </a:xfrm>
          <a:prstGeom prst="wedgeRectCallout">
            <a:avLst>
              <a:gd name="adj1" fmla="val -68781"/>
              <a:gd name="adj2" fmla="val 59711"/>
            </a:avLst>
          </a:prstGeom>
          <a:solidFill>
            <a:srgbClr val="E6E6E6"/>
          </a:solidFill>
          <a:ln w="3810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Tuesday: THR3047</a:t>
            </a:r>
          </a:p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Ensure all your users have strong passwords</a:t>
            </a:r>
          </a:p>
        </p:txBody>
      </p:sp>
      <p:sp>
        <p:nvSpPr>
          <p:cNvPr id="30" name="Speech Bubble: Rectangle 29">
            <a:extLst>
              <a:ext uri="{FF2B5EF4-FFF2-40B4-BE49-F238E27FC236}">
                <a16:creationId xmlns:a16="http://schemas.microsoft.com/office/drawing/2014/main" id="{25C563E2-C6EF-434E-B09D-3B658C1AC228}"/>
              </a:ext>
            </a:extLst>
          </p:cNvPr>
          <p:cNvSpPr/>
          <p:nvPr/>
        </p:nvSpPr>
        <p:spPr bwMode="auto">
          <a:xfrm>
            <a:off x="10411884" y="4196741"/>
            <a:ext cx="1590901" cy="787636"/>
          </a:xfrm>
          <a:prstGeom prst="wedgeRectCallout">
            <a:avLst>
              <a:gd name="adj1" fmla="val 9533"/>
              <a:gd name="adj2" fmla="val -104654"/>
            </a:avLst>
          </a:prstGeom>
          <a:solidFill>
            <a:srgbClr val="E6E6E6"/>
          </a:solidFill>
          <a:ln w="3810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Tuesday: BRK3031</a:t>
            </a:r>
          </a:p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Getting a world without passwords</a:t>
            </a:r>
          </a:p>
        </p:txBody>
      </p:sp>
      <p:sp>
        <p:nvSpPr>
          <p:cNvPr id="33" name="Speech Bubble: Rectangle 32">
            <a:extLst>
              <a:ext uri="{FF2B5EF4-FFF2-40B4-BE49-F238E27FC236}">
                <a16:creationId xmlns:a16="http://schemas.microsoft.com/office/drawing/2014/main" id="{92A24E11-CD40-44A4-945A-DFA0CB60ECE9}"/>
              </a:ext>
            </a:extLst>
          </p:cNvPr>
          <p:cNvSpPr/>
          <p:nvPr/>
        </p:nvSpPr>
        <p:spPr bwMode="auto">
          <a:xfrm>
            <a:off x="4640958" y="5529431"/>
            <a:ext cx="2491693" cy="1038087"/>
          </a:xfrm>
          <a:prstGeom prst="wedgeRectCallout">
            <a:avLst>
              <a:gd name="adj1" fmla="val 46988"/>
              <a:gd name="adj2" fmla="val -69238"/>
            </a:avLst>
          </a:prstGeom>
          <a:solidFill>
            <a:srgbClr val="E6E6E6"/>
          </a:solidFill>
          <a:ln w="3810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Wednesday: BRK2157</a:t>
            </a:r>
          </a:p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Ensure comprehensive identity protection</a:t>
            </a:r>
          </a:p>
        </p:txBody>
      </p:sp>
      <p:sp>
        <p:nvSpPr>
          <p:cNvPr id="41" name="Speech Bubble: Rectangle 40">
            <a:extLst>
              <a:ext uri="{FF2B5EF4-FFF2-40B4-BE49-F238E27FC236}">
                <a16:creationId xmlns:a16="http://schemas.microsoft.com/office/drawing/2014/main" id="{ACD94A33-E9D7-47CB-A49F-88775EDC5747}"/>
              </a:ext>
            </a:extLst>
          </p:cNvPr>
          <p:cNvSpPr/>
          <p:nvPr/>
        </p:nvSpPr>
        <p:spPr bwMode="auto">
          <a:xfrm>
            <a:off x="7621405" y="735080"/>
            <a:ext cx="2030595" cy="779516"/>
          </a:xfrm>
          <a:prstGeom prst="wedgeRectCallout">
            <a:avLst>
              <a:gd name="adj1" fmla="val -54404"/>
              <a:gd name="adj2" fmla="val 76057"/>
            </a:avLst>
          </a:prstGeom>
          <a:solidFill>
            <a:srgbClr val="E6E6E6"/>
          </a:solidFill>
          <a:ln w="3810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Wednesday: BRK3241</a:t>
            </a:r>
          </a:p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Enable Azure AD Conditional Access</a:t>
            </a:r>
          </a:p>
        </p:txBody>
      </p:sp>
      <p:sp>
        <p:nvSpPr>
          <p:cNvPr id="42" name="Speech Bubble: Rectangle 41">
            <a:extLst>
              <a:ext uri="{FF2B5EF4-FFF2-40B4-BE49-F238E27FC236}">
                <a16:creationId xmlns:a16="http://schemas.microsoft.com/office/drawing/2014/main" id="{B987F0CC-1E22-40AE-8311-67E360E2893E}"/>
              </a:ext>
            </a:extLst>
          </p:cNvPr>
          <p:cNvSpPr/>
          <p:nvPr/>
        </p:nvSpPr>
        <p:spPr bwMode="auto">
          <a:xfrm>
            <a:off x="1073589" y="5133798"/>
            <a:ext cx="2491693" cy="703617"/>
          </a:xfrm>
          <a:prstGeom prst="wedgeRectCallout">
            <a:avLst>
              <a:gd name="adj1" fmla="val -59701"/>
              <a:gd name="adj2" fmla="val 14307"/>
            </a:avLst>
          </a:prstGeom>
          <a:solidFill>
            <a:srgbClr val="E6E6E6"/>
          </a:solidFill>
          <a:ln w="3810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Thursday: BRK3243</a:t>
            </a:r>
          </a:p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Hybrid Identity and access management best practices</a:t>
            </a:r>
          </a:p>
        </p:txBody>
      </p:sp>
      <p:sp>
        <p:nvSpPr>
          <p:cNvPr id="43" name="Speech Bubble: Rectangle 42">
            <a:extLst>
              <a:ext uri="{FF2B5EF4-FFF2-40B4-BE49-F238E27FC236}">
                <a16:creationId xmlns:a16="http://schemas.microsoft.com/office/drawing/2014/main" id="{AED5EEA7-EF60-4CAD-B65C-3E07DC2AEAD6}"/>
              </a:ext>
            </a:extLst>
          </p:cNvPr>
          <p:cNvSpPr/>
          <p:nvPr/>
        </p:nvSpPr>
        <p:spPr bwMode="auto">
          <a:xfrm>
            <a:off x="8196946" y="5758258"/>
            <a:ext cx="1837088" cy="642441"/>
          </a:xfrm>
          <a:prstGeom prst="wedgeRectCallout">
            <a:avLst>
              <a:gd name="adj1" fmla="val 58605"/>
              <a:gd name="adj2" fmla="val -4630"/>
            </a:avLst>
          </a:prstGeom>
          <a:solidFill>
            <a:srgbClr val="E6E6E6"/>
          </a:solidFill>
          <a:ln w="3810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Thursday: BRK2253</a:t>
            </a:r>
          </a:p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What’s new for Windows Hello for Business</a:t>
            </a:r>
          </a:p>
        </p:txBody>
      </p:sp>
    </p:spTree>
    <p:extLst>
      <p:ext uri="{BB962C8B-B14F-4D97-AF65-F5344CB8AC3E}">
        <p14:creationId xmlns:p14="http://schemas.microsoft.com/office/powerpoint/2010/main" val="23388026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0" grpId="0" animBg="1"/>
      <p:bldP spid="33" grpId="0" animBg="1"/>
      <p:bldP spid="41" grpId="0" animBg="1"/>
      <p:bldP spid="42" grpId="0" animBg="1"/>
      <p:bldP spid="43" grpId="0" animBg="1"/>
    </p:bldLst>
  </p:timing>
</p:sld>
</file>

<file path=ppt/slides/slide1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C8C87-9BAC-4E26-836E-5D73A780E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27F0A8-3AB9-4E5A-BE80-9BAD75405D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6390" y="1410466"/>
            <a:ext cx="11474128" cy="388414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Turn on Password Hash Sync &amp; Seamless SSO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Choose cloud authentication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Migrate to cloud authentication:</a:t>
            </a:r>
          </a:p>
          <a:p>
            <a:pPr marL="685800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One-time (deployment guides) </a:t>
            </a:r>
          </a:p>
          <a:p>
            <a:pPr marL="685800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Gradually (staged authentication rollout feature)</a:t>
            </a:r>
          </a:p>
        </p:txBody>
      </p:sp>
    </p:spTree>
    <p:extLst>
      <p:ext uri="{BB962C8B-B14F-4D97-AF65-F5344CB8AC3E}">
        <p14:creationId xmlns:p14="http://schemas.microsoft.com/office/powerpoint/2010/main" val="2144420750"/>
      </p:ext>
    </p:extLst>
  </p:cSld>
  <p:clrMapOvr>
    <a:masterClrMapping/>
  </p:clrMapOvr>
  <p:transition>
    <p:fade/>
  </p:transition>
</p:sld>
</file>

<file path=ppt/slides/slide12.xml><?xml version="1.0" encoding="utf-8"?>
<p:sld xmlns:a16="http://schemas.microsoft.com/office/drawing/2014/main" xmlns:ahyp="http://schemas.microsoft.com/office/drawing/2018/hyperlinkcolor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C8C87-9BAC-4E26-836E-5D73A780E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27F0A8-3AB9-4E5A-BE80-9BAD75405D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6390" y="1410466"/>
            <a:ext cx="11018520" cy="4579715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Choose the right authentication method: </a:t>
            </a:r>
            <a:r>
              <a:rPr lang="en-US" sz="32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aka.ms/auth-options</a:t>
            </a:r>
            <a:endParaRPr lang="en-US" sz="3200" dirty="0">
              <a:solidFill>
                <a:schemeClr val="accent1"/>
              </a:solidFill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en-US" sz="20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3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Azure AD Deployment plans: </a:t>
            </a:r>
            <a:r>
              <a:rPr lang="en-US" sz="3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hlinkClick r:id="rId3"/>
              </a:rPr>
              <a:t>aka.ms/deploymentplans</a:t>
            </a:r>
            <a:endParaRPr lang="en-US" sz="32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Hybrid Identity Framework: </a:t>
            </a:r>
            <a:r>
              <a:rPr lang="en-US" sz="32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aka.ms/aadframework</a:t>
            </a:r>
            <a:endParaRPr lang="en-US" sz="32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Security considerations: </a:t>
            </a:r>
            <a:r>
              <a:rPr lang="en-US" sz="3200" dirty="0">
                <a:solidFill>
                  <a:schemeClr val="accent1"/>
                </a:solidFill>
                <a:hlinkClick r:id="rId5"/>
              </a:rPr>
              <a:t>aka.ms/aaddatawhitepaper</a:t>
            </a:r>
            <a:r>
              <a:rPr lang="en-US" sz="32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sz="32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Reduce passwords: </a:t>
            </a:r>
            <a:r>
              <a:rPr lang="en-US" sz="3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hlinkClick r:id="rId6"/>
              </a:rPr>
              <a:t>aka.ms/gopasswordless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79042429"/>
      </p:ext>
    </p:extLst>
  </p:cSld>
  <p:clrMapOvr>
    <a:masterClrMapping/>
  </p:clrMapOvr>
  <p:transition>
    <p:fade/>
  </p:transition>
</p:sld>
</file>

<file path=ppt/slides/slide13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CB868-F322-494F-884C-73C57A103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C11EABD-0193-4291-BA1D-DF5E2A0202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25628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0C823DF-EC34-41F2-A2D0-BBC3CA4A3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9268" y="291068"/>
            <a:ext cx="6769045" cy="861774"/>
          </a:xfrm>
        </p:spPr>
        <p:txBody>
          <a:bodyPr/>
          <a:lstStyle/>
          <a:p>
            <a:r>
              <a:rPr lang="en-US" dirty="0"/>
              <a:t>Please evaluate this session</a:t>
            </a:r>
            <a:br>
              <a:rPr lang="en-US" dirty="0"/>
            </a:br>
            <a:r>
              <a:rPr lang="en-US" sz="2000" spc="0" dirty="0">
                <a:latin typeface="+mn-lt"/>
              </a:rPr>
              <a:t>Your feedback is important to us!</a:t>
            </a:r>
            <a:endParaRPr lang="en-US" spc="0" dirty="0">
              <a:latin typeface="+mn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E5DC89-AD72-4374-B620-726EF1494D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29267" y="1635896"/>
            <a:ext cx="6769045" cy="1793104"/>
          </a:xfrm>
        </p:spPr>
        <p:txBody>
          <a:bodyPr/>
          <a:lstStyle/>
          <a:p>
            <a:r>
              <a:rPr lang="en-US" sz="2800" dirty="0"/>
              <a:t>Please evaluate this session through </a:t>
            </a:r>
            <a:r>
              <a:rPr lang="en-US" sz="2800" dirty="0" err="1"/>
              <a:t>MyEvaluations</a:t>
            </a:r>
            <a:r>
              <a:rPr lang="en-US" sz="2800" dirty="0"/>
              <a:t> on the mobile app</a:t>
            </a:r>
            <a:br>
              <a:rPr lang="en-US" sz="2800" dirty="0"/>
            </a:br>
            <a:r>
              <a:rPr lang="en-US" sz="2800" dirty="0"/>
              <a:t>or website.</a:t>
            </a:r>
          </a:p>
          <a:p>
            <a:r>
              <a:rPr lang="en-US" sz="2400" dirty="0">
                <a:latin typeface="+mj-lt"/>
              </a:rPr>
              <a:t>Download the app:</a:t>
            </a:r>
            <a:br>
              <a:rPr lang="en-US" sz="2400" dirty="0">
                <a:latin typeface="+mj-lt"/>
              </a:rPr>
            </a:br>
            <a:r>
              <a:rPr lang="en-US" dirty="0">
                <a:hlinkClick r:id="rId3"/>
              </a:rPr>
              <a:t>https://aka.ms/ignite.mobileApp</a:t>
            </a:r>
            <a:endParaRPr lang="en-US" dirty="0"/>
          </a:p>
          <a:p>
            <a:r>
              <a:rPr lang="en-US" sz="2400" dirty="0">
                <a:latin typeface="+mj-lt"/>
              </a:rPr>
              <a:t>Go to the website: </a:t>
            </a:r>
            <a:r>
              <a:rPr lang="en-US" dirty="0">
                <a:hlinkClick r:id="rId4"/>
              </a:rPr>
              <a:t>https://myignite.techcommunity.microsoft.com/evaluations</a:t>
            </a:r>
            <a:r>
              <a:rPr lang="en-US" dirty="0"/>
              <a:t> 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607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880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CBB8B40-F3D1-4331-B430-E127860A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2" y="2425541"/>
            <a:ext cx="5943600" cy="1107996"/>
          </a:xfrm>
        </p:spPr>
        <p:txBody>
          <a:bodyPr/>
          <a:lstStyle/>
          <a:p>
            <a:r>
              <a:rPr lang="en-US"/>
              <a:t>Choosing the right Azure AD authentication method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B233F29-D5A5-4DF5-AA87-020831D2ED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2041" y="3962400"/>
            <a:ext cx="5943600" cy="2154436"/>
          </a:xfrm>
        </p:spPr>
        <p:txBody>
          <a:bodyPr/>
          <a:lstStyle/>
          <a:p>
            <a:r>
              <a:rPr lang="en-US" dirty="0"/>
              <a:t>Swaroop Krishnamurthy</a:t>
            </a:r>
          </a:p>
          <a:p>
            <a:r>
              <a:rPr lang="en-US" dirty="0"/>
              <a:t>Principal Program Manager</a:t>
            </a:r>
          </a:p>
          <a:p>
            <a:r>
              <a:rPr lang="en-US" dirty="0"/>
              <a:t>Microsoft Identity Division </a:t>
            </a:r>
          </a:p>
          <a:p>
            <a:r>
              <a:rPr lang="en-US" dirty="0"/>
              <a:t>Twitter: @</a:t>
            </a:r>
            <a:r>
              <a:rPr lang="en-US" dirty="0" err="1"/>
              <a:t>swaroop_kmurthy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(+ Martin Coetzer)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A8FA8E-80DC-468B-AB33-77C815EA5E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THR3046</a:t>
            </a:r>
          </a:p>
        </p:txBody>
      </p:sp>
    </p:spTree>
    <p:extLst>
      <p:ext uri="{BB962C8B-B14F-4D97-AF65-F5344CB8AC3E}">
        <p14:creationId xmlns:p14="http://schemas.microsoft.com/office/powerpoint/2010/main" val="186999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16="http://schemas.microsoft.com/office/drawing/2014/main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D771B-694B-42EB-8F37-24F320CB9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289871"/>
            <a:ext cx="11018520" cy="553998"/>
          </a:xfrm>
        </p:spPr>
        <p:txBody>
          <a:bodyPr/>
          <a:lstStyle/>
          <a:p>
            <a:r>
              <a:rPr lang="en-US" dirty="0"/>
              <a:t>Authentication options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BDF3355-74C2-4B32-B4EC-CBAEF6E01551}"/>
              </a:ext>
            </a:extLst>
          </p:cNvPr>
          <p:cNvSpPr/>
          <p:nvPr/>
        </p:nvSpPr>
        <p:spPr bwMode="auto">
          <a:xfrm>
            <a:off x="970609" y="4203464"/>
            <a:ext cx="473104" cy="473104"/>
          </a:xfrm>
          <a:prstGeom prst="ellipse">
            <a:avLst/>
          </a:prstGeom>
          <a:solidFill>
            <a:srgbClr val="E6E6E6"/>
          </a:solidFill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gradFill>
                <a:gsLst>
                  <a:gs pos="40075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cxnSp>
        <p:nvCxnSpPr>
          <p:cNvPr id="24" name="Straight Connector 20">
            <a:extLst>
              <a:ext uri="{FF2B5EF4-FFF2-40B4-BE49-F238E27FC236}">
                <a16:creationId xmlns:a16="http://schemas.microsoft.com/office/drawing/2014/main" id="{5AE9856B-300C-4F1B-9BBF-C647D96EC6C0}"/>
              </a:ext>
            </a:extLst>
          </p:cNvPr>
          <p:cNvCxnSpPr>
            <a:cxnSpLocks/>
            <a:stCxn id="16" idx="6"/>
            <a:endCxn id="14" idx="2"/>
          </p:cNvCxnSpPr>
          <p:nvPr/>
        </p:nvCxnSpPr>
        <p:spPr>
          <a:xfrm>
            <a:off x="1443713" y="4440016"/>
            <a:ext cx="2875783" cy="12700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2FF49DB-6123-47D5-A642-D5FD4D218D9F}"/>
              </a:ext>
            </a:extLst>
          </p:cNvPr>
          <p:cNvCxnSpPr>
            <a:cxnSpLocks/>
            <a:stCxn id="28" idx="2"/>
            <a:endCxn id="13" idx="2"/>
          </p:cNvCxnSpPr>
          <p:nvPr/>
        </p:nvCxnSpPr>
        <p:spPr>
          <a:xfrm flipV="1">
            <a:off x="3409969" y="2474214"/>
            <a:ext cx="909527" cy="2529"/>
          </a:xfrm>
          <a:prstGeom prst="straightConnector1">
            <a:avLst/>
          </a:prstGeom>
          <a:ln w="76200"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30">
            <a:extLst>
              <a:ext uri="{FF2B5EF4-FFF2-40B4-BE49-F238E27FC236}">
                <a16:creationId xmlns:a16="http://schemas.microsoft.com/office/drawing/2014/main" id="{3C843657-7104-4686-B844-B7A91CE60D83}"/>
              </a:ext>
            </a:extLst>
          </p:cNvPr>
          <p:cNvCxnSpPr>
            <a:cxnSpLocks/>
            <a:stCxn id="34" idx="0"/>
            <a:endCxn id="15" idx="2"/>
          </p:cNvCxnSpPr>
          <p:nvPr/>
        </p:nvCxnSpPr>
        <p:spPr>
          <a:xfrm flipV="1">
            <a:off x="3419900" y="6394818"/>
            <a:ext cx="899596" cy="595"/>
          </a:xfrm>
          <a:prstGeom prst="straightConnector1">
            <a:avLst/>
          </a:prstGeom>
          <a:ln w="76200"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FEA44394-1796-4790-94AF-1B460841087B}"/>
              </a:ext>
            </a:extLst>
          </p:cNvPr>
          <p:cNvSpPr/>
          <p:nvPr/>
        </p:nvSpPr>
        <p:spPr bwMode="auto">
          <a:xfrm>
            <a:off x="4319496" y="6158266"/>
            <a:ext cx="473104" cy="473104"/>
          </a:xfrm>
          <a:prstGeom prst="ellipse">
            <a:avLst/>
          </a:prstGeom>
          <a:solidFill>
            <a:srgbClr val="E6E6E6"/>
          </a:solidFill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gradFill>
                <a:gsLst>
                  <a:gs pos="40075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530789F-AA6A-4EEB-8F0F-F45D2F587D38}"/>
              </a:ext>
            </a:extLst>
          </p:cNvPr>
          <p:cNvSpPr/>
          <p:nvPr/>
        </p:nvSpPr>
        <p:spPr bwMode="auto">
          <a:xfrm>
            <a:off x="4319496" y="4203464"/>
            <a:ext cx="473104" cy="473104"/>
          </a:xfrm>
          <a:prstGeom prst="ellipse">
            <a:avLst/>
          </a:prstGeom>
          <a:solidFill>
            <a:srgbClr val="E6E6E6"/>
          </a:solidFill>
          <a:ln w="762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gradFill>
                <a:gsLst>
                  <a:gs pos="40075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F3B134E-95E7-48C3-8522-D39C4D1DD575}"/>
              </a:ext>
            </a:extLst>
          </p:cNvPr>
          <p:cNvSpPr/>
          <p:nvPr/>
        </p:nvSpPr>
        <p:spPr bwMode="auto">
          <a:xfrm>
            <a:off x="4319496" y="2237662"/>
            <a:ext cx="473104" cy="473104"/>
          </a:xfrm>
          <a:prstGeom prst="ellipse">
            <a:avLst/>
          </a:prstGeom>
          <a:solidFill>
            <a:srgbClr val="E6E6E6"/>
          </a:solidFill>
          <a:ln w="762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gradFill>
                <a:gsLst>
                  <a:gs pos="40075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64120B9-F6C9-4077-8801-27AF10889C69}"/>
              </a:ext>
            </a:extLst>
          </p:cNvPr>
          <p:cNvSpPr/>
          <p:nvPr/>
        </p:nvSpPr>
        <p:spPr>
          <a:xfrm rot="19103147">
            <a:off x="4448206" y="1437471"/>
            <a:ext cx="2083698" cy="394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Password Hash Sync (PHS) + Seamless SSO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2184198-A626-4BE1-9466-93E79C213FAE}"/>
              </a:ext>
            </a:extLst>
          </p:cNvPr>
          <p:cNvSpPr/>
          <p:nvPr/>
        </p:nvSpPr>
        <p:spPr>
          <a:xfrm rot="19103147">
            <a:off x="4403106" y="3235332"/>
            <a:ext cx="2723700" cy="394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Pass-through Authentication (PTA) + Seamless SSO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518D662-A5C1-4388-89C2-944DB3DD389D}"/>
              </a:ext>
            </a:extLst>
          </p:cNvPr>
          <p:cNvSpPr/>
          <p:nvPr/>
        </p:nvSpPr>
        <p:spPr>
          <a:xfrm rot="19103147">
            <a:off x="4406883" y="5299641"/>
            <a:ext cx="2259673" cy="394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Federation</a:t>
            </a: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(AD FS / 3</a:t>
            </a:r>
            <a:r>
              <a:rPr kumimoji="0" lang="en-US" sz="1200" b="1" i="0" u="none" strike="noStrike" kern="1200" cap="none" spc="0" normalizeH="0" baseline="3000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rd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party providers</a:t>
            </a:r>
            <a:r>
              <a:rPr lang="en-US" sz="1200" b="1" dirty="0">
                <a:solidFill>
                  <a:srgbClr val="1A1A1A"/>
                </a:solidFill>
                <a:latin typeface="Segoe UI"/>
              </a:rPr>
              <a:t>)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1C22AF8-442F-44C1-9BA9-C4E3D6FA6FE1}"/>
              </a:ext>
            </a:extLst>
          </p:cNvPr>
          <p:cNvGrpSpPr/>
          <p:nvPr/>
        </p:nvGrpSpPr>
        <p:grpSpPr>
          <a:xfrm>
            <a:off x="455534" y="2470393"/>
            <a:ext cx="3939246" cy="1975973"/>
            <a:chOff x="-220039" y="2276526"/>
            <a:chExt cx="3939246" cy="1975973"/>
          </a:xfrm>
        </p:grpSpPr>
        <p:sp>
          <p:nvSpPr>
            <p:cNvPr id="3" name="Arc 2">
              <a:extLst>
                <a:ext uri="{FF2B5EF4-FFF2-40B4-BE49-F238E27FC236}">
                  <a16:creationId xmlns:a16="http://schemas.microsoft.com/office/drawing/2014/main" id="{AD15BD30-5118-4B87-A1EB-01F6D12BA4AE}"/>
                </a:ext>
              </a:extLst>
            </p:cNvPr>
            <p:cNvSpPr/>
            <p:nvPr/>
          </p:nvSpPr>
          <p:spPr>
            <a:xfrm rot="5400000">
              <a:off x="-220039" y="2276526"/>
              <a:ext cx="1969623" cy="1969623"/>
            </a:xfrm>
            <a:prstGeom prst="arc">
              <a:avLst/>
            </a:prstGeom>
            <a:ln w="76200"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DCBB292A-B719-409D-893B-29FAA0FB0E16}"/>
                </a:ext>
              </a:extLst>
            </p:cNvPr>
            <p:cNvSpPr/>
            <p:nvPr/>
          </p:nvSpPr>
          <p:spPr>
            <a:xfrm rot="16200000">
              <a:off x="1749584" y="2282876"/>
              <a:ext cx="1969623" cy="1969623"/>
            </a:xfrm>
            <a:prstGeom prst="arc">
              <a:avLst/>
            </a:prstGeom>
            <a:ln w="76200"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FDD0DA-681E-4553-A9CB-424B81148B19}"/>
              </a:ext>
            </a:extLst>
          </p:cNvPr>
          <p:cNvGrpSpPr/>
          <p:nvPr/>
        </p:nvGrpSpPr>
        <p:grpSpPr>
          <a:xfrm>
            <a:off x="464720" y="4425790"/>
            <a:ext cx="3939991" cy="1983849"/>
            <a:chOff x="-210853" y="4231923"/>
            <a:chExt cx="3939991" cy="1983849"/>
          </a:xfrm>
        </p:grpSpPr>
        <p:sp>
          <p:nvSpPr>
            <p:cNvPr id="33" name="Arc 32">
              <a:extLst>
                <a:ext uri="{FF2B5EF4-FFF2-40B4-BE49-F238E27FC236}">
                  <a16:creationId xmlns:a16="http://schemas.microsoft.com/office/drawing/2014/main" id="{7384987E-6066-4D60-97BA-1297B1C4C7A9}"/>
                </a:ext>
              </a:extLst>
            </p:cNvPr>
            <p:cNvSpPr/>
            <p:nvPr/>
          </p:nvSpPr>
          <p:spPr>
            <a:xfrm>
              <a:off x="-210853" y="4246149"/>
              <a:ext cx="1969623" cy="1969623"/>
            </a:xfrm>
            <a:prstGeom prst="arc">
              <a:avLst/>
            </a:prstGeom>
            <a:ln w="76200"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F0F404A2-6BBE-4C7B-AE53-18A2D9D87635}"/>
                </a:ext>
              </a:extLst>
            </p:cNvPr>
            <p:cNvSpPr/>
            <p:nvPr/>
          </p:nvSpPr>
          <p:spPr>
            <a:xfrm rot="10800000">
              <a:off x="1759515" y="4231923"/>
              <a:ext cx="1969623" cy="1969623"/>
            </a:xfrm>
            <a:prstGeom prst="arc">
              <a:avLst/>
            </a:prstGeom>
            <a:ln w="76200"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51" name="Speech Bubble: Rectangle 50">
            <a:extLst>
              <a:ext uri="{FF2B5EF4-FFF2-40B4-BE49-F238E27FC236}">
                <a16:creationId xmlns:a16="http://schemas.microsoft.com/office/drawing/2014/main" id="{A9E3C7EF-3D4C-4D9E-8618-8B1F1D1E544F}"/>
              </a:ext>
            </a:extLst>
          </p:cNvPr>
          <p:cNvSpPr/>
          <p:nvPr/>
        </p:nvSpPr>
        <p:spPr bwMode="auto">
          <a:xfrm>
            <a:off x="7410735" y="5158169"/>
            <a:ext cx="4196048" cy="1236649"/>
          </a:xfrm>
          <a:prstGeom prst="wedgeRectCallout">
            <a:avLst>
              <a:gd name="adj1" fmla="val -111701"/>
              <a:gd name="adj2" fmla="val 51815"/>
            </a:avLst>
          </a:prstGeom>
          <a:solidFill>
            <a:srgbClr val="E6E6E6"/>
          </a:solidFill>
          <a:ln w="3810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Smartcard &amp; certificate authentication</a:t>
            </a:r>
          </a:p>
          <a:p>
            <a:pPr marL="285750" marR="0" lvl="0" indent="-28575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On-premises MFA server</a:t>
            </a:r>
          </a:p>
          <a:p>
            <a:pPr marL="285750" marR="0" lvl="0" indent="-28575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Multi-site on-premises authentication</a:t>
            </a:r>
          </a:p>
        </p:txBody>
      </p:sp>
      <p:sp>
        <p:nvSpPr>
          <p:cNvPr id="26" name="Speech Bubble: Rectangle 25">
            <a:extLst>
              <a:ext uri="{FF2B5EF4-FFF2-40B4-BE49-F238E27FC236}">
                <a16:creationId xmlns:a16="http://schemas.microsoft.com/office/drawing/2014/main" id="{7153B4C1-F971-47E9-8377-4676F5C2DF10}"/>
              </a:ext>
            </a:extLst>
          </p:cNvPr>
          <p:cNvSpPr/>
          <p:nvPr/>
        </p:nvSpPr>
        <p:spPr bwMode="auto">
          <a:xfrm>
            <a:off x="7410735" y="1237565"/>
            <a:ext cx="4196048" cy="1236649"/>
          </a:xfrm>
          <a:prstGeom prst="wedgeRectCallout">
            <a:avLst>
              <a:gd name="adj1" fmla="val -111701"/>
              <a:gd name="adj2" fmla="val 51815"/>
            </a:avLst>
          </a:prstGeom>
          <a:solidFill>
            <a:srgbClr val="E6E6E6"/>
          </a:solidFill>
          <a:ln w="3810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Least deployment effort</a:t>
            </a:r>
          </a:p>
          <a:p>
            <a:pPr marL="285750" marR="0" lvl="0" indent="-28575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No real-time on-prem dependency</a:t>
            </a:r>
          </a:p>
          <a:p>
            <a:pPr marL="285750" marR="0" lvl="0" indent="-28575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Leaked credential protection</a:t>
            </a:r>
          </a:p>
        </p:txBody>
      </p:sp>
      <p:sp>
        <p:nvSpPr>
          <p:cNvPr id="27" name="Speech Bubble: Rectangle 26">
            <a:extLst>
              <a:ext uri="{FF2B5EF4-FFF2-40B4-BE49-F238E27FC236}">
                <a16:creationId xmlns:a16="http://schemas.microsoft.com/office/drawing/2014/main" id="{4D8B1F40-8F7D-4DDD-B5FE-C360C972D42C}"/>
              </a:ext>
            </a:extLst>
          </p:cNvPr>
          <p:cNvSpPr/>
          <p:nvPr/>
        </p:nvSpPr>
        <p:spPr bwMode="auto">
          <a:xfrm>
            <a:off x="7410735" y="3198407"/>
            <a:ext cx="4196048" cy="1236649"/>
          </a:xfrm>
          <a:prstGeom prst="wedgeRectCallout">
            <a:avLst>
              <a:gd name="adj1" fmla="val -111701"/>
              <a:gd name="adj2" fmla="val 51815"/>
            </a:avLst>
          </a:prstGeom>
          <a:solidFill>
            <a:srgbClr val="E6E6E6"/>
          </a:solidFill>
          <a:ln w="3810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Re-use Active Directory policies</a:t>
            </a:r>
          </a:p>
          <a:p>
            <a:pPr marL="285750" marR="0" lvl="0" indent="-28575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Light weight agents deployed</a:t>
            </a:r>
          </a:p>
          <a:p>
            <a:pPr marL="285750" marR="0" lvl="0" indent="-28575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No inbound networking</a:t>
            </a: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CCADFA42-4E7F-4C6D-AD12-D2907D955119}"/>
              </a:ext>
            </a:extLst>
          </p:cNvPr>
          <p:cNvSpPr/>
          <p:nvPr/>
        </p:nvSpPr>
        <p:spPr>
          <a:xfrm rot="16200000">
            <a:off x="1205719" y="1472199"/>
            <a:ext cx="1891570" cy="1891570"/>
          </a:xfrm>
          <a:prstGeom prst="arc">
            <a:avLst>
              <a:gd name="adj1" fmla="val 16200000"/>
              <a:gd name="adj2" fmla="val 21289085"/>
            </a:avLst>
          </a:prstGeom>
          <a:ln w="762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cxnSp>
        <p:nvCxnSpPr>
          <p:cNvPr id="32" name="Straight Connector 29">
            <a:extLst>
              <a:ext uri="{FF2B5EF4-FFF2-40B4-BE49-F238E27FC236}">
                <a16:creationId xmlns:a16="http://schemas.microsoft.com/office/drawing/2014/main" id="{E95D0E24-451B-4B5A-A409-72F955B96BDA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1207161" y="2476743"/>
            <a:ext cx="0" cy="1726721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A3C4E518-15D2-4128-9DA1-BE83F3FD3D9B}"/>
              </a:ext>
            </a:extLst>
          </p:cNvPr>
          <p:cNvSpPr/>
          <p:nvPr/>
        </p:nvSpPr>
        <p:spPr bwMode="auto">
          <a:xfrm>
            <a:off x="2068173" y="1228963"/>
            <a:ext cx="473104" cy="473104"/>
          </a:xfrm>
          <a:prstGeom prst="ellipse">
            <a:avLst/>
          </a:prstGeom>
          <a:solidFill>
            <a:srgbClr val="E6E6E6"/>
          </a:solidFill>
          <a:ln w="76200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gradFill>
                <a:gsLst>
                  <a:gs pos="40075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4F1EFBF-7310-4FF7-956A-D025D5425ACE}"/>
              </a:ext>
            </a:extLst>
          </p:cNvPr>
          <p:cNvSpPr/>
          <p:nvPr/>
        </p:nvSpPr>
        <p:spPr>
          <a:xfrm rot="19103147">
            <a:off x="1986820" y="1540302"/>
            <a:ext cx="1242672" cy="394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Cloud-only</a:t>
            </a:r>
          </a:p>
        </p:txBody>
      </p:sp>
      <p:sp>
        <p:nvSpPr>
          <p:cNvPr id="37" name="Speech Bubble: Rectangle 36">
            <a:extLst>
              <a:ext uri="{FF2B5EF4-FFF2-40B4-BE49-F238E27FC236}">
                <a16:creationId xmlns:a16="http://schemas.microsoft.com/office/drawing/2014/main" id="{829921C4-05A4-481C-911B-7F49A158DFF7}"/>
              </a:ext>
            </a:extLst>
          </p:cNvPr>
          <p:cNvSpPr/>
          <p:nvPr/>
        </p:nvSpPr>
        <p:spPr bwMode="auto">
          <a:xfrm>
            <a:off x="1017514" y="1579752"/>
            <a:ext cx="2604840" cy="1201278"/>
          </a:xfrm>
          <a:prstGeom prst="wedgeRectCallout">
            <a:avLst>
              <a:gd name="adj1" fmla="val -27294"/>
              <a:gd name="adj2" fmla="val 188068"/>
            </a:avLst>
          </a:prstGeom>
          <a:solidFill>
            <a:srgbClr val="E6E6E6"/>
          </a:solidFill>
          <a:ln w="3810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Need help to choose?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aka.ms/auth-options</a:t>
            </a:r>
          </a:p>
        </p:txBody>
      </p:sp>
      <p:pic>
        <p:nvPicPr>
          <p:cNvPr id="7" name="Graphic 6" descr="Train">
            <a:extLst>
              <a:ext uri="{FF2B5EF4-FFF2-40B4-BE49-F238E27FC236}">
                <a16:creationId xmlns:a16="http://schemas.microsoft.com/office/drawing/2014/main" id="{8F80CBE5-2B18-43DB-83A0-C646F9A58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5732" y="3551923"/>
            <a:ext cx="610708" cy="61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209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26" grpId="0" animBg="1"/>
      <p:bldP spid="27" grpId="0" animBg="1"/>
      <p:bldP spid="37" grpId="0" animBg="1"/>
    </p:bldLst>
  </p:timing>
</p:sld>
</file>

<file path=ppt/slides/slide4.xml><?xml version="1.0" encoding="utf-8"?>
<p:sld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Seamless SSO</a:t>
            </a:r>
          </a:p>
        </p:txBody>
      </p:sp>
    </p:spTree>
    <p:extLst>
      <p:ext uri="{BB962C8B-B14F-4D97-AF65-F5344CB8AC3E}">
        <p14:creationId xmlns:p14="http://schemas.microsoft.com/office/powerpoint/2010/main" val="242879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16="http://schemas.microsoft.com/office/drawing/2014/main" xmlns:c="http://schemas.openxmlformats.org/drawingml/2006/chart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4AAB7-37AC-47E1-80D2-BFDD09F15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 in authentication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5A25E32-6B6D-43AB-8DB8-01963251793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39683" y="1426176"/>
          <a:ext cx="11367100" cy="4681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7ABE7DF-98AF-45CD-A555-89C500CDEE29}"/>
              </a:ext>
            </a:extLst>
          </p:cNvPr>
          <p:cNvSpPr/>
          <p:nvPr/>
        </p:nvSpPr>
        <p:spPr>
          <a:xfrm>
            <a:off x="1176630" y="5417386"/>
            <a:ext cx="3169086" cy="3946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Federated Authentication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45D5E2-C4D3-4113-9223-F1BA14B35786}"/>
              </a:ext>
            </a:extLst>
          </p:cNvPr>
          <p:cNvSpPr/>
          <p:nvPr/>
        </p:nvSpPr>
        <p:spPr>
          <a:xfrm>
            <a:off x="7136266" y="2790967"/>
            <a:ext cx="2890329" cy="6834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Cloud Authentication</a:t>
            </a:r>
          </a:p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* includes cloud-only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EC1DB5-07F8-4B57-837E-80BBC18F7029}"/>
              </a:ext>
            </a:extLst>
          </p:cNvPr>
          <p:cNvSpPr/>
          <p:nvPr/>
        </p:nvSpPr>
        <p:spPr>
          <a:xfrm>
            <a:off x="1362195" y="5991713"/>
            <a:ext cx="1450403" cy="394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2013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61C748-00D6-45B6-8595-AC880D0A5D32}"/>
              </a:ext>
            </a:extLst>
          </p:cNvPr>
          <p:cNvSpPr/>
          <p:nvPr/>
        </p:nvSpPr>
        <p:spPr>
          <a:xfrm>
            <a:off x="3238075" y="5991713"/>
            <a:ext cx="1450403" cy="394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2014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8A8445-CF1C-4042-9F0F-FFF1C0E227C0}"/>
              </a:ext>
            </a:extLst>
          </p:cNvPr>
          <p:cNvSpPr/>
          <p:nvPr/>
        </p:nvSpPr>
        <p:spPr>
          <a:xfrm>
            <a:off x="5113955" y="5991713"/>
            <a:ext cx="1450403" cy="394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2015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73896D-EAF9-4AC0-A4AF-D45FAC9661CD}"/>
              </a:ext>
            </a:extLst>
          </p:cNvPr>
          <p:cNvSpPr/>
          <p:nvPr/>
        </p:nvSpPr>
        <p:spPr>
          <a:xfrm>
            <a:off x="6989835" y="5991713"/>
            <a:ext cx="1450403" cy="394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2016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B15F3A-69F4-402F-955C-9F1334EF7A1A}"/>
              </a:ext>
            </a:extLst>
          </p:cNvPr>
          <p:cNvSpPr/>
          <p:nvPr/>
        </p:nvSpPr>
        <p:spPr>
          <a:xfrm>
            <a:off x="8865715" y="5991713"/>
            <a:ext cx="1450403" cy="394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2017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BAF7C3-9DE0-4D60-9F5F-03D90383EC19}"/>
              </a:ext>
            </a:extLst>
          </p:cNvPr>
          <p:cNvSpPr/>
          <p:nvPr/>
        </p:nvSpPr>
        <p:spPr>
          <a:xfrm>
            <a:off x="10741597" y="6006569"/>
            <a:ext cx="726161" cy="394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2018</a:t>
            </a:r>
          </a:p>
        </p:txBody>
      </p:sp>
      <p:sp>
        <p:nvSpPr>
          <p:cNvPr id="3" name="Flowchart: Off-page Connector 2">
            <a:extLst>
              <a:ext uri="{FF2B5EF4-FFF2-40B4-BE49-F238E27FC236}">
                <a16:creationId xmlns:a16="http://schemas.microsoft.com/office/drawing/2014/main" id="{4CAA1D1A-67E1-4187-8079-BA256C48A1EF}"/>
              </a:ext>
            </a:extLst>
          </p:cNvPr>
          <p:cNvSpPr/>
          <p:nvPr/>
        </p:nvSpPr>
        <p:spPr bwMode="auto">
          <a:xfrm rot="10800000">
            <a:off x="9917796" y="6062878"/>
            <a:ext cx="467833" cy="646939"/>
          </a:xfrm>
          <a:prstGeom prst="flowChartOffpageConnector">
            <a:avLst/>
          </a:prstGeom>
          <a:solidFill>
            <a:schemeClr val="accent1">
              <a:lumMod val="5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PTA</a:t>
            </a:r>
          </a:p>
        </p:txBody>
      </p:sp>
      <p:sp>
        <p:nvSpPr>
          <p:cNvPr id="13" name="Flowchart: Off-page Connector 12">
            <a:extLst>
              <a:ext uri="{FF2B5EF4-FFF2-40B4-BE49-F238E27FC236}">
                <a16:creationId xmlns:a16="http://schemas.microsoft.com/office/drawing/2014/main" id="{2D6EC302-1247-4854-B4F3-261A6947E6DC}"/>
              </a:ext>
            </a:extLst>
          </p:cNvPr>
          <p:cNvSpPr/>
          <p:nvPr/>
        </p:nvSpPr>
        <p:spPr bwMode="auto">
          <a:xfrm rot="10800000">
            <a:off x="942713" y="6062879"/>
            <a:ext cx="467833" cy="646939"/>
          </a:xfrm>
          <a:prstGeom prst="flowChartOffpageConnector">
            <a:avLst/>
          </a:prstGeom>
          <a:solidFill>
            <a:schemeClr val="accent1">
              <a:lumMod val="5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PHS</a:t>
            </a:r>
          </a:p>
        </p:txBody>
      </p:sp>
    </p:spTree>
    <p:extLst>
      <p:ext uri="{BB962C8B-B14F-4D97-AF65-F5344CB8AC3E}">
        <p14:creationId xmlns:p14="http://schemas.microsoft.com/office/powerpoint/2010/main" val="332699018"/>
      </p:ext>
    </p:extLst>
  </p:cSld>
  <p:clrMapOvr>
    <a:masterClrMapping/>
  </p:clrMapOvr>
  <p:transition>
    <p:fade/>
  </p:transition>
</p:sld>
</file>

<file path=ppt/slides/slide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D771B-694B-42EB-8F37-24F320CB9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the next step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BDF3355-74C2-4B32-B4EC-CBAEF6E01551}"/>
              </a:ext>
            </a:extLst>
          </p:cNvPr>
          <p:cNvSpPr/>
          <p:nvPr/>
        </p:nvSpPr>
        <p:spPr bwMode="auto">
          <a:xfrm>
            <a:off x="970609" y="4203464"/>
            <a:ext cx="473104" cy="473104"/>
          </a:xfrm>
          <a:prstGeom prst="ellipse">
            <a:avLst/>
          </a:prstGeom>
          <a:solidFill>
            <a:srgbClr val="E6E6E6"/>
          </a:solidFill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gradFill>
                <a:gsLst>
                  <a:gs pos="40075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cxnSp>
        <p:nvCxnSpPr>
          <p:cNvPr id="24" name="Straight Connector 20">
            <a:extLst>
              <a:ext uri="{FF2B5EF4-FFF2-40B4-BE49-F238E27FC236}">
                <a16:creationId xmlns:a16="http://schemas.microsoft.com/office/drawing/2014/main" id="{5AE9856B-300C-4F1B-9BBF-C647D96EC6C0}"/>
              </a:ext>
            </a:extLst>
          </p:cNvPr>
          <p:cNvCxnSpPr>
            <a:cxnSpLocks/>
            <a:stCxn id="16" idx="6"/>
            <a:endCxn id="14" idx="2"/>
          </p:cNvCxnSpPr>
          <p:nvPr/>
        </p:nvCxnSpPr>
        <p:spPr>
          <a:xfrm>
            <a:off x="1443713" y="4440016"/>
            <a:ext cx="2875783" cy="12700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2FF49DB-6123-47D5-A642-D5FD4D218D9F}"/>
              </a:ext>
            </a:extLst>
          </p:cNvPr>
          <p:cNvCxnSpPr>
            <a:cxnSpLocks/>
            <a:stCxn id="28" idx="2"/>
            <a:endCxn id="13" idx="2"/>
          </p:cNvCxnSpPr>
          <p:nvPr/>
        </p:nvCxnSpPr>
        <p:spPr>
          <a:xfrm flipV="1">
            <a:off x="3409969" y="2474214"/>
            <a:ext cx="909527" cy="2529"/>
          </a:xfrm>
          <a:prstGeom prst="straightConnector1">
            <a:avLst/>
          </a:prstGeom>
          <a:ln w="76200"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E257398-BFD7-4DBB-A228-F88D1E87ED82}"/>
              </a:ext>
            </a:extLst>
          </p:cNvPr>
          <p:cNvCxnSpPr>
            <a:cxnSpLocks/>
            <a:stCxn id="15" idx="6"/>
            <a:endCxn id="35" idx="2"/>
          </p:cNvCxnSpPr>
          <p:nvPr/>
        </p:nvCxnSpPr>
        <p:spPr>
          <a:xfrm>
            <a:off x="4792600" y="6394818"/>
            <a:ext cx="3082841" cy="12700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30">
            <a:extLst>
              <a:ext uri="{FF2B5EF4-FFF2-40B4-BE49-F238E27FC236}">
                <a16:creationId xmlns:a16="http://schemas.microsoft.com/office/drawing/2014/main" id="{3C843657-7104-4686-B844-B7A91CE60D83}"/>
              </a:ext>
            </a:extLst>
          </p:cNvPr>
          <p:cNvCxnSpPr>
            <a:cxnSpLocks/>
            <a:stCxn id="34" idx="0"/>
            <a:endCxn id="15" idx="2"/>
          </p:cNvCxnSpPr>
          <p:nvPr/>
        </p:nvCxnSpPr>
        <p:spPr>
          <a:xfrm flipV="1">
            <a:off x="3419900" y="6394818"/>
            <a:ext cx="899596" cy="595"/>
          </a:xfrm>
          <a:prstGeom prst="straightConnector1">
            <a:avLst/>
          </a:prstGeom>
          <a:ln w="76200"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20">
            <a:extLst>
              <a:ext uri="{FF2B5EF4-FFF2-40B4-BE49-F238E27FC236}">
                <a16:creationId xmlns:a16="http://schemas.microsoft.com/office/drawing/2014/main" id="{F2A244D8-C987-421D-A339-56D5384202A6}"/>
              </a:ext>
            </a:extLst>
          </p:cNvPr>
          <p:cNvCxnSpPr>
            <a:cxnSpLocks/>
            <a:stCxn id="14" idx="6"/>
            <a:endCxn id="7" idx="2"/>
          </p:cNvCxnSpPr>
          <p:nvPr/>
        </p:nvCxnSpPr>
        <p:spPr>
          <a:xfrm>
            <a:off x="4792600" y="4440016"/>
            <a:ext cx="1538730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FEA44394-1796-4790-94AF-1B460841087B}"/>
              </a:ext>
            </a:extLst>
          </p:cNvPr>
          <p:cNvSpPr/>
          <p:nvPr/>
        </p:nvSpPr>
        <p:spPr bwMode="auto">
          <a:xfrm>
            <a:off x="4319496" y="6158266"/>
            <a:ext cx="473104" cy="473104"/>
          </a:xfrm>
          <a:prstGeom prst="ellipse">
            <a:avLst/>
          </a:prstGeom>
          <a:solidFill>
            <a:srgbClr val="E6E6E6"/>
          </a:solidFill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gradFill>
                <a:gsLst>
                  <a:gs pos="40075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C39E629-8663-4871-AC14-E24F12772678}"/>
              </a:ext>
            </a:extLst>
          </p:cNvPr>
          <p:cNvGrpSpPr/>
          <p:nvPr/>
        </p:nvGrpSpPr>
        <p:grpSpPr>
          <a:xfrm>
            <a:off x="7875441" y="6158266"/>
            <a:ext cx="473104" cy="473104"/>
            <a:chOff x="8179177" y="5964399"/>
            <a:chExt cx="473104" cy="473104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800F665-9B02-4B03-89A0-1EF488BAA10D}"/>
                </a:ext>
              </a:extLst>
            </p:cNvPr>
            <p:cNvSpPr/>
            <p:nvPr/>
          </p:nvSpPr>
          <p:spPr bwMode="auto">
            <a:xfrm>
              <a:off x="8179177" y="5964399"/>
              <a:ext cx="473104" cy="473104"/>
            </a:xfrm>
            <a:prstGeom prst="ellipse">
              <a:avLst/>
            </a:prstGeom>
            <a:solidFill>
              <a:srgbClr val="E6E6E6"/>
            </a:solidFill>
            <a:ln w="762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66A58F4-EA0E-4EC2-A600-B3F17BCDD544}"/>
                </a:ext>
              </a:extLst>
            </p:cNvPr>
            <p:cNvSpPr/>
            <p:nvPr/>
          </p:nvSpPr>
          <p:spPr bwMode="auto">
            <a:xfrm>
              <a:off x="8239469" y="6028008"/>
              <a:ext cx="345886" cy="345886"/>
            </a:xfrm>
            <a:prstGeom prst="ellipse">
              <a:avLst/>
            </a:prstGeom>
            <a:solidFill>
              <a:srgbClr val="E6E6E6"/>
            </a:solidFill>
            <a:ln w="7620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E008112-474E-4A73-9E0C-105AB3C3CC83}"/>
              </a:ext>
            </a:extLst>
          </p:cNvPr>
          <p:cNvGrpSpPr/>
          <p:nvPr/>
        </p:nvGrpSpPr>
        <p:grpSpPr>
          <a:xfrm>
            <a:off x="6331330" y="4203464"/>
            <a:ext cx="473104" cy="473104"/>
            <a:chOff x="6910741" y="4009597"/>
            <a:chExt cx="473104" cy="47310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1056A65-ED49-41C4-BB37-41FEC9224EFF}"/>
                </a:ext>
              </a:extLst>
            </p:cNvPr>
            <p:cNvSpPr/>
            <p:nvPr/>
          </p:nvSpPr>
          <p:spPr bwMode="auto">
            <a:xfrm>
              <a:off x="6910741" y="4009597"/>
              <a:ext cx="473104" cy="473104"/>
            </a:xfrm>
            <a:prstGeom prst="ellipse">
              <a:avLst/>
            </a:prstGeom>
            <a:solidFill>
              <a:srgbClr val="E6E6E6"/>
            </a:solidFill>
            <a:ln w="7620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5A98CAF-B746-4D27-B863-F8FF0A93E386}"/>
                </a:ext>
              </a:extLst>
            </p:cNvPr>
            <p:cNvSpPr/>
            <p:nvPr/>
          </p:nvSpPr>
          <p:spPr bwMode="auto">
            <a:xfrm>
              <a:off x="6974350" y="4073206"/>
              <a:ext cx="345886" cy="345886"/>
            </a:xfrm>
            <a:prstGeom prst="ellipse">
              <a:avLst/>
            </a:prstGeom>
            <a:solidFill>
              <a:srgbClr val="E6E6E6"/>
            </a:solidFill>
            <a:ln w="7620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1C22AF8-442F-44C1-9BA9-C4E3D6FA6FE1}"/>
              </a:ext>
            </a:extLst>
          </p:cNvPr>
          <p:cNvGrpSpPr/>
          <p:nvPr/>
        </p:nvGrpSpPr>
        <p:grpSpPr>
          <a:xfrm>
            <a:off x="455534" y="2470393"/>
            <a:ext cx="3939246" cy="1975973"/>
            <a:chOff x="-220039" y="2276526"/>
            <a:chExt cx="3939246" cy="1975973"/>
          </a:xfrm>
        </p:grpSpPr>
        <p:sp>
          <p:nvSpPr>
            <p:cNvPr id="3" name="Arc 2">
              <a:extLst>
                <a:ext uri="{FF2B5EF4-FFF2-40B4-BE49-F238E27FC236}">
                  <a16:creationId xmlns:a16="http://schemas.microsoft.com/office/drawing/2014/main" id="{AD15BD30-5118-4B87-A1EB-01F6D12BA4AE}"/>
                </a:ext>
              </a:extLst>
            </p:cNvPr>
            <p:cNvSpPr/>
            <p:nvPr/>
          </p:nvSpPr>
          <p:spPr>
            <a:xfrm rot="5400000">
              <a:off x="-220039" y="2276526"/>
              <a:ext cx="1969623" cy="1969623"/>
            </a:xfrm>
            <a:prstGeom prst="arc">
              <a:avLst/>
            </a:prstGeom>
            <a:ln w="76200"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DCBB292A-B719-409D-893B-29FAA0FB0E16}"/>
                </a:ext>
              </a:extLst>
            </p:cNvPr>
            <p:cNvSpPr/>
            <p:nvPr/>
          </p:nvSpPr>
          <p:spPr>
            <a:xfrm rot="16200000">
              <a:off x="1749584" y="2282876"/>
              <a:ext cx="1969623" cy="1969623"/>
            </a:xfrm>
            <a:prstGeom prst="arc">
              <a:avLst/>
            </a:prstGeom>
            <a:ln w="76200"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B530789F-AA6A-4EEB-8F0F-F45D2F587D38}"/>
              </a:ext>
            </a:extLst>
          </p:cNvPr>
          <p:cNvSpPr/>
          <p:nvPr/>
        </p:nvSpPr>
        <p:spPr bwMode="auto">
          <a:xfrm>
            <a:off x="4319496" y="4203464"/>
            <a:ext cx="473104" cy="473104"/>
          </a:xfrm>
          <a:prstGeom prst="ellipse">
            <a:avLst/>
          </a:prstGeom>
          <a:solidFill>
            <a:srgbClr val="E6E6E6"/>
          </a:solidFill>
          <a:ln w="762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gradFill>
                <a:gsLst>
                  <a:gs pos="40075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F3B134E-95E7-48C3-8522-D39C4D1DD575}"/>
              </a:ext>
            </a:extLst>
          </p:cNvPr>
          <p:cNvSpPr/>
          <p:nvPr/>
        </p:nvSpPr>
        <p:spPr bwMode="auto">
          <a:xfrm>
            <a:off x="4319496" y="2237662"/>
            <a:ext cx="473104" cy="473104"/>
          </a:xfrm>
          <a:prstGeom prst="ellipse">
            <a:avLst/>
          </a:prstGeom>
          <a:solidFill>
            <a:srgbClr val="E6E6E6"/>
          </a:solidFill>
          <a:ln w="762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gradFill>
                <a:gsLst>
                  <a:gs pos="40075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64120B9-F6C9-4077-8801-27AF10889C69}"/>
              </a:ext>
            </a:extLst>
          </p:cNvPr>
          <p:cNvSpPr/>
          <p:nvPr/>
        </p:nvSpPr>
        <p:spPr>
          <a:xfrm rot="19103147">
            <a:off x="4470929" y="1497268"/>
            <a:ext cx="1903617" cy="394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Password Hash Sync + Seamless SSO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2184198-A626-4BE1-9466-93E79C213FAE}"/>
              </a:ext>
            </a:extLst>
          </p:cNvPr>
          <p:cNvSpPr/>
          <p:nvPr/>
        </p:nvSpPr>
        <p:spPr>
          <a:xfrm rot="19103147">
            <a:off x="4411676" y="3257885"/>
            <a:ext cx="2655782" cy="394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Pass-through Authentication + Seamless SSO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518D662-A5C1-4388-89C2-944DB3DD389D}"/>
              </a:ext>
            </a:extLst>
          </p:cNvPr>
          <p:cNvSpPr/>
          <p:nvPr/>
        </p:nvSpPr>
        <p:spPr>
          <a:xfrm rot="19103147">
            <a:off x="4549114" y="5673926"/>
            <a:ext cx="1132497" cy="394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Federation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56B7F5B-9BD9-427C-833C-50E854263790}"/>
              </a:ext>
            </a:extLst>
          </p:cNvPr>
          <p:cNvSpPr/>
          <p:nvPr/>
        </p:nvSpPr>
        <p:spPr>
          <a:xfrm rot="19103147">
            <a:off x="6675316" y="3608188"/>
            <a:ext cx="2655782" cy="394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Pass-through Authentication + Password Hash Sync 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+ Seamless SSO 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A38E372-5054-4C2A-A483-446CD7FAAA61}"/>
              </a:ext>
            </a:extLst>
          </p:cNvPr>
          <p:cNvSpPr/>
          <p:nvPr/>
        </p:nvSpPr>
        <p:spPr>
          <a:xfrm rot="19103147">
            <a:off x="8205003" y="5607604"/>
            <a:ext cx="2176064" cy="394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Federation 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+ Password Hash Sync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FFDD0DA-681E-4553-A9CB-424B81148B19}"/>
              </a:ext>
            </a:extLst>
          </p:cNvPr>
          <p:cNvGrpSpPr/>
          <p:nvPr/>
        </p:nvGrpSpPr>
        <p:grpSpPr>
          <a:xfrm>
            <a:off x="464720" y="4425790"/>
            <a:ext cx="3939991" cy="1983849"/>
            <a:chOff x="-210853" y="4231923"/>
            <a:chExt cx="3939991" cy="1983849"/>
          </a:xfrm>
        </p:grpSpPr>
        <p:sp>
          <p:nvSpPr>
            <p:cNvPr id="33" name="Arc 32">
              <a:extLst>
                <a:ext uri="{FF2B5EF4-FFF2-40B4-BE49-F238E27FC236}">
                  <a16:creationId xmlns:a16="http://schemas.microsoft.com/office/drawing/2014/main" id="{7384987E-6066-4D60-97BA-1297B1C4C7A9}"/>
                </a:ext>
              </a:extLst>
            </p:cNvPr>
            <p:cNvSpPr/>
            <p:nvPr/>
          </p:nvSpPr>
          <p:spPr>
            <a:xfrm>
              <a:off x="-210853" y="4246149"/>
              <a:ext cx="1969623" cy="1969623"/>
            </a:xfrm>
            <a:prstGeom prst="arc">
              <a:avLst/>
            </a:prstGeom>
            <a:ln w="76200"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F0F404A2-6BBE-4C7B-AE53-18A2D9D87635}"/>
                </a:ext>
              </a:extLst>
            </p:cNvPr>
            <p:cNvSpPr/>
            <p:nvPr/>
          </p:nvSpPr>
          <p:spPr>
            <a:xfrm rot="10800000">
              <a:off x="1759515" y="4231923"/>
              <a:ext cx="1969623" cy="1969623"/>
            </a:xfrm>
            <a:prstGeom prst="arc">
              <a:avLst/>
            </a:prstGeom>
            <a:ln w="76200"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39" name="Speech Bubble: Rectangle 38">
            <a:extLst>
              <a:ext uri="{FF2B5EF4-FFF2-40B4-BE49-F238E27FC236}">
                <a16:creationId xmlns:a16="http://schemas.microsoft.com/office/drawing/2014/main" id="{EED55969-CEC0-4857-9C9B-9FA18753EAB2}"/>
              </a:ext>
            </a:extLst>
          </p:cNvPr>
          <p:cNvSpPr/>
          <p:nvPr/>
        </p:nvSpPr>
        <p:spPr bwMode="auto">
          <a:xfrm>
            <a:off x="6998074" y="2125988"/>
            <a:ext cx="3259138" cy="618324"/>
          </a:xfrm>
          <a:prstGeom prst="wedgeRectCallout">
            <a:avLst>
              <a:gd name="adj1" fmla="val -59573"/>
              <a:gd name="adj2" fmla="val 281388"/>
            </a:avLst>
          </a:prstGeom>
          <a:solidFill>
            <a:srgbClr val="E6E6E6"/>
          </a:solidFill>
          <a:ln w="3810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Disaster recovery</a:t>
            </a:r>
          </a:p>
          <a:p>
            <a:pPr marL="285750" marR="0" lvl="0" indent="-28575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Leaked credential protection</a:t>
            </a:r>
          </a:p>
        </p:txBody>
      </p:sp>
      <p:sp>
        <p:nvSpPr>
          <p:cNvPr id="51" name="Speech Bubble: Rectangle 50">
            <a:extLst>
              <a:ext uri="{FF2B5EF4-FFF2-40B4-BE49-F238E27FC236}">
                <a16:creationId xmlns:a16="http://schemas.microsoft.com/office/drawing/2014/main" id="{C0B10E7D-AF83-44B2-A1C2-5484DA4DD793}"/>
              </a:ext>
            </a:extLst>
          </p:cNvPr>
          <p:cNvSpPr/>
          <p:nvPr/>
        </p:nvSpPr>
        <p:spPr bwMode="auto">
          <a:xfrm>
            <a:off x="6306164" y="1114099"/>
            <a:ext cx="3951048" cy="618325"/>
          </a:xfrm>
          <a:prstGeom prst="wedgeRectCallout">
            <a:avLst>
              <a:gd name="adj1" fmla="val -86276"/>
              <a:gd name="adj2" fmla="val 170273"/>
            </a:avLst>
          </a:prstGeom>
          <a:solidFill>
            <a:srgbClr val="E6E6E6"/>
          </a:solidFill>
          <a:ln w="3810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No real-time on-prem dependency</a:t>
            </a:r>
          </a:p>
          <a:p>
            <a:pPr marL="285750" marR="0" lvl="0" indent="-28575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Leaked credential protection</a:t>
            </a:r>
          </a:p>
        </p:txBody>
      </p:sp>
      <p:sp>
        <p:nvSpPr>
          <p:cNvPr id="53" name="Speech Bubble: Rectangle 52">
            <a:extLst>
              <a:ext uri="{FF2B5EF4-FFF2-40B4-BE49-F238E27FC236}">
                <a16:creationId xmlns:a16="http://schemas.microsoft.com/office/drawing/2014/main" id="{2A2EEBE8-21B1-4361-B78D-DD27B7415616}"/>
              </a:ext>
            </a:extLst>
          </p:cNvPr>
          <p:cNvSpPr/>
          <p:nvPr/>
        </p:nvSpPr>
        <p:spPr bwMode="auto">
          <a:xfrm>
            <a:off x="8139789" y="4309676"/>
            <a:ext cx="3259138" cy="618324"/>
          </a:xfrm>
          <a:prstGeom prst="wedgeRectCallout">
            <a:avLst>
              <a:gd name="adj1" fmla="val -46695"/>
              <a:gd name="adj2" fmla="val 240471"/>
            </a:avLst>
          </a:prstGeom>
          <a:solidFill>
            <a:srgbClr val="E6E6E6"/>
          </a:solidFill>
          <a:ln w="3810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Disaster recovery</a:t>
            </a:r>
          </a:p>
          <a:p>
            <a:pPr marL="285750" marR="0" lvl="0" indent="-28575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Leaked credential protection</a:t>
            </a:r>
          </a:p>
        </p:txBody>
      </p:sp>
    </p:spTree>
    <p:extLst>
      <p:ext uri="{BB962C8B-B14F-4D97-AF65-F5344CB8AC3E}">
        <p14:creationId xmlns:p14="http://schemas.microsoft.com/office/powerpoint/2010/main" val="20882726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1" grpId="0" animBg="1"/>
      <p:bldP spid="53" grpId="0" animBg="1"/>
    </p:bldLst>
  </p:timing>
</p:sld>
</file>

<file path=ppt/slides/slide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D771B-694B-42EB-8F37-24F320CB9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Ready to migrate?</a:t>
            </a:r>
          </a:p>
        </p:txBody>
      </p:sp>
      <p:cxnSp>
        <p:nvCxnSpPr>
          <p:cNvPr id="40" name="Straight Connector 20">
            <a:extLst>
              <a:ext uri="{FF2B5EF4-FFF2-40B4-BE49-F238E27FC236}">
                <a16:creationId xmlns:a16="http://schemas.microsoft.com/office/drawing/2014/main" id="{6DF0DEDD-A5FD-4B33-AEF1-88C6BDECC46A}"/>
              </a:ext>
            </a:extLst>
          </p:cNvPr>
          <p:cNvCxnSpPr>
            <a:cxnSpLocks/>
            <a:stCxn id="15" idx="0"/>
            <a:endCxn id="14" idx="4"/>
          </p:cNvCxnSpPr>
          <p:nvPr/>
        </p:nvCxnSpPr>
        <p:spPr>
          <a:xfrm flipV="1">
            <a:off x="4556048" y="4676568"/>
            <a:ext cx="0" cy="1481698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E257398-BFD7-4DBB-A228-F88D1E87ED82}"/>
              </a:ext>
            </a:extLst>
          </p:cNvPr>
          <p:cNvCxnSpPr>
            <a:cxnSpLocks/>
            <a:stCxn id="15" idx="6"/>
            <a:endCxn id="35" idx="2"/>
          </p:cNvCxnSpPr>
          <p:nvPr/>
        </p:nvCxnSpPr>
        <p:spPr>
          <a:xfrm>
            <a:off x="4792600" y="6394818"/>
            <a:ext cx="3082841" cy="12700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20">
            <a:extLst>
              <a:ext uri="{FF2B5EF4-FFF2-40B4-BE49-F238E27FC236}">
                <a16:creationId xmlns:a16="http://schemas.microsoft.com/office/drawing/2014/main" id="{F2A244D8-C987-421D-A339-56D5384202A6}"/>
              </a:ext>
            </a:extLst>
          </p:cNvPr>
          <p:cNvCxnSpPr>
            <a:cxnSpLocks/>
            <a:stCxn id="14" idx="6"/>
            <a:endCxn id="7" idx="2"/>
          </p:cNvCxnSpPr>
          <p:nvPr/>
        </p:nvCxnSpPr>
        <p:spPr>
          <a:xfrm>
            <a:off x="4792600" y="4440016"/>
            <a:ext cx="1538730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29">
            <a:extLst>
              <a:ext uri="{FF2B5EF4-FFF2-40B4-BE49-F238E27FC236}">
                <a16:creationId xmlns:a16="http://schemas.microsoft.com/office/drawing/2014/main" id="{58BEB795-9039-42A5-BB11-68B92FA4C6FD}"/>
              </a:ext>
            </a:extLst>
          </p:cNvPr>
          <p:cNvCxnSpPr>
            <a:cxnSpLocks/>
            <a:stCxn id="13" idx="6"/>
          </p:cNvCxnSpPr>
          <p:nvPr/>
        </p:nvCxnSpPr>
        <p:spPr>
          <a:xfrm flipV="1">
            <a:off x="4792600" y="2463580"/>
            <a:ext cx="3555945" cy="10634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Arc 64">
            <a:extLst>
              <a:ext uri="{FF2B5EF4-FFF2-40B4-BE49-F238E27FC236}">
                <a16:creationId xmlns:a16="http://schemas.microsoft.com/office/drawing/2014/main" id="{9BB9FD1B-F2E8-456D-A412-271D5938A18C}"/>
              </a:ext>
            </a:extLst>
          </p:cNvPr>
          <p:cNvSpPr/>
          <p:nvPr/>
        </p:nvSpPr>
        <p:spPr>
          <a:xfrm>
            <a:off x="6858658" y="5478489"/>
            <a:ext cx="1260865" cy="1260865"/>
          </a:xfrm>
          <a:prstGeom prst="arc">
            <a:avLst>
              <a:gd name="adj1" fmla="val 16200000"/>
              <a:gd name="adj2" fmla="val 25418"/>
            </a:avLst>
          </a:prstGeom>
          <a:ln w="762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4B0E7661-0640-4CF9-A5C8-97A919F9D402}"/>
              </a:ext>
            </a:extLst>
          </p:cNvPr>
          <p:cNvSpPr/>
          <p:nvPr/>
        </p:nvSpPr>
        <p:spPr>
          <a:xfrm rot="10800000">
            <a:off x="6590327" y="3869115"/>
            <a:ext cx="1609373" cy="1609373"/>
          </a:xfrm>
          <a:prstGeom prst="arc">
            <a:avLst>
              <a:gd name="adj1" fmla="val 16200000"/>
              <a:gd name="adj2" fmla="val 25418"/>
            </a:avLst>
          </a:prstGeom>
          <a:ln w="7620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8F1DABC8-D970-49C4-9390-3000844D86D2}"/>
              </a:ext>
            </a:extLst>
          </p:cNvPr>
          <p:cNvSpPr/>
          <p:nvPr/>
        </p:nvSpPr>
        <p:spPr>
          <a:xfrm>
            <a:off x="6424317" y="2463476"/>
            <a:ext cx="3918076" cy="3918076"/>
          </a:xfrm>
          <a:prstGeom prst="arc">
            <a:avLst>
              <a:gd name="adj1" fmla="val 16200000"/>
              <a:gd name="adj2" fmla="val 5395123"/>
            </a:avLst>
          </a:prstGeom>
          <a:ln w="762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EA44394-1796-4790-94AF-1B460841087B}"/>
              </a:ext>
            </a:extLst>
          </p:cNvPr>
          <p:cNvSpPr/>
          <p:nvPr/>
        </p:nvSpPr>
        <p:spPr bwMode="auto">
          <a:xfrm>
            <a:off x="4319496" y="6158266"/>
            <a:ext cx="473104" cy="473104"/>
          </a:xfrm>
          <a:prstGeom prst="ellipse">
            <a:avLst/>
          </a:prstGeom>
          <a:solidFill>
            <a:srgbClr val="E6E6E6"/>
          </a:solidFill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gradFill>
                <a:gsLst>
                  <a:gs pos="40075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C39E629-8663-4871-AC14-E24F12772678}"/>
              </a:ext>
            </a:extLst>
          </p:cNvPr>
          <p:cNvGrpSpPr/>
          <p:nvPr/>
        </p:nvGrpSpPr>
        <p:grpSpPr>
          <a:xfrm>
            <a:off x="7875441" y="6158266"/>
            <a:ext cx="473104" cy="473104"/>
            <a:chOff x="8179177" y="5964399"/>
            <a:chExt cx="473104" cy="473104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800F665-9B02-4B03-89A0-1EF488BAA10D}"/>
                </a:ext>
              </a:extLst>
            </p:cNvPr>
            <p:cNvSpPr/>
            <p:nvPr/>
          </p:nvSpPr>
          <p:spPr bwMode="auto">
            <a:xfrm>
              <a:off x="8179177" y="5964399"/>
              <a:ext cx="473104" cy="473104"/>
            </a:xfrm>
            <a:prstGeom prst="ellipse">
              <a:avLst/>
            </a:prstGeom>
            <a:solidFill>
              <a:srgbClr val="E6E6E6"/>
            </a:solidFill>
            <a:ln w="762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66A58F4-EA0E-4EC2-A600-B3F17BCDD544}"/>
                </a:ext>
              </a:extLst>
            </p:cNvPr>
            <p:cNvSpPr/>
            <p:nvPr/>
          </p:nvSpPr>
          <p:spPr bwMode="auto">
            <a:xfrm>
              <a:off x="8239469" y="6028008"/>
              <a:ext cx="345886" cy="345886"/>
            </a:xfrm>
            <a:prstGeom prst="ellipse">
              <a:avLst/>
            </a:prstGeom>
            <a:solidFill>
              <a:srgbClr val="E6E6E6"/>
            </a:solidFill>
            <a:ln w="7620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E008112-474E-4A73-9E0C-105AB3C3CC83}"/>
              </a:ext>
            </a:extLst>
          </p:cNvPr>
          <p:cNvGrpSpPr/>
          <p:nvPr/>
        </p:nvGrpSpPr>
        <p:grpSpPr>
          <a:xfrm>
            <a:off x="6331330" y="4203464"/>
            <a:ext cx="473104" cy="473104"/>
            <a:chOff x="6910741" y="4009597"/>
            <a:chExt cx="473104" cy="47310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1056A65-ED49-41C4-BB37-41FEC9224EFF}"/>
                </a:ext>
              </a:extLst>
            </p:cNvPr>
            <p:cNvSpPr/>
            <p:nvPr/>
          </p:nvSpPr>
          <p:spPr bwMode="auto">
            <a:xfrm>
              <a:off x="6910741" y="4009597"/>
              <a:ext cx="473104" cy="473104"/>
            </a:xfrm>
            <a:prstGeom prst="ellipse">
              <a:avLst/>
            </a:prstGeom>
            <a:solidFill>
              <a:srgbClr val="E6E6E6"/>
            </a:solidFill>
            <a:ln w="7620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5A98CAF-B746-4D27-B863-F8FF0A93E386}"/>
                </a:ext>
              </a:extLst>
            </p:cNvPr>
            <p:cNvSpPr/>
            <p:nvPr/>
          </p:nvSpPr>
          <p:spPr bwMode="auto">
            <a:xfrm>
              <a:off x="6974350" y="4073206"/>
              <a:ext cx="345886" cy="345886"/>
            </a:xfrm>
            <a:prstGeom prst="ellipse">
              <a:avLst/>
            </a:prstGeom>
            <a:solidFill>
              <a:srgbClr val="E6E6E6"/>
            </a:solidFill>
            <a:ln w="7620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B530789F-AA6A-4EEB-8F0F-F45D2F587D38}"/>
              </a:ext>
            </a:extLst>
          </p:cNvPr>
          <p:cNvSpPr/>
          <p:nvPr/>
        </p:nvSpPr>
        <p:spPr bwMode="auto">
          <a:xfrm>
            <a:off x="4319496" y="4203464"/>
            <a:ext cx="473104" cy="473104"/>
          </a:xfrm>
          <a:prstGeom prst="ellipse">
            <a:avLst/>
          </a:prstGeom>
          <a:solidFill>
            <a:srgbClr val="E6E6E6"/>
          </a:solidFill>
          <a:ln w="762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gradFill>
                <a:gsLst>
                  <a:gs pos="40075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F3B134E-95E7-48C3-8522-D39C4D1DD575}"/>
              </a:ext>
            </a:extLst>
          </p:cNvPr>
          <p:cNvSpPr/>
          <p:nvPr/>
        </p:nvSpPr>
        <p:spPr bwMode="auto">
          <a:xfrm>
            <a:off x="4319496" y="2237662"/>
            <a:ext cx="473104" cy="473104"/>
          </a:xfrm>
          <a:prstGeom prst="ellipse">
            <a:avLst/>
          </a:prstGeom>
          <a:solidFill>
            <a:srgbClr val="E6E6E6"/>
          </a:solidFill>
          <a:ln w="762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gradFill>
                <a:gsLst>
                  <a:gs pos="40075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64120B9-F6C9-4077-8801-27AF10889C69}"/>
              </a:ext>
            </a:extLst>
          </p:cNvPr>
          <p:cNvSpPr/>
          <p:nvPr/>
        </p:nvSpPr>
        <p:spPr>
          <a:xfrm rot="19103147">
            <a:off x="4470929" y="1497268"/>
            <a:ext cx="1903617" cy="394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Password Hash Sync + Seamless SSO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2184198-A626-4BE1-9466-93E79C213FAE}"/>
              </a:ext>
            </a:extLst>
          </p:cNvPr>
          <p:cNvSpPr/>
          <p:nvPr/>
        </p:nvSpPr>
        <p:spPr>
          <a:xfrm rot="19103147">
            <a:off x="4411676" y="3257885"/>
            <a:ext cx="2655782" cy="394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Pass-through Authentication + Seamless SSO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518D662-A5C1-4388-89C2-944DB3DD389D}"/>
              </a:ext>
            </a:extLst>
          </p:cNvPr>
          <p:cNvSpPr/>
          <p:nvPr/>
        </p:nvSpPr>
        <p:spPr>
          <a:xfrm rot="19103147">
            <a:off x="4549114" y="5673926"/>
            <a:ext cx="1132497" cy="394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Federation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56B7F5B-9BD9-427C-833C-50E854263790}"/>
              </a:ext>
            </a:extLst>
          </p:cNvPr>
          <p:cNvSpPr/>
          <p:nvPr/>
        </p:nvSpPr>
        <p:spPr>
          <a:xfrm rot="19103147">
            <a:off x="6675316" y="3608188"/>
            <a:ext cx="2655782" cy="394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Pass-through Authentication + Password Hash Sync 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+ Seamless SSO 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A38E372-5054-4C2A-A483-446CD7FAAA61}"/>
              </a:ext>
            </a:extLst>
          </p:cNvPr>
          <p:cNvSpPr/>
          <p:nvPr/>
        </p:nvSpPr>
        <p:spPr>
          <a:xfrm rot="19103147">
            <a:off x="7996248" y="5314138"/>
            <a:ext cx="2176064" cy="394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Federation 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+ Password Hash Sync</a:t>
            </a:r>
          </a:p>
        </p:txBody>
      </p:sp>
      <p:sp>
        <p:nvSpPr>
          <p:cNvPr id="63" name="Speech Bubble: Rectangle 62">
            <a:extLst>
              <a:ext uri="{FF2B5EF4-FFF2-40B4-BE49-F238E27FC236}">
                <a16:creationId xmlns:a16="http://schemas.microsoft.com/office/drawing/2014/main" id="{EF933987-CA2F-49AE-8881-ED4F0C44EEDB}"/>
              </a:ext>
            </a:extLst>
          </p:cNvPr>
          <p:cNvSpPr/>
          <p:nvPr/>
        </p:nvSpPr>
        <p:spPr bwMode="auto">
          <a:xfrm>
            <a:off x="1425048" y="4675042"/>
            <a:ext cx="2491693" cy="1038087"/>
          </a:xfrm>
          <a:prstGeom prst="wedgeRectCallout">
            <a:avLst>
              <a:gd name="adj1" fmla="val 75299"/>
              <a:gd name="adj2" fmla="val 61669"/>
            </a:avLst>
          </a:prstGeom>
          <a:solidFill>
            <a:srgbClr val="E6E6E6"/>
          </a:solidFill>
          <a:ln w="3810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Medium or simple org?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aka.ms/deploymentplans</a:t>
            </a:r>
          </a:p>
        </p:txBody>
      </p:sp>
      <p:sp>
        <p:nvSpPr>
          <p:cNvPr id="53" name="Speech Bubble: Rectangle 52">
            <a:extLst>
              <a:ext uri="{FF2B5EF4-FFF2-40B4-BE49-F238E27FC236}">
                <a16:creationId xmlns:a16="http://schemas.microsoft.com/office/drawing/2014/main" id="{540A7805-1A62-4E86-A2CB-5EE50098926E}"/>
              </a:ext>
            </a:extLst>
          </p:cNvPr>
          <p:cNvSpPr/>
          <p:nvPr/>
        </p:nvSpPr>
        <p:spPr bwMode="auto">
          <a:xfrm>
            <a:off x="8886217" y="1139341"/>
            <a:ext cx="2981547" cy="1038087"/>
          </a:xfrm>
          <a:prstGeom prst="wedgeRectCallout">
            <a:avLst>
              <a:gd name="adj1" fmla="val -40047"/>
              <a:gd name="adj2" fmla="val 93231"/>
            </a:avLst>
          </a:prstGeom>
          <a:solidFill>
            <a:srgbClr val="E6E6E6"/>
          </a:solidFill>
          <a:ln w="3810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Cutover migration to PHS?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aka.ms/deploymentplans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3C69BA0-D41B-4EEC-AF09-F6EE69EFD2B9}"/>
              </a:ext>
            </a:extLst>
          </p:cNvPr>
          <p:cNvSpPr/>
          <p:nvPr/>
        </p:nvSpPr>
        <p:spPr bwMode="auto">
          <a:xfrm>
            <a:off x="1849135" y="4203464"/>
            <a:ext cx="473104" cy="473104"/>
          </a:xfrm>
          <a:prstGeom prst="ellipse">
            <a:avLst/>
          </a:prstGeom>
          <a:solidFill>
            <a:srgbClr val="E6E6E6"/>
          </a:solidFill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gradFill>
                <a:gsLst>
                  <a:gs pos="40075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cxnSp>
        <p:nvCxnSpPr>
          <p:cNvPr id="28" name="Straight Connector 20">
            <a:extLst>
              <a:ext uri="{FF2B5EF4-FFF2-40B4-BE49-F238E27FC236}">
                <a16:creationId xmlns:a16="http://schemas.microsoft.com/office/drawing/2014/main" id="{ED6EC053-16DB-4847-A857-F107EC249743}"/>
              </a:ext>
            </a:extLst>
          </p:cNvPr>
          <p:cNvCxnSpPr>
            <a:cxnSpLocks/>
            <a:stCxn id="27" idx="6"/>
            <a:endCxn id="14" idx="2"/>
          </p:cNvCxnSpPr>
          <p:nvPr/>
        </p:nvCxnSpPr>
        <p:spPr>
          <a:xfrm>
            <a:off x="2322239" y="4440016"/>
            <a:ext cx="1997257" cy="12700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756DA45-53AA-48FB-827E-9EBD0F2C007B}"/>
              </a:ext>
            </a:extLst>
          </p:cNvPr>
          <p:cNvGrpSpPr/>
          <p:nvPr/>
        </p:nvGrpSpPr>
        <p:grpSpPr>
          <a:xfrm>
            <a:off x="1334060" y="2470393"/>
            <a:ext cx="3939246" cy="1975973"/>
            <a:chOff x="-220039" y="2276526"/>
            <a:chExt cx="3939246" cy="1975973"/>
          </a:xfrm>
        </p:grpSpPr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6473839C-057F-4B09-9278-2A7F129D561C}"/>
                </a:ext>
              </a:extLst>
            </p:cNvPr>
            <p:cNvSpPr/>
            <p:nvPr/>
          </p:nvSpPr>
          <p:spPr>
            <a:xfrm rot="5400000">
              <a:off x="-220039" y="2276526"/>
              <a:ext cx="1969623" cy="1969623"/>
            </a:xfrm>
            <a:prstGeom prst="arc">
              <a:avLst/>
            </a:prstGeom>
            <a:ln w="76200"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9FA7983B-23C0-427F-ACA3-4E424F3CF625}"/>
                </a:ext>
              </a:extLst>
            </p:cNvPr>
            <p:cNvSpPr/>
            <p:nvPr/>
          </p:nvSpPr>
          <p:spPr>
            <a:xfrm rot="16200000">
              <a:off x="1749584" y="2282876"/>
              <a:ext cx="1969623" cy="1969623"/>
            </a:xfrm>
            <a:prstGeom prst="arc">
              <a:avLst/>
            </a:prstGeom>
            <a:ln w="76200"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17EE997-BE32-46A7-B3BC-D9D2CFB5E9C8}"/>
              </a:ext>
            </a:extLst>
          </p:cNvPr>
          <p:cNvGrpSpPr/>
          <p:nvPr/>
        </p:nvGrpSpPr>
        <p:grpSpPr>
          <a:xfrm>
            <a:off x="1343246" y="4425790"/>
            <a:ext cx="3939991" cy="1983849"/>
            <a:chOff x="-210853" y="4231923"/>
            <a:chExt cx="3939991" cy="1983849"/>
          </a:xfrm>
        </p:grpSpPr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BEC17C9A-9BD1-4B55-8E3C-C9C11424E4FA}"/>
                </a:ext>
              </a:extLst>
            </p:cNvPr>
            <p:cNvSpPr/>
            <p:nvPr/>
          </p:nvSpPr>
          <p:spPr>
            <a:xfrm>
              <a:off x="-210853" y="4246149"/>
              <a:ext cx="1969623" cy="1969623"/>
            </a:xfrm>
            <a:prstGeom prst="arc">
              <a:avLst/>
            </a:prstGeom>
            <a:ln w="76200"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A1EE7CEF-2306-41DD-9932-E7585816656F}"/>
                </a:ext>
              </a:extLst>
            </p:cNvPr>
            <p:cNvSpPr/>
            <p:nvPr/>
          </p:nvSpPr>
          <p:spPr>
            <a:xfrm rot="10800000">
              <a:off x="1759515" y="4231923"/>
              <a:ext cx="1969623" cy="1969623"/>
            </a:xfrm>
            <a:prstGeom prst="arc">
              <a:avLst/>
            </a:prstGeom>
            <a:ln w="76200"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64" name="Speech Bubble: Rectangle 63">
            <a:extLst>
              <a:ext uri="{FF2B5EF4-FFF2-40B4-BE49-F238E27FC236}">
                <a16:creationId xmlns:a16="http://schemas.microsoft.com/office/drawing/2014/main" id="{C63DB2F8-6A7B-4AA3-BBAC-459B4639AC60}"/>
              </a:ext>
            </a:extLst>
          </p:cNvPr>
          <p:cNvSpPr/>
          <p:nvPr/>
        </p:nvSpPr>
        <p:spPr bwMode="auto">
          <a:xfrm>
            <a:off x="1425047" y="4682155"/>
            <a:ext cx="2491693" cy="1038087"/>
          </a:xfrm>
          <a:prstGeom prst="wedgeRectCallout">
            <a:avLst>
              <a:gd name="adj1" fmla="val 162300"/>
              <a:gd name="adj2" fmla="val -1113"/>
            </a:avLst>
          </a:prstGeom>
          <a:solidFill>
            <a:srgbClr val="E6E6E6"/>
          </a:solidFill>
          <a:ln w="3810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Cutover migration to PTA?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aka.ms/deploymentplans</a:t>
            </a:r>
          </a:p>
        </p:txBody>
      </p:sp>
    </p:spTree>
    <p:extLst>
      <p:ext uri="{BB962C8B-B14F-4D97-AF65-F5344CB8AC3E}">
        <p14:creationId xmlns:p14="http://schemas.microsoft.com/office/powerpoint/2010/main" val="19526020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53" grpId="0" animBg="1"/>
      <p:bldP spid="64" grpId="0" animBg="1"/>
    </p:bldLst>
  </p:timing>
</p:sld>
</file>

<file path=ppt/slides/slide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D771B-694B-42EB-8F37-24F320CB9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 a cutover too disruptive?</a:t>
            </a:r>
          </a:p>
        </p:txBody>
      </p:sp>
      <p:cxnSp>
        <p:nvCxnSpPr>
          <p:cNvPr id="40" name="Straight Connector 20">
            <a:extLst>
              <a:ext uri="{FF2B5EF4-FFF2-40B4-BE49-F238E27FC236}">
                <a16:creationId xmlns:a16="http://schemas.microsoft.com/office/drawing/2014/main" id="{6DF0DEDD-A5FD-4B33-AEF1-88C6BDECC46A}"/>
              </a:ext>
            </a:extLst>
          </p:cNvPr>
          <p:cNvCxnSpPr>
            <a:cxnSpLocks/>
            <a:stCxn id="15" idx="0"/>
            <a:endCxn id="14" idx="4"/>
          </p:cNvCxnSpPr>
          <p:nvPr/>
        </p:nvCxnSpPr>
        <p:spPr>
          <a:xfrm flipV="1">
            <a:off x="4556048" y="4676568"/>
            <a:ext cx="0" cy="1481698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E257398-BFD7-4DBB-A228-F88D1E87ED82}"/>
              </a:ext>
            </a:extLst>
          </p:cNvPr>
          <p:cNvCxnSpPr>
            <a:cxnSpLocks/>
            <a:stCxn id="15" idx="6"/>
            <a:endCxn id="35" idx="2"/>
          </p:cNvCxnSpPr>
          <p:nvPr/>
        </p:nvCxnSpPr>
        <p:spPr>
          <a:xfrm>
            <a:off x="4792600" y="6394818"/>
            <a:ext cx="3082841" cy="12700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20">
            <a:extLst>
              <a:ext uri="{FF2B5EF4-FFF2-40B4-BE49-F238E27FC236}">
                <a16:creationId xmlns:a16="http://schemas.microsoft.com/office/drawing/2014/main" id="{F2A244D8-C987-421D-A339-56D5384202A6}"/>
              </a:ext>
            </a:extLst>
          </p:cNvPr>
          <p:cNvCxnSpPr>
            <a:cxnSpLocks/>
            <a:stCxn id="14" idx="6"/>
            <a:endCxn id="7" idx="2"/>
          </p:cNvCxnSpPr>
          <p:nvPr/>
        </p:nvCxnSpPr>
        <p:spPr>
          <a:xfrm>
            <a:off x="4792600" y="4440016"/>
            <a:ext cx="1538730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29">
            <a:extLst>
              <a:ext uri="{FF2B5EF4-FFF2-40B4-BE49-F238E27FC236}">
                <a16:creationId xmlns:a16="http://schemas.microsoft.com/office/drawing/2014/main" id="{58BEB795-9039-42A5-BB11-68B92FA4C6FD}"/>
              </a:ext>
            </a:extLst>
          </p:cNvPr>
          <p:cNvCxnSpPr>
            <a:cxnSpLocks/>
            <a:stCxn id="13" idx="6"/>
            <a:endCxn id="37" idx="0"/>
          </p:cNvCxnSpPr>
          <p:nvPr/>
        </p:nvCxnSpPr>
        <p:spPr>
          <a:xfrm flipV="1">
            <a:off x="4792600" y="2463476"/>
            <a:ext cx="3590755" cy="10738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Arc 64">
            <a:extLst>
              <a:ext uri="{FF2B5EF4-FFF2-40B4-BE49-F238E27FC236}">
                <a16:creationId xmlns:a16="http://schemas.microsoft.com/office/drawing/2014/main" id="{9BB9FD1B-F2E8-456D-A412-271D5938A18C}"/>
              </a:ext>
            </a:extLst>
          </p:cNvPr>
          <p:cNvSpPr/>
          <p:nvPr/>
        </p:nvSpPr>
        <p:spPr>
          <a:xfrm>
            <a:off x="6858658" y="5478489"/>
            <a:ext cx="1260865" cy="1260865"/>
          </a:xfrm>
          <a:prstGeom prst="arc">
            <a:avLst>
              <a:gd name="adj1" fmla="val 16200000"/>
              <a:gd name="adj2" fmla="val 25418"/>
            </a:avLst>
          </a:prstGeom>
          <a:ln w="762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4B0E7661-0640-4CF9-A5C8-97A919F9D402}"/>
              </a:ext>
            </a:extLst>
          </p:cNvPr>
          <p:cNvSpPr/>
          <p:nvPr/>
        </p:nvSpPr>
        <p:spPr>
          <a:xfrm rot="10800000">
            <a:off x="6590327" y="3869115"/>
            <a:ext cx="1609373" cy="1609373"/>
          </a:xfrm>
          <a:prstGeom prst="arc">
            <a:avLst>
              <a:gd name="adj1" fmla="val 16200000"/>
              <a:gd name="adj2" fmla="val 25418"/>
            </a:avLst>
          </a:prstGeom>
          <a:ln w="7620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8F1DABC8-D970-49C4-9390-3000844D86D2}"/>
              </a:ext>
            </a:extLst>
          </p:cNvPr>
          <p:cNvSpPr/>
          <p:nvPr/>
        </p:nvSpPr>
        <p:spPr>
          <a:xfrm>
            <a:off x="6424317" y="2463476"/>
            <a:ext cx="3918076" cy="3918076"/>
          </a:xfrm>
          <a:prstGeom prst="arc">
            <a:avLst>
              <a:gd name="adj1" fmla="val 16200000"/>
              <a:gd name="adj2" fmla="val 5395123"/>
            </a:avLst>
          </a:prstGeom>
          <a:ln w="762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EA44394-1796-4790-94AF-1B460841087B}"/>
              </a:ext>
            </a:extLst>
          </p:cNvPr>
          <p:cNvSpPr/>
          <p:nvPr/>
        </p:nvSpPr>
        <p:spPr bwMode="auto">
          <a:xfrm>
            <a:off x="4319496" y="6158266"/>
            <a:ext cx="473104" cy="473104"/>
          </a:xfrm>
          <a:prstGeom prst="ellipse">
            <a:avLst/>
          </a:prstGeom>
          <a:solidFill>
            <a:srgbClr val="E6E6E6"/>
          </a:solidFill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gradFill>
                <a:gsLst>
                  <a:gs pos="40075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C39E629-8663-4871-AC14-E24F12772678}"/>
              </a:ext>
            </a:extLst>
          </p:cNvPr>
          <p:cNvGrpSpPr/>
          <p:nvPr/>
        </p:nvGrpSpPr>
        <p:grpSpPr>
          <a:xfrm>
            <a:off x="7875441" y="6158266"/>
            <a:ext cx="473104" cy="473104"/>
            <a:chOff x="8179177" y="5964399"/>
            <a:chExt cx="473104" cy="473104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800F665-9B02-4B03-89A0-1EF488BAA10D}"/>
                </a:ext>
              </a:extLst>
            </p:cNvPr>
            <p:cNvSpPr/>
            <p:nvPr/>
          </p:nvSpPr>
          <p:spPr bwMode="auto">
            <a:xfrm>
              <a:off x="8179177" y="5964399"/>
              <a:ext cx="473104" cy="473104"/>
            </a:xfrm>
            <a:prstGeom prst="ellipse">
              <a:avLst/>
            </a:prstGeom>
            <a:solidFill>
              <a:srgbClr val="E6E6E6"/>
            </a:solidFill>
            <a:ln w="762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66A58F4-EA0E-4EC2-A600-B3F17BCDD544}"/>
                </a:ext>
              </a:extLst>
            </p:cNvPr>
            <p:cNvSpPr/>
            <p:nvPr/>
          </p:nvSpPr>
          <p:spPr bwMode="auto">
            <a:xfrm>
              <a:off x="8239469" y="6028008"/>
              <a:ext cx="345886" cy="345886"/>
            </a:xfrm>
            <a:prstGeom prst="ellipse">
              <a:avLst/>
            </a:prstGeom>
            <a:solidFill>
              <a:srgbClr val="E6E6E6"/>
            </a:solidFill>
            <a:ln w="7620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E008112-474E-4A73-9E0C-105AB3C3CC83}"/>
              </a:ext>
            </a:extLst>
          </p:cNvPr>
          <p:cNvGrpSpPr/>
          <p:nvPr/>
        </p:nvGrpSpPr>
        <p:grpSpPr>
          <a:xfrm>
            <a:off x="6331330" y="4203464"/>
            <a:ext cx="473104" cy="473104"/>
            <a:chOff x="6910741" y="4009597"/>
            <a:chExt cx="473104" cy="47310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1056A65-ED49-41C4-BB37-41FEC9224EFF}"/>
                </a:ext>
              </a:extLst>
            </p:cNvPr>
            <p:cNvSpPr/>
            <p:nvPr/>
          </p:nvSpPr>
          <p:spPr bwMode="auto">
            <a:xfrm>
              <a:off x="6910741" y="4009597"/>
              <a:ext cx="473104" cy="473104"/>
            </a:xfrm>
            <a:prstGeom prst="ellipse">
              <a:avLst/>
            </a:prstGeom>
            <a:solidFill>
              <a:srgbClr val="E6E6E6"/>
            </a:solidFill>
            <a:ln w="7620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5A98CAF-B746-4D27-B863-F8FF0A93E386}"/>
                </a:ext>
              </a:extLst>
            </p:cNvPr>
            <p:cNvSpPr/>
            <p:nvPr/>
          </p:nvSpPr>
          <p:spPr bwMode="auto">
            <a:xfrm>
              <a:off x="6974350" y="4073206"/>
              <a:ext cx="345886" cy="345886"/>
            </a:xfrm>
            <a:prstGeom prst="ellipse">
              <a:avLst/>
            </a:prstGeom>
            <a:solidFill>
              <a:srgbClr val="E6E6E6"/>
            </a:solidFill>
            <a:ln w="7620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B530789F-AA6A-4EEB-8F0F-F45D2F587D38}"/>
              </a:ext>
            </a:extLst>
          </p:cNvPr>
          <p:cNvSpPr/>
          <p:nvPr/>
        </p:nvSpPr>
        <p:spPr bwMode="auto">
          <a:xfrm>
            <a:off x="4319496" y="4203464"/>
            <a:ext cx="473104" cy="473104"/>
          </a:xfrm>
          <a:prstGeom prst="ellipse">
            <a:avLst/>
          </a:prstGeom>
          <a:solidFill>
            <a:srgbClr val="E6E6E6"/>
          </a:solidFill>
          <a:ln w="762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gradFill>
                <a:gsLst>
                  <a:gs pos="40075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F3B134E-95E7-48C3-8522-D39C4D1DD575}"/>
              </a:ext>
            </a:extLst>
          </p:cNvPr>
          <p:cNvSpPr/>
          <p:nvPr/>
        </p:nvSpPr>
        <p:spPr bwMode="auto">
          <a:xfrm>
            <a:off x="4319496" y="2237662"/>
            <a:ext cx="473104" cy="473104"/>
          </a:xfrm>
          <a:prstGeom prst="ellipse">
            <a:avLst/>
          </a:prstGeom>
          <a:solidFill>
            <a:srgbClr val="E6E6E6"/>
          </a:solidFill>
          <a:ln w="762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gradFill>
                <a:gsLst>
                  <a:gs pos="40075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64120B9-F6C9-4077-8801-27AF10889C69}"/>
              </a:ext>
            </a:extLst>
          </p:cNvPr>
          <p:cNvSpPr/>
          <p:nvPr/>
        </p:nvSpPr>
        <p:spPr>
          <a:xfrm rot="19103147">
            <a:off x="4470929" y="1497268"/>
            <a:ext cx="1903617" cy="394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Password Hash Sync + Seamless SSO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2184198-A626-4BE1-9466-93E79C213FAE}"/>
              </a:ext>
            </a:extLst>
          </p:cNvPr>
          <p:cNvSpPr/>
          <p:nvPr/>
        </p:nvSpPr>
        <p:spPr>
          <a:xfrm rot="19103147">
            <a:off x="4411676" y="3257885"/>
            <a:ext cx="2655782" cy="394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Pass-through Authentication + Seamless SSO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518D662-A5C1-4388-89C2-944DB3DD389D}"/>
              </a:ext>
            </a:extLst>
          </p:cNvPr>
          <p:cNvSpPr/>
          <p:nvPr/>
        </p:nvSpPr>
        <p:spPr>
          <a:xfrm rot="19103147">
            <a:off x="4549114" y="5673926"/>
            <a:ext cx="1132497" cy="394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Federation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56B7F5B-9BD9-427C-833C-50E854263790}"/>
              </a:ext>
            </a:extLst>
          </p:cNvPr>
          <p:cNvSpPr/>
          <p:nvPr/>
        </p:nvSpPr>
        <p:spPr>
          <a:xfrm rot="19103147">
            <a:off x="6675316" y="3608188"/>
            <a:ext cx="2655782" cy="394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Pass-through Authentication + Password Hash Sync 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+ Seamless SSO 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A38E372-5054-4C2A-A483-446CD7FAAA61}"/>
              </a:ext>
            </a:extLst>
          </p:cNvPr>
          <p:cNvSpPr/>
          <p:nvPr/>
        </p:nvSpPr>
        <p:spPr>
          <a:xfrm rot="19103147">
            <a:off x="7996248" y="5314138"/>
            <a:ext cx="2176064" cy="394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Federation 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+ Password Hash Sync</a:t>
            </a:r>
          </a:p>
        </p:txBody>
      </p:sp>
      <p:sp>
        <p:nvSpPr>
          <p:cNvPr id="66" name="Speech Bubble: Rectangle 65">
            <a:extLst>
              <a:ext uri="{FF2B5EF4-FFF2-40B4-BE49-F238E27FC236}">
                <a16:creationId xmlns:a16="http://schemas.microsoft.com/office/drawing/2014/main" id="{E27EA715-ABE2-43E9-91A7-BDD32A85EE37}"/>
              </a:ext>
            </a:extLst>
          </p:cNvPr>
          <p:cNvSpPr/>
          <p:nvPr/>
        </p:nvSpPr>
        <p:spPr bwMode="auto">
          <a:xfrm>
            <a:off x="8673567" y="3725047"/>
            <a:ext cx="2491693" cy="1038087"/>
          </a:xfrm>
          <a:prstGeom prst="wedgeRectCallout">
            <a:avLst>
              <a:gd name="adj1" fmla="val -120234"/>
              <a:gd name="adj2" fmla="val 106024"/>
            </a:avLst>
          </a:prstGeom>
          <a:solidFill>
            <a:srgbClr val="E6E6E6"/>
          </a:solidFill>
          <a:ln w="3810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Introducing Staged authentication rollout!</a:t>
            </a:r>
          </a:p>
        </p:txBody>
      </p:sp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94C8F345-DB93-41BD-9425-904C7A2D25EC}"/>
              </a:ext>
            </a:extLst>
          </p:cNvPr>
          <p:cNvSpPr/>
          <p:nvPr/>
        </p:nvSpPr>
        <p:spPr bwMode="auto">
          <a:xfrm>
            <a:off x="8837920" y="866628"/>
            <a:ext cx="2491693" cy="1038087"/>
          </a:xfrm>
          <a:prstGeom prst="wedgeRectCallout">
            <a:avLst>
              <a:gd name="adj1" fmla="val -120234"/>
              <a:gd name="adj2" fmla="val 106024"/>
            </a:avLst>
          </a:prstGeom>
          <a:solidFill>
            <a:srgbClr val="E6E6E6"/>
          </a:solidFill>
          <a:ln w="3810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Introducing Staged authentication rollout!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78847E1-4673-410B-887E-C9C623AD7E1A}"/>
              </a:ext>
            </a:extLst>
          </p:cNvPr>
          <p:cNvSpPr/>
          <p:nvPr/>
        </p:nvSpPr>
        <p:spPr bwMode="auto">
          <a:xfrm>
            <a:off x="1843161" y="4203464"/>
            <a:ext cx="473104" cy="473104"/>
          </a:xfrm>
          <a:prstGeom prst="ellipse">
            <a:avLst/>
          </a:prstGeom>
          <a:solidFill>
            <a:srgbClr val="E6E6E6"/>
          </a:solidFill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gradFill>
                <a:gsLst>
                  <a:gs pos="40075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cxnSp>
        <p:nvCxnSpPr>
          <p:cNvPr id="27" name="Straight Connector 20">
            <a:extLst>
              <a:ext uri="{FF2B5EF4-FFF2-40B4-BE49-F238E27FC236}">
                <a16:creationId xmlns:a16="http://schemas.microsoft.com/office/drawing/2014/main" id="{AEC955CB-BA09-4160-8C93-95B6556CF825}"/>
              </a:ext>
            </a:extLst>
          </p:cNvPr>
          <p:cNvCxnSpPr>
            <a:cxnSpLocks/>
            <a:stCxn id="26" idx="6"/>
            <a:endCxn id="14" idx="2"/>
          </p:cNvCxnSpPr>
          <p:nvPr/>
        </p:nvCxnSpPr>
        <p:spPr>
          <a:xfrm>
            <a:off x="2316265" y="4440016"/>
            <a:ext cx="2003231" cy="12700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D816EA6-D521-4616-9791-5D3D2AD2D12F}"/>
              </a:ext>
            </a:extLst>
          </p:cNvPr>
          <p:cNvGrpSpPr/>
          <p:nvPr/>
        </p:nvGrpSpPr>
        <p:grpSpPr>
          <a:xfrm>
            <a:off x="1328086" y="2470393"/>
            <a:ext cx="3939246" cy="1975973"/>
            <a:chOff x="-220039" y="2276526"/>
            <a:chExt cx="3939246" cy="1975973"/>
          </a:xfrm>
        </p:grpSpPr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E7B72E1F-89B5-40E9-9528-A999B915F9A2}"/>
                </a:ext>
              </a:extLst>
            </p:cNvPr>
            <p:cNvSpPr/>
            <p:nvPr/>
          </p:nvSpPr>
          <p:spPr>
            <a:xfrm rot="5400000">
              <a:off x="-220039" y="2276526"/>
              <a:ext cx="1969623" cy="1969623"/>
            </a:xfrm>
            <a:prstGeom prst="arc">
              <a:avLst/>
            </a:prstGeom>
            <a:ln w="76200"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B450AC01-EDBA-4155-A871-987020C12FA4}"/>
                </a:ext>
              </a:extLst>
            </p:cNvPr>
            <p:cNvSpPr/>
            <p:nvPr/>
          </p:nvSpPr>
          <p:spPr>
            <a:xfrm rot="16200000">
              <a:off x="1749584" y="2282876"/>
              <a:ext cx="1969623" cy="1969623"/>
            </a:xfrm>
            <a:prstGeom prst="arc">
              <a:avLst/>
            </a:prstGeom>
            <a:ln w="76200"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ED20F12-9D8A-44AF-B22B-6C7EE2300042}"/>
              </a:ext>
            </a:extLst>
          </p:cNvPr>
          <p:cNvGrpSpPr/>
          <p:nvPr/>
        </p:nvGrpSpPr>
        <p:grpSpPr>
          <a:xfrm>
            <a:off x="1337272" y="4425790"/>
            <a:ext cx="3939991" cy="1983849"/>
            <a:chOff x="-210853" y="4231923"/>
            <a:chExt cx="3939991" cy="1983849"/>
          </a:xfrm>
        </p:grpSpPr>
        <p:sp>
          <p:nvSpPr>
            <p:cNvPr id="33" name="Arc 32">
              <a:extLst>
                <a:ext uri="{FF2B5EF4-FFF2-40B4-BE49-F238E27FC236}">
                  <a16:creationId xmlns:a16="http://schemas.microsoft.com/office/drawing/2014/main" id="{DBE6D44E-A632-445D-8BBE-08BDF28D3194}"/>
                </a:ext>
              </a:extLst>
            </p:cNvPr>
            <p:cNvSpPr/>
            <p:nvPr/>
          </p:nvSpPr>
          <p:spPr>
            <a:xfrm>
              <a:off x="-210853" y="4246149"/>
              <a:ext cx="1969623" cy="1969623"/>
            </a:xfrm>
            <a:prstGeom prst="arc">
              <a:avLst/>
            </a:prstGeom>
            <a:ln w="76200"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3F83C38A-9014-4141-B603-01B2CC0CBBAD}"/>
                </a:ext>
              </a:extLst>
            </p:cNvPr>
            <p:cNvSpPr/>
            <p:nvPr/>
          </p:nvSpPr>
          <p:spPr>
            <a:xfrm rot="10800000">
              <a:off x="1759515" y="4231923"/>
              <a:ext cx="1969623" cy="1969623"/>
            </a:xfrm>
            <a:prstGeom prst="arc">
              <a:avLst/>
            </a:prstGeom>
            <a:ln w="76200"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39" name="Speech Bubble: Rectangle 38">
            <a:extLst>
              <a:ext uri="{FF2B5EF4-FFF2-40B4-BE49-F238E27FC236}">
                <a16:creationId xmlns:a16="http://schemas.microsoft.com/office/drawing/2014/main" id="{8C5E39B9-6301-498B-9913-043ACE5C3F9D}"/>
              </a:ext>
            </a:extLst>
          </p:cNvPr>
          <p:cNvSpPr/>
          <p:nvPr/>
        </p:nvSpPr>
        <p:spPr bwMode="auto">
          <a:xfrm>
            <a:off x="1053071" y="5123303"/>
            <a:ext cx="2491693" cy="1038087"/>
          </a:xfrm>
          <a:prstGeom prst="wedgeRectCallout">
            <a:avLst>
              <a:gd name="adj1" fmla="val 88680"/>
              <a:gd name="adj2" fmla="val -23513"/>
            </a:avLst>
          </a:prstGeom>
          <a:solidFill>
            <a:srgbClr val="E6E6E6"/>
          </a:solidFill>
          <a:ln w="3810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Introducing Staged authentication rollout!</a:t>
            </a:r>
          </a:p>
        </p:txBody>
      </p:sp>
    </p:spTree>
    <p:extLst>
      <p:ext uri="{BB962C8B-B14F-4D97-AF65-F5344CB8AC3E}">
        <p14:creationId xmlns:p14="http://schemas.microsoft.com/office/powerpoint/2010/main" val="40265670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25" grpId="0" animBg="1"/>
      <p:bldP spid="39" grpId="0" animBg="1"/>
    </p:bldLst>
  </p:timing>
</p:sld>
</file>

<file path=ppt/slides/slide9.xml><?xml version="1.0" encoding="utf-8"?>
<p:sld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Staged authentication rollout</a:t>
            </a:r>
          </a:p>
        </p:txBody>
      </p:sp>
    </p:spTree>
    <p:extLst>
      <p:ext uri="{BB962C8B-B14F-4D97-AF65-F5344CB8AC3E}">
        <p14:creationId xmlns:p14="http://schemas.microsoft.com/office/powerpoint/2010/main" val="90237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5-50203_Microsoft_Ignite_Template">
  <a:themeElements>
    <a:clrScheme name="Microsoft Ignite">
      <a:dk1>
        <a:srgbClr val="1A1A1A"/>
      </a:dk1>
      <a:lt1>
        <a:srgbClr val="FFFFFF"/>
      </a:lt1>
      <a:dk2>
        <a:srgbClr val="0D0D0D"/>
      </a:dk2>
      <a:lt2>
        <a:srgbClr val="E6E6E6"/>
      </a:lt2>
      <a:accent1>
        <a:srgbClr val="0078D4"/>
      </a:accent1>
      <a:accent2>
        <a:srgbClr val="002050"/>
      </a:accent2>
      <a:accent3>
        <a:srgbClr val="D83B01"/>
      </a:accent3>
      <a:accent4>
        <a:srgbClr val="F37521"/>
      </a:accent4>
      <a:accent5>
        <a:srgbClr val="737373"/>
      </a:accent5>
      <a:accent6>
        <a:srgbClr val="D2D2D2"/>
      </a:accent6>
      <a:hlink>
        <a:srgbClr val="0078D4"/>
      </a:hlink>
      <a:folHlink>
        <a:srgbClr val="0078D4"/>
      </a:folHlink>
    </a:clrScheme>
    <a:fontScheme name="Segoe UI Semibold - 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1600" dirty="0">
            <a:gradFill>
              <a:gsLst>
                <a:gs pos="40075">
                  <a:srgbClr val="FFFFFF"/>
                </a:gs>
                <a:gs pos="3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8_16x9_Breakout_Template_v03.potx" id="{5E894424-2207-423C-A364-F5291691CAB1}" vid="{DF080804-2077-43CC-975F-A513A0AE6AD8}"/>
    </a:ext>
  </a:extLst>
</a:theme>
</file>

<file path=ppt/theme/theme2.xml><?xml version="1.0" encoding="utf-8"?>
<a:theme xmlns:a="http://schemas.openxmlformats.org/drawingml/2006/main" name="1_5-50203_Microsoft_Ignite_Template">
  <a:themeElements>
    <a:clrScheme name="Microsoft Ignite">
      <a:dk1>
        <a:srgbClr val="1A1A1A"/>
      </a:dk1>
      <a:lt1>
        <a:srgbClr val="FFFFFF"/>
      </a:lt1>
      <a:dk2>
        <a:srgbClr val="0D0D0D"/>
      </a:dk2>
      <a:lt2>
        <a:srgbClr val="E6E6E6"/>
      </a:lt2>
      <a:accent1>
        <a:srgbClr val="0078D4"/>
      </a:accent1>
      <a:accent2>
        <a:srgbClr val="002050"/>
      </a:accent2>
      <a:accent3>
        <a:srgbClr val="D83B01"/>
      </a:accent3>
      <a:accent4>
        <a:srgbClr val="F37521"/>
      </a:accent4>
      <a:accent5>
        <a:srgbClr val="737373"/>
      </a:accent5>
      <a:accent6>
        <a:srgbClr val="D2D2D2"/>
      </a:accent6>
      <a:hlink>
        <a:srgbClr val="0078D4"/>
      </a:hlink>
      <a:folHlink>
        <a:srgbClr val="0078D4"/>
      </a:folHlink>
    </a:clrScheme>
    <a:fontScheme name="Segoe UI Semibold - 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1600" dirty="0">
            <a:gradFill>
              <a:gsLst>
                <a:gs pos="40075">
                  <a:srgbClr val="FFFFFF"/>
                </a:gs>
                <a:gs pos="3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8_16x9_Breakout_Template.potx" id="{C7000453-3526-4386-9DA2-46B29A4A4A92}" vid="{534B2013-2CEB-4777-BD7E-60DC2D4FD2E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xternal_x0020_Speaker xmlns="5a4b3278-325d-441a-b38f-6f1926bc734e">Swaroop Krishnamurthy</External_x0020_Speaker>
    <j478fa01fff54a9d85f93cc1f742caa8 xmlns="5a4b3278-325d-441a-b38f-6f1926bc734e">
      <Terms xmlns="http://schemas.microsoft.com/office/infopath/2007/PartnerControls"/>
    </j478fa01fff54a9d85f93cc1f742caa8>
    <Event_x0020_End_x0020_Date xmlns="5a4b3278-325d-441a-b38f-6f1926bc734e">2018-09-29T04:00:00+00:00</Event_x0020_End_x0020_Date>
    <LikesCount xmlns="http://schemas.microsoft.com/sharepoint/v3" xsi:nil="true"/>
    <MS_x0020_Speaker xmlns="5a4b3278-325d-441a-b38f-6f1926bc734e">
      <UserInfo>
        <DisplayName/>
        <AccountId xsi:nil="true"/>
        <AccountType/>
      </UserInfo>
    </MS_x0020_Speaker>
    <o33121adfc264c7dbcad13be7db3ea4b xmlns="5a4b3278-325d-441a-b38f-6f1926bc73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</TermName>
          <TermId xmlns="http://schemas.microsoft.com/office/infopath/2007/PartnerControls">9323c522-fe4b-4922-816b-10a1920d7afb</TermId>
        </TermInfo>
      </Terms>
    </o33121adfc264c7dbcad13be7db3ea4b>
    <Session_x0020_Code xmlns="5a4b3278-325d-441a-b38f-6f1926bc734e">THR3046</Session_x0020_Code>
    <Presentation_x0020_Date xmlns="5a4b3278-325d-441a-b38f-6f1926bc734e" xsi:nil="true"/>
    <ba5aa7e3a41a404e868a451481761228 xmlns="5a4b3278-325d-441a-b38f-6f1926bc73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Orange County Convention Center</TermName>
          <TermId xmlns="http://schemas.microsoft.com/office/infopath/2007/PartnerControls">bd993e89-aa48-4695-84e0-3b53e88b1a79</TermId>
        </TermInfo>
      </Terms>
    </ba5aa7e3a41a404e868a451481761228>
    <n26c0b7259a14f82a9880173edc4cb73 xmlns="5a4b3278-325d-441a-b38f-6f1926bc734e">
      <Terms xmlns="http://schemas.microsoft.com/office/infopath/2007/PartnerControls"/>
    </n26c0b7259a14f82a9880173edc4cb73>
    <c4b02e5b2c48420dbed84c0f2f02e9a3 xmlns="5a4b3278-325d-441a-b38f-6f1926bc73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Orlando</TermName>
          <TermId xmlns="http://schemas.microsoft.com/office/infopath/2007/PartnerControls">8cc4ed56-1866-4501-a22c-89aafde6f59b</TermId>
        </TermInfo>
      </Terms>
    </c4b02e5b2c48420dbed84c0f2f02e9a3>
    <Event_x0020_Start_x0020_Date xmlns="5a4b3278-325d-441a-b38f-6f1926bc734e">2018-09-22T04:00:00+00:00</Event_x0020_Start_x0020_Date>
    <MS_x0020_Content_x0020_Owner xmlns="5a4b3278-325d-441a-b38f-6f1926bc734e">
      <UserInfo>
        <DisplayName/>
        <AccountId xsi:nil="true"/>
        <AccountType/>
      </UserInfo>
    </MS_x0020_Content_x0020_Owner>
    <TaxKeywordTaxHTField xmlns="230e9df3-be65-4c73-a93b-d1236ebd67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</TermName>
          <TermId xmlns="http://schemas.microsoft.com/office/infopath/2007/PartnerControls">9323c522-fe4b-4922-816b-10a1920d7afb</TermId>
        </TermInfo>
      </Terms>
    </TaxKeywordTaxHTField>
    <j129f3114929433a812312450a84994c xmlns="5a4b3278-325d-441a-b38f-6f1926bc734e">
      <Terms xmlns="http://schemas.microsoft.com/office/infopath/2007/PartnerControls"/>
    </j129f3114929433a812312450a84994c>
    <TaxCatchAll xmlns="230e9df3-be65-4c73-a93b-d1236ebd677e">
      <Value>88</Value>
      <Value>87</Value>
      <Value>36</Value>
      <Value>35</Value>
    </TaxCatchAll>
    <e1750f71052543bd8c4d7217e9f56da0 xmlns="5a4b3278-325d-441a-b38f-6f1926bc734e">
      <Terms xmlns="http://schemas.microsoft.com/office/infopath/2007/PartnerControls"/>
    </e1750f71052543bd8c4d7217e9f56da0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resentationsDoc" ma:contentTypeID="0x010100606EF5350B4AC34299E527B9221D6B5E001A2DF7EB5935C14F830206357EC2322C" ma:contentTypeVersion="28" ma:contentTypeDescription="" ma:contentTypeScope="" ma:versionID="89820f8793a6ca73003c656d7991e932">
  <xsd:schema xmlns:xsd="http://www.w3.org/2001/XMLSchema" xmlns:xs="http://www.w3.org/2001/XMLSchema" xmlns:p="http://schemas.microsoft.com/office/2006/metadata/properties" xmlns:ns1="http://schemas.microsoft.com/sharepoint/v3" xmlns:ns2="5a4b3278-325d-441a-b38f-6f1926bc734e" xmlns:ns3="230e9df3-be65-4c73-a93b-d1236ebd677e" xmlns:ns5="9d1f81f6-e953-47ea-988e-33ed651c58e6" targetNamespace="http://schemas.microsoft.com/office/2006/metadata/properties" ma:root="true" ma:fieldsID="d4fe6f4c1c2f9fef057ecaf6d3d71565" ns1:_="" ns2:_="" ns3:_="" ns5:_="">
    <xsd:import namespace="http://schemas.microsoft.com/sharepoint/v3"/>
    <xsd:import namespace="5a4b3278-325d-441a-b38f-6f1926bc734e"/>
    <xsd:import namespace="230e9df3-be65-4c73-a93b-d1236ebd677e"/>
    <xsd:import namespace="9d1f81f6-e953-47ea-988e-33ed651c58e6"/>
    <xsd:element name="properties">
      <xsd:complexType>
        <xsd:sequence>
          <xsd:element name="documentManagement">
            <xsd:complexType>
              <xsd:all>
                <xsd:element ref="ns2:o33121adfc264c7dbcad13be7db3ea4b" minOccurs="0"/>
                <xsd:element ref="ns3:TaxCatchAll" minOccurs="0"/>
                <xsd:element ref="ns3:TaxCatchAllLabel" minOccurs="0"/>
                <xsd:element ref="ns2:c4b02e5b2c48420dbed84c0f2f02e9a3" minOccurs="0"/>
                <xsd:element ref="ns2:ba5aa7e3a41a404e868a451481761228" minOccurs="0"/>
                <xsd:element ref="ns2:Event_x0020_Start_x0020_Date" minOccurs="0"/>
                <xsd:element ref="ns2:Event_x0020_End_x0020_Date" minOccurs="0"/>
                <xsd:element ref="ns2:Presentation_x0020_Date" minOccurs="0"/>
                <xsd:element ref="ns2:MS_x0020_Speaker" minOccurs="0"/>
                <xsd:element ref="ns2:External_x0020_Speaker" minOccurs="0"/>
                <xsd:element ref="ns2:j129f3114929433a812312450a84994c" minOccurs="0"/>
                <xsd:element ref="ns2:e1750f71052543bd8c4d7217e9f56da0" minOccurs="0"/>
                <xsd:element ref="ns2:Session_x0020_Code" minOccurs="0"/>
                <xsd:element ref="ns2:MS_x0020_Content_x0020_Owner" minOccurs="0"/>
                <xsd:element ref="ns2:j478fa01fff54a9d85f93cc1f742caa8" minOccurs="0"/>
                <xsd:element ref="ns2:n26c0b7259a14f82a9880173edc4cb73" minOccurs="0"/>
                <xsd:element ref="ns1:AverageRating" minOccurs="0"/>
                <xsd:element ref="ns1:RatingCount" minOccurs="0"/>
                <xsd:element ref="ns1:LikesCount" minOccurs="0"/>
                <xsd:element ref="ns3:TaxKeywordTaxHTField" minOccurs="0"/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5:MediaServiceMetadata" minOccurs="0"/>
                <xsd:element ref="ns5:MediaServiceFastMetadata" minOccurs="0"/>
                <xsd:element ref="ns5:MediaServiceEventHashCode" minOccurs="0"/>
                <xsd:element ref="ns5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31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32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LikesCount" ma:index="33" nillable="true" ma:displayName="Number of Likes" ma:internalName="LikesCount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4b3278-325d-441a-b38f-6f1926bc734e" elementFormDefault="qualified">
    <xsd:import namespace="http://schemas.microsoft.com/office/2006/documentManagement/types"/>
    <xsd:import namespace="http://schemas.microsoft.com/office/infopath/2007/PartnerControls"/>
    <xsd:element name="o33121adfc264c7dbcad13be7db3ea4b" ma:index="8" nillable="true" ma:taxonomy="true" ma:internalName="o33121adfc264c7dbcad13be7db3ea4b" ma:taxonomyFieldName="Event_x0020_Name" ma:displayName="Event Name" ma:default="" ma:fieldId="{833121ad-fc26-4c7d-bcad-13be7db3ea4b}" ma:sspId="e385fb40-52d4-4fae-9c5b-3e8ff8a5878e" ma:termSetId="32cfb7b5-aebe-4989-95ed-0d5619f5d6c0" ma:anchorId="eaa4d92a-3824-4a49-92be-7ef169e4e325" ma:open="false" ma:isKeyword="false">
      <xsd:complexType>
        <xsd:sequence>
          <xsd:element ref="pc:Terms" minOccurs="0" maxOccurs="1"/>
        </xsd:sequence>
      </xsd:complexType>
    </xsd:element>
    <xsd:element name="c4b02e5b2c48420dbed84c0f2f02e9a3" ma:index="12" nillable="true" ma:taxonomy="true" ma:internalName="c4b02e5b2c48420dbed84c0f2f02e9a3" ma:taxonomyFieldName="Event_x0020_Location" ma:displayName="Event Location" ma:default="" ma:fieldId="{c4b02e5b-2c48-420d-bed8-4c0f2f02e9a3}" ma:sspId="e385fb40-52d4-4fae-9c5b-3e8ff8a5878e" ma:termSetId="ff02addd-433e-4baa-a831-22be402789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5aa7e3a41a404e868a451481761228" ma:index="14" nillable="true" ma:taxonomy="true" ma:internalName="ba5aa7e3a41a404e868a451481761228" ma:taxonomyFieldName="Event_x0020_Venue" ma:displayName="Event Venue" ma:default="" ma:fieldId="{ba5aa7e3-a41a-404e-868a-451481761228}" ma:sspId="e385fb40-52d4-4fae-9c5b-3e8ff8a5878e" ma:termSetId="ff02addd-433e-4baa-a831-22be402789db" ma:anchorId="d989be80-0593-11e1-be50-0800200c9a66" ma:open="false" ma:isKeyword="false">
      <xsd:complexType>
        <xsd:sequence>
          <xsd:element ref="pc:Terms" minOccurs="0" maxOccurs="1"/>
        </xsd:sequence>
      </xsd:complexType>
    </xsd:element>
    <xsd:element name="Event_x0020_Start_x0020_Date" ma:index="16" nillable="true" ma:displayName="Event Start Date" ma:format="DateOnly" ma:internalName="Event_x0020_Start_x0020_Date">
      <xsd:simpleType>
        <xsd:restriction base="dms:DateTime"/>
      </xsd:simpleType>
    </xsd:element>
    <xsd:element name="Event_x0020_End_x0020_Date" ma:index="17" nillable="true" ma:displayName="Event End Date" ma:format="DateOnly" ma:internalName="Event_x0020_End_x0020_Date">
      <xsd:simpleType>
        <xsd:restriction base="dms:DateTime"/>
      </xsd:simpleType>
    </xsd:element>
    <xsd:element name="Presentation_x0020_Date" ma:index="18" nillable="true" ma:displayName="Presentation Date" ma:format="DateOnly" ma:internalName="Presentation_x0020_Date">
      <xsd:simpleType>
        <xsd:restriction base="dms:DateTime"/>
      </xsd:simpleType>
    </xsd:element>
    <xsd:element name="MS_x0020_Speaker" ma:index="19" nillable="true" ma:displayName="MS Speaker" ma:list="UserInfo" ma:SharePointGroup="0" ma:internalName="MS_x0020_Speak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Speaker" ma:index="20" nillable="true" ma:displayName="External Speaker" ma:internalName="External_x0020_Speaker">
      <xsd:simpleType>
        <xsd:restriction base="dms:Text">
          <xsd:maxLength value="255"/>
        </xsd:restriction>
      </xsd:simpleType>
    </xsd:element>
    <xsd:element name="j129f3114929433a812312450a84994c" ma:index="21" nillable="true" ma:taxonomy="true" ma:internalName="j129f3114929433a812312450a84994c" ma:taxonomyFieldName="Product" ma:displayName="Product" ma:default="" ma:fieldId="{3129f311-4929-433a-8123-12450a84994c}" ma:taxonomyMulti="true" ma:sspId="e385fb40-52d4-4fae-9c5b-3e8ff8a5878e" ma:termSetId="e8298524-23d5-441d-8e61-21bed1c2c4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1750f71052543bd8c4d7217e9f56da0" ma:index="23" nillable="true" ma:taxonomy="true" ma:internalName="e1750f71052543bd8c4d7217e9f56da0" ma:taxonomyFieldName="Campaign" ma:displayName="Campaign" ma:default="" ma:fieldId="{e1750f71-0525-43bd-8c4d-7217e9f56da0}" ma:taxonomyMulti="true" ma:sspId="e385fb40-52d4-4fae-9c5b-3e8ff8a5878e" ma:termSetId="eb6054b1-3a98-4c79-97b4-d20150dd266e" ma:anchorId="a7bf803d-fc4f-4bb4-903c-88e76437cc17" ma:open="false" ma:isKeyword="false">
      <xsd:complexType>
        <xsd:sequence>
          <xsd:element ref="pc:Terms" minOccurs="0" maxOccurs="1"/>
        </xsd:sequence>
      </xsd:complexType>
    </xsd:element>
    <xsd:element name="Session_x0020_Code" ma:index="25" nillable="true" ma:displayName="Session Code" ma:internalName="Session_x0020_Code">
      <xsd:simpleType>
        <xsd:restriction base="dms:Text">
          <xsd:maxLength value="255"/>
        </xsd:restriction>
      </xsd:simpleType>
    </xsd:element>
    <xsd:element name="MS_x0020_Content_x0020_Owner" ma:index="26" nillable="true" ma:displayName="MS Content Owner" ma:list="UserInfo" ma:SharePointGroup="0" ma:internalName="MS_x0020_Content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j478fa01fff54a9d85f93cc1f742caa8" ma:index="27" nillable="true" ma:taxonomy="true" ma:internalName="j478fa01fff54a9d85f93cc1f742caa8" ma:taxonomyFieldName="Track" ma:displayName="Track" ma:default="" ma:fieldId="{3478fa01-fff5-4a9d-85f9-3cc1f742caa8}" ma:sspId="e385fb40-52d4-4fae-9c5b-3e8ff8a5878e" ma:termSetId="3d852f0a-ed69-4ada-86bc-dbe628c826a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n26c0b7259a14f82a9880173edc4cb73" ma:index="29" nillable="true" ma:taxonomy="true" ma:internalName="n26c0b7259a14f82a9880173edc4cb73" ma:taxonomyFieldName="Audience1" ma:displayName="Audience" ma:default="" ma:fieldId="{726c0b72-59a1-4f82-a988-0173edc4cb73}" ma:taxonomyMulti="true" ma:sspId="e385fb40-52d4-4fae-9c5b-3e8ff8a5878e" ma:termSetId="02c0b350-7782-44ed-b079-a5ef0c1b9fe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37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8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39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40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8a521885-91de-4219-9471-899125a19f6f}" ma:internalName="TaxCatchAll" ma:showField="CatchAllData" ma:web="5a4b3278-325d-441a-b38f-6f1926bc73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8a521885-91de-4219-9471-899125a19f6f}" ma:internalName="TaxCatchAllLabel" ma:readOnly="true" ma:showField="CatchAllDataLabel" ma:web="5a4b3278-325d-441a-b38f-6f1926bc73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35" nillable="true" ma:taxonomy="true" ma:internalName="TaxKeywordTaxHTField" ma:taxonomyFieldName="TaxKeyword" ma:displayName="Enterprise Keywords" ma:fieldId="{23f27201-bee3-471e-b2e7-b64fd8b7ca38}" ma:taxonomyMulti="true" ma:sspId="e385fb40-52d4-4fae-9c5b-3e8ff8a5878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1f81f6-e953-47ea-988e-33ed651c58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4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4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4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3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90F116-B58F-4255-B05B-DA3808E0E5C6}">
  <ds:schemaRefs>
    <ds:schemaRef ds:uri="http://www.w3.org/XML/1998/namespace"/>
    <ds:schemaRef ds:uri="http://schemas.microsoft.com/office/infopath/2007/PartnerControls"/>
    <ds:schemaRef ds:uri="http://schemas.microsoft.com/sharepoint/v3"/>
    <ds:schemaRef ds:uri="http://purl.org/dc/dcmitype/"/>
    <ds:schemaRef ds:uri="http://purl.org/dc/elements/1.1/"/>
    <ds:schemaRef ds:uri="http://schemas.microsoft.com/office/2006/documentManagement/types"/>
    <ds:schemaRef ds:uri="5a4b3278-325d-441a-b38f-6f1926bc734e"/>
    <ds:schemaRef ds:uri="http://purl.org/dc/terms/"/>
    <ds:schemaRef ds:uri="http://schemas.openxmlformats.org/package/2006/metadata/core-properties"/>
    <ds:schemaRef ds:uri="9d1f81f6-e953-47ea-988e-33ed651c58e6"/>
    <ds:schemaRef ds:uri="230e9df3-be65-4c73-a93b-d1236ebd677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B5CDC6-D271-4202-99D8-0EE303CAAC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a4b3278-325d-441a-b38f-6f1926bc734e"/>
    <ds:schemaRef ds:uri="230e9df3-be65-4c73-a93b-d1236ebd677e"/>
    <ds:schemaRef ds:uri="9d1f81f6-e953-47ea-988e-33ed651c58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Microsoft_Ignite_2018_16x9_Breakout_Template_v03</Template>
  <TotalTime>27</TotalTime>
  <Words>673</Words>
  <Application>Microsoft Office PowerPoint</Application>
  <PresentationFormat>Widescreen</PresentationFormat>
  <Paragraphs>144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Consolas</vt:lpstr>
      <vt:lpstr>Segoe UI</vt:lpstr>
      <vt:lpstr>Segoe UI Light</vt:lpstr>
      <vt:lpstr>Segoe UI Semibold</vt:lpstr>
      <vt:lpstr>Segoe UI Semilight</vt:lpstr>
      <vt:lpstr>Wingdings</vt:lpstr>
      <vt:lpstr>5-50203_Microsoft_Ignite_Template</vt:lpstr>
      <vt:lpstr>1_5-50203_Microsoft_Ignite_Template</vt:lpstr>
      <vt:lpstr>PowerPoint Presentation</vt:lpstr>
      <vt:lpstr>Choosing the right Azure AD authentication method</vt:lpstr>
      <vt:lpstr>Authentication options</vt:lpstr>
      <vt:lpstr>Demo</vt:lpstr>
      <vt:lpstr>Trends in authentication</vt:lpstr>
      <vt:lpstr>Take the next step</vt:lpstr>
      <vt:lpstr>Ready to migrate?</vt:lpstr>
      <vt:lpstr>Is a cutover too disruptive?</vt:lpstr>
      <vt:lpstr>Demo</vt:lpstr>
      <vt:lpstr>Roadmap for moving to cloud authentication</vt:lpstr>
      <vt:lpstr>Key takeaways</vt:lpstr>
      <vt:lpstr>Resources</vt:lpstr>
      <vt:lpstr>Thank you!</vt:lpstr>
      <vt:lpstr>Please evaluate this session Your feedback is important to us!</vt:lpstr>
      <vt:lpstr>PowerPoint Presentation</vt:lpstr>
    </vt:vector>
  </TitlesOfParts>
  <Manager>&lt;Comms manager name here&gt;</Manager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Choosing the right authentication method</dc:title>
  <dc:subject>Microsoft Ignite</dc:subject>
  <dc:creator>MS Events 1142</dc:creator>
  <cp:keywords>Microsoft Ignite</cp:keywords>
  <dc:description/>
  <cp:lastModifiedBy>SYSTEM</cp:lastModifiedBy>
  <cp:revision>4</cp:revision>
  <dcterms:created xsi:type="dcterms:W3CDTF">2018-09-26T12:35:23Z</dcterms:created>
  <dcterms:modified xsi:type="dcterms:W3CDTF">2018-09-27T12:19:43Z</dcterms:modified>
  <cp:category>Microsoft Ignite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0x010100606EF5350B4AC34299E527B9221D6B5E001A2DF7EB5935C14F830206357EC2322C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>36;#Orange County Convention Center|bd993e89-aa48-4695-84e0-3b53e88b1a79</vt:lpwstr>
  </property>
  <property fmtid="{D5CDD505-2E9C-101B-9397-08002B2CF9AE}" pid="7" name="Track">
    <vt:lpwstr/>
  </property>
  <property fmtid="{D5CDD505-2E9C-101B-9397-08002B2CF9AE}" pid="8" name="Event Location">
    <vt:lpwstr>88;#Orlando|8cc4ed56-1866-4501-a22c-89aafde6f59b</vt:lpwstr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MSIP_Label_f42aa342-8706-4288-bd11-ebb85995028c_Enabled">
    <vt:lpwstr>True</vt:lpwstr>
  </property>
  <property fmtid="{D5CDD505-2E9C-101B-9397-08002B2CF9AE}" pid="12" name="MSIP_Label_f42aa342-8706-4288-bd11-ebb85995028c_SiteId">
    <vt:lpwstr>72f988bf-86f1-41af-91ab-2d7cd011db47</vt:lpwstr>
  </property>
  <property fmtid="{D5CDD505-2E9C-101B-9397-08002B2CF9AE}" pid="13" name="MSIP_Label_f42aa342-8706-4288-bd11-ebb85995028c_Ref">
    <vt:lpwstr>https://api.informationprotection.azure.com/api/72f988bf-86f1-41af-91ab-2d7cd011db47</vt:lpwstr>
  </property>
  <property fmtid="{D5CDD505-2E9C-101B-9397-08002B2CF9AE}" pid="14" name="MSIP_Label_f42aa342-8706-4288-bd11-ebb85995028c_Owner">
    <vt:lpwstr>maryfj@microsoft.com</vt:lpwstr>
  </property>
  <property fmtid="{D5CDD505-2E9C-101B-9397-08002B2CF9AE}" pid="15" name="MSIP_Label_f42aa342-8706-4288-bd11-ebb85995028c_SetDate">
    <vt:lpwstr>2017-08-29T14:27:20.8568347-07:00</vt:lpwstr>
  </property>
  <property fmtid="{D5CDD505-2E9C-101B-9397-08002B2CF9AE}" pid="16" name="MSIP_Label_f42aa342-8706-4288-bd11-ebb85995028c_Name">
    <vt:lpwstr>General</vt:lpwstr>
  </property>
  <property fmtid="{D5CDD505-2E9C-101B-9397-08002B2CF9AE}" pid="17" name="MSIP_Label_f42aa342-8706-4288-bd11-ebb85995028c_Application">
    <vt:lpwstr>Microsoft Azure Information Protection</vt:lpwstr>
  </property>
  <property fmtid="{D5CDD505-2E9C-101B-9397-08002B2CF9AE}" pid="18" name="MSIP_Label_f42aa342-8706-4288-bd11-ebb85995028c_Extended_MSFT_Method">
    <vt:lpwstr>Automatic</vt:lpwstr>
  </property>
  <property fmtid="{D5CDD505-2E9C-101B-9397-08002B2CF9AE}" pid="19" name="Sensitivity">
    <vt:lpwstr>General</vt:lpwstr>
  </property>
  <property fmtid="{D5CDD505-2E9C-101B-9397-08002B2CF9AE}" pid="20" name="TaxKeyword">
    <vt:lpwstr>87;#Microsoft Ignite|9323c522-fe4b-4922-816b-10a1920d7afb</vt:lpwstr>
  </property>
  <property fmtid="{D5CDD505-2E9C-101B-9397-08002B2CF9AE}" pid="21" name="Event Name">
    <vt:lpwstr>35;#Microsoft Ignite|9323c522-fe4b-4922-816b-10a1920d7afb</vt:lpwstr>
  </property>
  <property fmtid="{D5CDD505-2E9C-101B-9397-08002B2CF9AE}" pid="22" name="Audience1">
    <vt:lpwstr/>
  </property>
</Properties>
</file>